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B6BF-4B42-1381-73F6-CD2A14A8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7B353-1727-F6A4-EA36-A975EF7B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8BB1E-9B3D-BAC7-4B90-C8200A1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0A47A-5B2A-4B40-DE72-343B37C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C1078-1C64-6F78-3D88-89B8D242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AF1DE-0D89-8730-4DD3-76667528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088B78-C997-A1FB-0D3A-220C4027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038B2-2398-02AE-2A6D-F52A0BD3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1E9F1-0D94-C6A9-327F-F362A97C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754E7-337D-0F7E-EFDC-CAE7504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E81C19-8C3D-83D5-A3F1-8EE34BAB8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828D4-0CE5-9A17-3BA5-2600CF1F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3DEA3-C64E-8ED7-81D8-2704392C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50A1C-B8E5-155F-EAB4-E6131DF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9E893-61E3-ABAA-1283-043FD1F9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19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27B81-73FE-207B-830E-346ECD84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025C0-9271-1B9D-E715-9814E376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D58F2-35FB-A8ED-1A7A-91C93100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3B18AA-5B20-29A4-2784-7E2C1DF9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AA73A-804A-4553-07DE-C84D29E8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10895-F592-868B-4CCF-7D954829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5747AF-38EC-CFB0-F08E-EF02EAC6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CB552-00FE-FBC0-0507-69069430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DD19C-BB49-F86B-DCC4-D2EAB054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EC31A-E29E-5855-F87D-94AFC76A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15081-80F3-E432-70C1-1A53B18C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9E774-21D9-9207-C788-0CDED516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0C4A7A-39B4-E294-2B73-163F7C03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425EB-04F7-7BDD-F552-F828525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CD161-2212-7A0B-FB92-00CAF49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BE5660-CC95-5B93-B4DA-DEA87B5E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30BD-7456-3C40-B0E7-38CB90DE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53F4E-811C-0828-A187-4BA42175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B710C-65E5-545F-95B9-3C64239C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CA34F3-860B-E747-977E-0BF02FAFE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2CB455-CDEF-1959-2E11-847B3A1A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347042-9EB4-4DDF-DA9F-42B5B031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32BBF1-9455-2927-96B7-E613D88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CBBD8A-989B-DFA3-FEB8-732868B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170C-63E2-1DD8-2275-74B730B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7ABA84-6199-8650-0A2E-CC76EBF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7988F7-F662-4ED2-3B48-35EF3C8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40CCA4-6C95-B785-7388-6E93E6D2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0AE9CD-1729-ED80-17ED-EF1E1029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1CCF96-320B-6A51-B925-8D4912C5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4FF98D-A676-19B8-E1A1-23368DCC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9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AA17D-46B6-7170-9CF5-519E211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3433F-5881-3BAB-738F-5F2A7614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C64DD-8B00-B892-6513-68FCC634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43F7A-1F13-EC5D-8741-7C040E59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5DFC0-DD64-7B09-3FFC-D85E2E24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8DE28-98FF-EF29-99E4-99C9B32A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0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86C6-D545-24EE-384B-2FBC3D28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A10C78-CFCB-8CCA-12B9-3E17F3B8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D7113-F0E3-B48D-D430-35D828C6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00D27-315B-B542-FDE1-2F6266A0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9DBF3-2016-CD00-6083-610C573D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4BEFE-4FD7-8681-398E-C915BBFB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E0A98-EDEA-FBCB-B596-6B41BC63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39E6B-8AA5-AA8B-4A11-D28B9798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48A6E-7545-D8E2-F238-65FBD8072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BDD3-CEF1-4B13-8691-C44D28052EA5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06CE7-FC2F-5BE4-9439-902E9C75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09917-13F1-14B8-4119-6D254F26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44EC-F4B1-447B-848A-FF3066BD9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3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38535-AD2C-5D9C-EB9B-F3D933A0E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Thui</a:t>
            </a:r>
            <a:r>
              <a:rPr lang="pt-BR" dirty="0"/>
              <a:t> </a:t>
            </a:r>
            <a:r>
              <a:rPr lang="pt-BR" dirty="0" err="1"/>
              <a:t>presentantion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AF696-06C1-5DE9-2822-91D8DAC3E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bli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,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,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054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Thui presentantion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Thui presentantion</dc:title>
  <dc:creator>Eduardo Borio</dc:creator>
  <cp:lastModifiedBy>Eduardo Borio</cp:lastModifiedBy>
  <cp:revision>1</cp:revision>
  <dcterms:created xsi:type="dcterms:W3CDTF">2023-08-13T16:37:38Z</dcterms:created>
  <dcterms:modified xsi:type="dcterms:W3CDTF">2023-08-13T16:38:23Z</dcterms:modified>
</cp:coreProperties>
</file>