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EDFA-D1F5-C503-D083-CFEAE1BA6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7AABBD-D8A9-D0EA-4FB8-80974FC797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59BC-8456-EEBA-4CB6-EB60E56E3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7A4E-09DA-2752-C7D1-5FED43FFD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B31CB-3E96-BE0A-2497-78B0DC692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7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FA79-83F9-B1DA-AD99-F3ADB0D9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08688B-05A3-61E5-236F-06769B756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E449E-BD4D-17F4-3A41-CAC6E9602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57B81-308E-7DCD-D02A-F56EF160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DA102-550A-D959-662C-C7C4C120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B5C5F7-7F9A-ADF8-95CC-094CAA3DD9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C3325-BCE5-964C-150D-17D9D9F29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CC9F-4D4B-A9DB-F48B-4E0BC868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9DE3B-3BA7-BFE0-F015-7A62128E9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0A618-8F35-8C02-F9C8-E14962BD1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29EA-9F9D-0187-E1E6-E54DCE709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80202-9AC9-020E-760A-DE21CC29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F28B9-46A4-351A-FDCC-D4D56B5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3F963-58AE-74F3-E167-52D3E3CE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F3E48-8734-9998-FCBB-3D93292F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82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836EB-50FF-97ED-4BAA-74B85D402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81672-F7BE-33AD-3A6B-84CD7B4B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D5308-49BD-84C3-8BE8-40368D8F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E382-CDE2-0C93-B346-A5DFA9C9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AE4B-D048-DE16-3DB9-56390ABD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79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9BA2-106D-82F3-D56A-0A290E7D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FF2E3-DB2B-8A12-2B61-EB6EB72E5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DF7F9-56C8-A6EA-6743-314EB3D33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9AB75-58C7-0A4E-68B5-DA1FB57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952B2-B6EF-C9F5-A835-226C416C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379C6F-2908-D04E-1860-977C660E9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BED1-FDEC-6180-3FBC-5835CCE9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33CBB-3134-3165-90C8-2E35E309B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74567-1969-B9C8-025E-FBC35AF28D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6D17F5-CE20-7BD2-F376-F3EE67260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929C9-AC32-3351-C9B6-D786EE0C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221379-266E-6217-ACE7-F14F21DD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16F512-4150-A530-5498-8C411565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A7C660-A98E-F866-F103-CB4D1E3C6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07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C388-33C4-B59E-89A1-9ECBC110A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577B17-4A20-21B8-6004-28A3344E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3F0A8-612C-ED62-8586-331A34184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230773-E8CE-278E-A2A2-982475DCB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2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5E7B9-586E-6561-261E-CFE20FEED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496C6-C45F-A157-A71F-2A469B02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AF8B-907C-9E56-2E18-48CFD091A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69223-6135-ABF2-44D6-8EAC8320D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692C-9C7E-A404-69C4-1C23E13F3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71177-4C59-1794-895A-5234BA85D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1808E-831C-33E9-C4F4-70CBA193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CDE9C-67A3-8C89-0157-ACB71E975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57DF7-7BB4-9ED8-BADC-973615A10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0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C7D3-CF40-A459-09A5-5676680FD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79E789-539D-388E-66CC-66B54425B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92E4E-66A7-CC00-3A8E-D70794161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0CB09-574C-EE41-7C16-22AC8B05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0F7F-6316-2695-C2B4-2B6DC934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8CCE0-6F5E-1A49-3E53-48914A0C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FA194F-9CCD-9554-7177-C9236B48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35FFB-90CD-C067-BA9F-1FD6204E7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1B72A-D681-7DE8-75C2-566725170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4F309-FBE4-4B71-A1E6-5DFB133D64B1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AB368-77B2-3399-A9EF-A968C4D8E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6CA3B-AB6E-211D-C759-40ACABBED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B49A0-0620-42C2-8250-F89740CBD1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59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B888C3-AF72-774B-7B10-E08F14D095A3}"/>
              </a:ext>
            </a:extLst>
          </p:cNvPr>
          <p:cNvSpPr/>
          <p:nvPr/>
        </p:nvSpPr>
        <p:spPr>
          <a:xfrm>
            <a:off x="864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98524D-E85C-B74E-5ACD-3D6F537774E1}"/>
              </a:ext>
            </a:extLst>
          </p:cNvPr>
          <p:cNvSpPr/>
          <p:nvPr/>
        </p:nvSpPr>
        <p:spPr>
          <a:xfrm>
            <a:off x="1692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50CF96-3F2D-60AE-5531-D1CB670B7432}"/>
              </a:ext>
            </a:extLst>
          </p:cNvPr>
          <p:cNvSpPr/>
          <p:nvPr/>
        </p:nvSpPr>
        <p:spPr>
          <a:xfrm>
            <a:off x="2520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B1613F-6FD1-6EEB-A05B-F493E3FF009D}"/>
              </a:ext>
            </a:extLst>
          </p:cNvPr>
          <p:cNvSpPr/>
          <p:nvPr/>
        </p:nvSpPr>
        <p:spPr>
          <a:xfrm>
            <a:off x="3348576" y="2813832"/>
            <a:ext cx="828000" cy="828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15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12CDF1-91F5-7419-1842-173C067FF509}"/>
              </a:ext>
            </a:extLst>
          </p:cNvPr>
          <p:cNvSpPr txBox="1"/>
          <p:nvPr/>
        </p:nvSpPr>
        <p:spPr>
          <a:xfrm>
            <a:off x="256032" y="192024"/>
            <a:ext cx="1315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1. </a:t>
            </a:r>
            <a:r>
              <a:rPr lang="pt-BR" dirty="0" err="1"/>
              <a:t>Two</a:t>
            </a:r>
            <a:r>
              <a:rPr lang="pt-BR" dirty="0"/>
              <a:t> Sum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E788F53-CD35-A54D-3561-6360CBFFF4F0}"/>
              </a:ext>
            </a:extLst>
          </p:cNvPr>
          <p:cNvCxnSpPr>
            <a:cxnSpLocks/>
          </p:cNvCxnSpPr>
          <p:nvPr/>
        </p:nvCxnSpPr>
        <p:spPr>
          <a:xfrm flipV="1">
            <a:off x="1252728" y="3785616"/>
            <a:ext cx="0" cy="667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EBCEA1-8371-9CF5-3552-8483D3C8A4B7}"/>
              </a:ext>
            </a:extLst>
          </p:cNvPr>
          <p:cNvCxnSpPr>
            <a:cxnSpLocks/>
          </p:cNvCxnSpPr>
          <p:nvPr/>
        </p:nvCxnSpPr>
        <p:spPr>
          <a:xfrm flipV="1">
            <a:off x="2109216" y="3785616"/>
            <a:ext cx="0" cy="66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247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Bonfim</dc:creator>
  <cp:lastModifiedBy>Eduardo Bonfim</cp:lastModifiedBy>
  <cp:revision>2</cp:revision>
  <dcterms:created xsi:type="dcterms:W3CDTF">2025-09-19T20:53:19Z</dcterms:created>
  <dcterms:modified xsi:type="dcterms:W3CDTF">2025-09-19T21:29:45Z</dcterms:modified>
</cp:coreProperties>
</file>