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A9F6-3E4E-4788-B0D4-E0D143F15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1E8E6-61C2-417D-AA3D-40385387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D4B0-4F2E-44C7-9321-C60314E1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2767-56EE-41B8-930F-BE06B6CE8849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D0699-288E-4AB5-B761-DF30B421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3A89E-B5FA-46D6-BF9C-5EB0B9A7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510A-F646-44DD-8EB9-7131C8E9D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571-3FD0-42BE-8DE2-17106ED9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DF2F6-36DA-4E39-9027-06DC198A4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00288-9AC8-494F-86B6-B3E3E1BE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2767-56EE-41B8-930F-BE06B6CE8849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F2B87-3184-416D-B09B-C1308A1E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C82EB-5DC4-4049-8999-F995E2E8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510A-F646-44DD-8EB9-7131C8E9D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91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50D34-CB8E-4CB2-B376-B4F6C13D9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35BBA-D777-4971-8F3A-D732D344C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C8B93-5E57-4217-B862-CB455A16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2767-56EE-41B8-930F-BE06B6CE8849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57A0-BB71-4C91-AD80-F8701E60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C00CD-2EEC-421C-90B0-5337B248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510A-F646-44DD-8EB9-7131C8E9D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09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21A9-DC8B-409B-9B0D-88E5B7C3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9D740-03E6-4B0E-8780-A6021E2A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2180B-FBBD-4562-B66A-DF0D0489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2767-56EE-41B8-930F-BE06B6CE8849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972E9-BCAD-445C-AA0F-764AB4AE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A0B6B-8AD7-42A6-8C54-022F4D5A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510A-F646-44DD-8EB9-7131C8E9D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87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A5A8-C211-4980-907E-CC61C763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D90DE-5ED3-4540-9064-3C0447507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2B87A-AB96-422E-B38E-3F5F1F7B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2767-56EE-41B8-930F-BE06B6CE8849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D37CD-C182-415C-97C9-5D9BEE4A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3DC33-A3A3-4EEA-84F0-0DC7CE03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510A-F646-44DD-8EB9-7131C8E9D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44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9B72-5D87-4BA8-9B44-8FA4C04C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83F5-BF27-4281-85D5-DEBE8128B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FD1EC-B944-4109-BB30-077865D68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48739-205F-4E8E-A06E-7607581D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2767-56EE-41B8-930F-BE06B6CE8849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02D2A-3DDA-4416-B0C1-0B4607F0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6C2DC-1252-4FC8-ACE4-853317EF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510A-F646-44DD-8EB9-7131C8E9D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32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880AB-195D-4557-B23F-02A93C1A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BDBF3-CFEF-41CF-B7EF-CD76E2C7D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520B6-FC77-43B3-ACBF-BDD5CBC81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69404-3997-4ABB-98F5-02EB491AE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E0D80-A687-42EB-9531-C96785E70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05CA9-BB86-49E9-9D13-ED5F4F63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2767-56EE-41B8-930F-BE06B6CE8849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50582-CFA1-4C89-8D33-453A652C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051EC9-5CDD-4A22-8F90-39CA62DA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510A-F646-44DD-8EB9-7131C8E9D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47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E2A3-B3D0-44CA-8B9B-D500B087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2E26C-54B9-4582-94D6-3240FA1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2767-56EE-41B8-930F-BE06B6CE8849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7C301-40C8-4318-8CEB-CE8B1383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9B881-E6FF-49F7-8349-0D400743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510A-F646-44DD-8EB9-7131C8E9D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35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A861B-D5BC-4856-85EA-F13209FF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2767-56EE-41B8-930F-BE06B6CE8849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6FF64-5748-42D3-80AD-1379918C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A567A-2B75-40AC-852B-5F22C56F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510A-F646-44DD-8EB9-7131C8E9D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01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B50A-C9CC-4331-8A31-00BB95ED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7799-7F54-4C21-A3AB-6ACEFE273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61F5F-1515-4640-90A5-771693EE9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35C10-09E3-4A8C-8B54-F1F4DB68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2767-56EE-41B8-930F-BE06B6CE8849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A04F6-315D-488B-9ABC-5458005C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7E41E-3029-449C-83A5-F0E5A663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510A-F646-44DD-8EB9-7131C8E9D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67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E168-1D2A-48E3-B919-3840B013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FDEA1-AA78-4074-BA4D-4DB6CED29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D8221-4D3F-4ECE-A65E-882C53463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3AA08-FB0D-42B5-A0FB-0FB9913F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2767-56EE-41B8-930F-BE06B6CE8849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C53EA-EC8A-44F7-9847-F13776EF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3DFFE-B540-457A-AA7E-DC86ED84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510A-F646-44DD-8EB9-7131C8E9D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04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8105D-1470-4CC2-A4AA-292EBC5B2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E3E18-5E63-41E1-B6E6-7A50221A0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99873-2FC1-4F5E-8111-05F3DD24E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C2767-56EE-41B8-930F-BE06B6CE8849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A5AB0-EE22-4780-9360-452D3F881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E0A25-2197-46B9-AC48-5AE3E6CA0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A510A-F646-44DD-8EB9-7131C8E9D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92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C51032-84D4-4B46-954D-0156D6B29DB3}"/>
              </a:ext>
            </a:extLst>
          </p:cNvPr>
          <p:cNvSpPr txBox="1"/>
          <p:nvPr/>
        </p:nvSpPr>
        <p:spPr>
          <a:xfrm>
            <a:off x="3276602" y="5493345"/>
            <a:ext cx="739139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6"/>
            <a:r>
              <a:rPr lang="en-I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Website:            www.edubuk.in</a:t>
            </a:r>
          </a:p>
          <a:p>
            <a:pPr lvl="6"/>
            <a:r>
              <a:rPr lang="en-I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Id:            support@edubuk.in</a:t>
            </a:r>
          </a:p>
          <a:p>
            <a:pPr lvl="6"/>
            <a:r>
              <a:rPr lang="en-I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No:      +91-9591033169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17AE3-7E2C-46EC-A803-A26766F03167}"/>
              </a:ext>
            </a:extLst>
          </p:cNvPr>
          <p:cNvSpPr txBox="1"/>
          <p:nvPr/>
        </p:nvSpPr>
        <p:spPr>
          <a:xfrm>
            <a:off x="2680235" y="3779107"/>
            <a:ext cx="7065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Individualizing Learning</a:t>
            </a:r>
            <a:br>
              <a:rPr lang="en-IN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Trust </a:t>
            </a:r>
          </a:p>
        </p:txBody>
      </p:sp>
      <p:sp>
        <p:nvSpPr>
          <p:cNvPr id="6" name="Double Wave 5">
            <a:extLst>
              <a:ext uri="{FF2B5EF4-FFF2-40B4-BE49-F238E27FC236}">
                <a16:creationId xmlns:a16="http://schemas.microsoft.com/office/drawing/2014/main" id="{4AB5C170-329D-4862-8C08-5FA929338257}"/>
              </a:ext>
            </a:extLst>
          </p:cNvPr>
          <p:cNvSpPr/>
          <p:nvPr/>
        </p:nvSpPr>
        <p:spPr>
          <a:xfrm>
            <a:off x="4449989" y="1458456"/>
            <a:ext cx="3292022" cy="1970544"/>
          </a:xfrm>
          <a:prstGeom prst="doubleWave">
            <a:avLst/>
          </a:prstGeom>
          <a:ln w="4762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3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53623B-1DD2-48DD-9592-05F856D792EA}"/>
              </a:ext>
            </a:extLst>
          </p:cNvPr>
          <p:cNvSpPr txBox="1"/>
          <p:nvPr/>
        </p:nvSpPr>
        <p:spPr>
          <a:xfrm rot="20265130">
            <a:off x="5090292" y="2129008"/>
            <a:ext cx="2011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B050"/>
                </a:solidFill>
              </a:rPr>
              <a:t> EDUBUK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2EE7CC-8B9F-40F0-9EE3-C8299FEC6C62}"/>
              </a:ext>
            </a:extLst>
          </p:cNvPr>
          <p:cNvSpPr txBox="1">
            <a:spLocks/>
          </p:cNvSpPr>
          <p:nvPr/>
        </p:nvSpPr>
        <p:spPr>
          <a:xfrm>
            <a:off x="1336431" y="288546"/>
            <a:ext cx="9539653" cy="62793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3200">
                <a:solidFill>
                  <a:srgbClr val="00B050"/>
                </a:solidFill>
              </a:rPr>
            </a:br>
            <a:br>
              <a:rPr lang="en-US" sz="3200">
                <a:solidFill>
                  <a:srgbClr val="00B050"/>
                </a:solidFill>
              </a:rPr>
            </a:br>
            <a:r>
              <a:rPr lang="en-US" sz="3200">
                <a:solidFill>
                  <a:srgbClr val="00B050"/>
                </a:solidFill>
              </a:rPr>
              <a:t>   </a:t>
            </a:r>
            <a:br>
              <a:rPr lang="en-US" sz="3200">
                <a:solidFill>
                  <a:srgbClr val="00B050"/>
                </a:solidFill>
              </a:rPr>
            </a:b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27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636B27-ACBE-46BD-AD20-0EE3F1562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5" y="83904"/>
            <a:ext cx="11561885" cy="67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5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457300-34E0-45DF-8574-DC0F07CDF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8" y="140678"/>
            <a:ext cx="11804274" cy="654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6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DC65C2-E389-4380-B6D2-64494042B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58" y="307732"/>
            <a:ext cx="11644075" cy="621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6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051C2D-2F81-49B6-8173-1790F0C83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50" y="501161"/>
            <a:ext cx="11895900" cy="59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6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D66C63-5487-4B4F-AD61-823AFBEA6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7" y="761628"/>
            <a:ext cx="11536385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0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6B4279-3DB5-4951-AAC9-6D56FFF1E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0" y="619107"/>
            <a:ext cx="11891820" cy="586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6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306B73-B47A-4DA9-99EE-51B7E6628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01" y="71542"/>
            <a:ext cx="9901469" cy="671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04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91DC69-0F33-4C1D-BD86-2A84E182D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497" y="2090224"/>
            <a:ext cx="3489960" cy="1798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839032-BA14-4016-A663-41CCEDC19F8E}"/>
              </a:ext>
            </a:extLst>
          </p:cNvPr>
          <p:cNvSpPr txBox="1"/>
          <p:nvPr/>
        </p:nvSpPr>
        <p:spPr>
          <a:xfrm>
            <a:off x="4202723" y="4396154"/>
            <a:ext cx="33877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>
                <a:solidFill>
                  <a:srgbClr val="C00000"/>
                </a:solidFill>
              </a:rPr>
              <a:t>Thank You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1535BC-184B-46C2-BCF4-4C6842742AEC}"/>
              </a:ext>
            </a:extLst>
          </p:cNvPr>
          <p:cNvSpPr txBox="1">
            <a:spLocks/>
          </p:cNvSpPr>
          <p:nvPr/>
        </p:nvSpPr>
        <p:spPr>
          <a:xfrm>
            <a:off x="1336431" y="279754"/>
            <a:ext cx="9539653" cy="62793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3200">
                <a:solidFill>
                  <a:srgbClr val="00B050"/>
                </a:solidFill>
              </a:rPr>
            </a:br>
            <a:br>
              <a:rPr lang="en-US" sz="3200">
                <a:solidFill>
                  <a:srgbClr val="00B050"/>
                </a:solidFill>
              </a:rPr>
            </a:br>
            <a:r>
              <a:rPr lang="en-US" sz="3200">
                <a:solidFill>
                  <a:srgbClr val="00B050"/>
                </a:solidFill>
              </a:rPr>
              <a:t>   </a:t>
            </a:r>
            <a:br>
              <a:rPr lang="en-US" sz="3200">
                <a:solidFill>
                  <a:srgbClr val="00B050"/>
                </a:solidFill>
              </a:rPr>
            </a:b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05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26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Apoorva Bajaj</dc:creator>
  <cp:lastModifiedBy>Apoorva Bajaj</cp:lastModifiedBy>
  <cp:revision>6</cp:revision>
  <dcterms:created xsi:type="dcterms:W3CDTF">2018-07-29T06:49:16Z</dcterms:created>
  <dcterms:modified xsi:type="dcterms:W3CDTF">2018-07-31T15:16:09Z</dcterms:modified>
</cp:coreProperties>
</file>