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9179B-4101-40F1-8584-0F1A2CC41C9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3471EE-2791-456E-B5BB-5CA9665AC86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Step 1 : Audio to Transcript conversion</a:t>
          </a:r>
          <a:endParaRPr lang="en-US"/>
        </a:p>
      </dgm:t>
    </dgm:pt>
    <dgm:pt modelId="{2E7090AE-0592-489D-91F5-0AFBA78C3985}" type="parTrans" cxnId="{5B21FF38-5241-4C17-A0E6-979EA524E34A}">
      <dgm:prSet/>
      <dgm:spPr/>
      <dgm:t>
        <a:bodyPr/>
        <a:lstStyle/>
        <a:p>
          <a:endParaRPr lang="en-US"/>
        </a:p>
      </dgm:t>
    </dgm:pt>
    <dgm:pt modelId="{7AFA801B-9D4D-408B-A4C4-787139DC7796}" type="sibTrans" cxnId="{5B21FF38-5241-4C17-A0E6-979EA524E34A}">
      <dgm:prSet/>
      <dgm:spPr/>
      <dgm:t>
        <a:bodyPr/>
        <a:lstStyle/>
        <a:p>
          <a:endParaRPr lang="en-US"/>
        </a:p>
      </dgm:t>
    </dgm:pt>
    <dgm:pt modelId="{4488814B-1A81-4595-B7F4-9170495A6030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dirty="0"/>
            <a:t>1. Using Whisper ASR to convert classroom audio into text.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dirty="0"/>
            <a:t>2. Handles multi speaker environments, differentiating teacher and students using Agglomerative clustering</a:t>
          </a:r>
          <a:endParaRPr lang="en-US" dirty="0"/>
        </a:p>
      </dgm:t>
    </dgm:pt>
    <dgm:pt modelId="{9919D1C8-895A-4CA1-BA5E-291C4DF294EA}" type="parTrans" cxnId="{07C4D69A-76E7-483A-A898-C66775FD189F}">
      <dgm:prSet/>
      <dgm:spPr/>
      <dgm:t>
        <a:bodyPr/>
        <a:lstStyle/>
        <a:p>
          <a:endParaRPr lang="en-US"/>
        </a:p>
      </dgm:t>
    </dgm:pt>
    <dgm:pt modelId="{16352C78-5F50-45D0-A678-43BF11AD1B3C}" type="sibTrans" cxnId="{07C4D69A-76E7-483A-A898-C66775FD189F}">
      <dgm:prSet/>
      <dgm:spPr/>
      <dgm:t>
        <a:bodyPr/>
        <a:lstStyle/>
        <a:p>
          <a:endParaRPr lang="en-US"/>
        </a:p>
      </dgm:t>
    </dgm:pt>
    <dgm:pt modelId="{F03D9D08-F257-4F1D-93FB-10E087ACB8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Step 2 : Transcript Refinement</a:t>
          </a:r>
          <a:endParaRPr lang="en-US"/>
        </a:p>
      </dgm:t>
    </dgm:pt>
    <dgm:pt modelId="{77E64CCE-D94C-4EA1-BB8B-68A2B2D72311}" type="parTrans" cxnId="{D9F01196-6C6F-4EB3-A107-768189767B25}">
      <dgm:prSet/>
      <dgm:spPr/>
      <dgm:t>
        <a:bodyPr/>
        <a:lstStyle/>
        <a:p>
          <a:endParaRPr lang="en-US"/>
        </a:p>
      </dgm:t>
    </dgm:pt>
    <dgm:pt modelId="{404B7729-4BC3-434B-8D69-5D5891AF3AEC}" type="sibTrans" cxnId="{D9F01196-6C6F-4EB3-A107-768189767B25}">
      <dgm:prSet/>
      <dgm:spPr/>
      <dgm:t>
        <a:bodyPr/>
        <a:lstStyle/>
        <a:p>
          <a:endParaRPr lang="en-US"/>
        </a:p>
      </dgm:t>
    </dgm:pt>
    <dgm:pt modelId="{DD436AA2-A7FD-4BCA-AB9B-4421236EB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refines raw transcripts by cleaning filler words, structuring dialogues, and labeling speakers (Teacher/Student).</a:t>
          </a:r>
        </a:p>
      </dgm:t>
    </dgm:pt>
    <dgm:pt modelId="{2C5E0F6D-1C8C-4E52-B299-EBE33CFEA62E}" type="parTrans" cxnId="{2D2203E2-1B23-43B6-891F-EB17701063D3}">
      <dgm:prSet/>
      <dgm:spPr/>
      <dgm:t>
        <a:bodyPr/>
        <a:lstStyle/>
        <a:p>
          <a:endParaRPr lang="en-US"/>
        </a:p>
      </dgm:t>
    </dgm:pt>
    <dgm:pt modelId="{9CF69A5A-9116-4062-ACD3-AF6C091E66A9}" type="sibTrans" cxnId="{2D2203E2-1B23-43B6-891F-EB17701063D3}">
      <dgm:prSet/>
      <dgm:spPr/>
      <dgm:t>
        <a:bodyPr/>
        <a:lstStyle/>
        <a:p>
          <a:endParaRPr lang="en-US"/>
        </a:p>
      </dgm:t>
    </dgm:pt>
    <dgm:pt modelId="{C5746843-9D46-418F-A3A5-472D2F9AE11A}" type="pres">
      <dgm:prSet presAssocID="{DB19179B-4101-40F1-8584-0F1A2CC41C9C}" presName="root" presStyleCnt="0">
        <dgm:presLayoutVars>
          <dgm:dir/>
          <dgm:resizeHandles val="exact"/>
        </dgm:presLayoutVars>
      </dgm:prSet>
      <dgm:spPr/>
    </dgm:pt>
    <dgm:pt modelId="{0A3FFD0D-3CF7-497A-A181-A4A4D9BFFD7B}" type="pres">
      <dgm:prSet presAssocID="{E03471EE-2791-456E-B5BB-5CA9665AC866}" presName="compNode" presStyleCnt="0"/>
      <dgm:spPr/>
    </dgm:pt>
    <dgm:pt modelId="{814092AB-C70B-4CEA-8633-1A16AC22EC20}" type="pres">
      <dgm:prSet presAssocID="{E03471EE-2791-456E-B5BB-5CA9665AC8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AA5B6FB-E264-4D2B-A56E-2564982E58C5}" type="pres">
      <dgm:prSet presAssocID="{E03471EE-2791-456E-B5BB-5CA9665AC866}" presName="iconSpace" presStyleCnt="0"/>
      <dgm:spPr/>
    </dgm:pt>
    <dgm:pt modelId="{6CB1A9AE-8FA9-4CB7-A9B6-BEA27D4B5E0C}" type="pres">
      <dgm:prSet presAssocID="{E03471EE-2791-456E-B5BB-5CA9665AC866}" presName="parTx" presStyleLbl="revTx" presStyleIdx="0" presStyleCnt="4">
        <dgm:presLayoutVars>
          <dgm:chMax val="0"/>
          <dgm:chPref val="0"/>
        </dgm:presLayoutVars>
      </dgm:prSet>
      <dgm:spPr/>
    </dgm:pt>
    <dgm:pt modelId="{5735B20A-F775-4762-A89A-6A22829A1744}" type="pres">
      <dgm:prSet presAssocID="{E03471EE-2791-456E-B5BB-5CA9665AC866}" presName="txSpace" presStyleCnt="0"/>
      <dgm:spPr/>
    </dgm:pt>
    <dgm:pt modelId="{A337EB22-BE93-45B3-9DD2-2B2D29DBD301}" type="pres">
      <dgm:prSet presAssocID="{E03471EE-2791-456E-B5BB-5CA9665AC866}" presName="desTx" presStyleLbl="revTx" presStyleIdx="1" presStyleCnt="4">
        <dgm:presLayoutVars/>
      </dgm:prSet>
      <dgm:spPr/>
    </dgm:pt>
    <dgm:pt modelId="{2041CAE9-C736-466E-9EE6-902F014D9A31}" type="pres">
      <dgm:prSet presAssocID="{7AFA801B-9D4D-408B-A4C4-787139DC7796}" presName="sibTrans" presStyleCnt="0"/>
      <dgm:spPr/>
    </dgm:pt>
    <dgm:pt modelId="{3ACA3678-8FF1-4CC5-8C48-6297ACA1C95F}" type="pres">
      <dgm:prSet presAssocID="{F03D9D08-F257-4F1D-93FB-10E087ACB86F}" presName="compNode" presStyleCnt="0"/>
      <dgm:spPr/>
    </dgm:pt>
    <dgm:pt modelId="{9A72C67F-4F09-4FDD-8EAD-F34DA40885BF}" type="pres">
      <dgm:prSet presAssocID="{F03D9D08-F257-4F1D-93FB-10E087ACB8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6665EB3-A777-47CA-A2F3-04DEEAAF527A}" type="pres">
      <dgm:prSet presAssocID="{F03D9D08-F257-4F1D-93FB-10E087ACB86F}" presName="iconSpace" presStyleCnt="0"/>
      <dgm:spPr/>
    </dgm:pt>
    <dgm:pt modelId="{5AA8BDD0-10B9-4BE3-981D-1E76CFA82470}" type="pres">
      <dgm:prSet presAssocID="{F03D9D08-F257-4F1D-93FB-10E087ACB86F}" presName="parTx" presStyleLbl="revTx" presStyleIdx="2" presStyleCnt="4">
        <dgm:presLayoutVars>
          <dgm:chMax val="0"/>
          <dgm:chPref val="0"/>
        </dgm:presLayoutVars>
      </dgm:prSet>
      <dgm:spPr/>
    </dgm:pt>
    <dgm:pt modelId="{9F06903B-AA77-49AA-A37E-72858BAB9FC4}" type="pres">
      <dgm:prSet presAssocID="{F03D9D08-F257-4F1D-93FB-10E087ACB86F}" presName="txSpace" presStyleCnt="0"/>
      <dgm:spPr/>
    </dgm:pt>
    <dgm:pt modelId="{D11CF0A7-9F76-40A8-B3DA-371F8D67160A}" type="pres">
      <dgm:prSet presAssocID="{F03D9D08-F257-4F1D-93FB-10E087ACB86F}" presName="desTx" presStyleLbl="revTx" presStyleIdx="3" presStyleCnt="4">
        <dgm:presLayoutVars/>
      </dgm:prSet>
      <dgm:spPr/>
    </dgm:pt>
  </dgm:ptLst>
  <dgm:cxnLst>
    <dgm:cxn modelId="{5B21FF38-5241-4C17-A0E6-979EA524E34A}" srcId="{DB19179B-4101-40F1-8584-0F1A2CC41C9C}" destId="{E03471EE-2791-456E-B5BB-5CA9665AC866}" srcOrd="0" destOrd="0" parTransId="{2E7090AE-0592-489D-91F5-0AFBA78C3985}" sibTransId="{7AFA801B-9D4D-408B-A4C4-787139DC7796}"/>
    <dgm:cxn modelId="{DF21D894-42F6-438F-9FE9-3356007ECFFB}" type="presOf" srcId="{4488814B-1A81-4595-B7F4-9170495A6030}" destId="{A337EB22-BE93-45B3-9DD2-2B2D29DBD301}" srcOrd="0" destOrd="0" presId="urn:microsoft.com/office/officeart/2018/5/layout/CenteredIconLabelDescriptionList"/>
    <dgm:cxn modelId="{D9F01196-6C6F-4EB3-A107-768189767B25}" srcId="{DB19179B-4101-40F1-8584-0F1A2CC41C9C}" destId="{F03D9D08-F257-4F1D-93FB-10E087ACB86F}" srcOrd="1" destOrd="0" parTransId="{77E64CCE-D94C-4EA1-BB8B-68A2B2D72311}" sibTransId="{404B7729-4BC3-434B-8D69-5D5891AF3AEC}"/>
    <dgm:cxn modelId="{07C4D69A-76E7-483A-A898-C66775FD189F}" srcId="{E03471EE-2791-456E-B5BB-5CA9665AC866}" destId="{4488814B-1A81-4595-B7F4-9170495A6030}" srcOrd="0" destOrd="0" parTransId="{9919D1C8-895A-4CA1-BA5E-291C4DF294EA}" sibTransId="{16352C78-5F50-45D0-A678-43BF11AD1B3C}"/>
    <dgm:cxn modelId="{2D2203E2-1B23-43B6-891F-EB17701063D3}" srcId="{F03D9D08-F257-4F1D-93FB-10E087ACB86F}" destId="{DD436AA2-A7FD-4BCA-AB9B-4421236EB6A0}" srcOrd="0" destOrd="0" parTransId="{2C5E0F6D-1C8C-4E52-B299-EBE33CFEA62E}" sibTransId="{9CF69A5A-9116-4062-ACD3-AF6C091E66A9}"/>
    <dgm:cxn modelId="{2FCF09E5-5249-4F30-B531-FC113E994782}" type="presOf" srcId="{E03471EE-2791-456E-B5BB-5CA9665AC866}" destId="{6CB1A9AE-8FA9-4CB7-A9B6-BEA27D4B5E0C}" srcOrd="0" destOrd="0" presId="urn:microsoft.com/office/officeart/2018/5/layout/CenteredIconLabelDescriptionList"/>
    <dgm:cxn modelId="{74649EE6-3A99-4711-927C-49520DA3CA9A}" type="presOf" srcId="{F03D9D08-F257-4F1D-93FB-10E087ACB86F}" destId="{5AA8BDD0-10B9-4BE3-981D-1E76CFA82470}" srcOrd="0" destOrd="0" presId="urn:microsoft.com/office/officeart/2018/5/layout/CenteredIconLabelDescriptionList"/>
    <dgm:cxn modelId="{28E27DF0-780A-49F8-949A-42CB86F469D1}" type="presOf" srcId="{DB19179B-4101-40F1-8584-0F1A2CC41C9C}" destId="{C5746843-9D46-418F-A3A5-472D2F9AE11A}" srcOrd="0" destOrd="0" presId="urn:microsoft.com/office/officeart/2018/5/layout/CenteredIconLabelDescriptionList"/>
    <dgm:cxn modelId="{B84D7BFC-2EB0-4291-A043-3227A46B95F8}" type="presOf" srcId="{DD436AA2-A7FD-4BCA-AB9B-4421236EB6A0}" destId="{D11CF0A7-9F76-40A8-B3DA-371F8D67160A}" srcOrd="0" destOrd="0" presId="urn:microsoft.com/office/officeart/2018/5/layout/CenteredIconLabelDescriptionList"/>
    <dgm:cxn modelId="{6DD112B5-E4B6-42E1-AA7F-BE057C240BB5}" type="presParOf" srcId="{C5746843-9D46-418F-A3A5-472D2F9AE11A}" destId="{0A3FFD0D-3CF7-497A-A181-A4A4D9BFFD7B}" srcOrd="0" destOrd="0" presId="urn:microsoft.com/office/officeart/2018/5/layout/CenteredIconLabelDescriptionList"/>
    <dgm:cxn modelId="{DB88D15E-25AD-40AD-9787-320852D6965A}" type="presParOf" srcId="{0A3FFD0D-3CF7-497A-A181-A4A4D9BFFD7B}" destId="{814092AB-C70B-4CEA-8633-1A16AC22EC20}" srcOrd="0" destOrd="0" presId="urn:microsoft.com/office/officeart/2018/5/layout/CenteredIconLabelDescriptionList"/>
    <dgm:cxn modelId="{97F7917C-92D6-472A-B34B-34053E3E6465}" type="presParOf" srcId="{0A3FFD0D-3CF7-497A-A181-A4A4D9BFFD7B}" destId="{7AA5B6FB-E264-4D2B-A56E-2564982E58C5}" srcOrd="1" destOrd="0" presId="urn:microsoft.com/office/officeart/2018/5/layout/CenteredIconLabelDescriptionList"/>
    <dgm:cxn modelId="{8231F153-0F56-4067-BEBD-75589D9BE614}" type="presParOf" srcId="{0A3FFD0D-3CF7-497A-A181-A4A4D9BFFD7B}" destId="{6CB1A9AE-8FA9-4CB7-A9B6-BEA27D4B5E0C}" srcOrd="2" destOrd="0" presId="urn:microsoft.com/office/officeart/2018/5/layout/CenteredIconLabelDescriptionList"/>
    <dgm:cxn modelId="{AF170EFC-4FAF-44D7-9794-F18871F92BEF}" type="presParOf" srcId="{0A3FFD0D-3CF7-497A-A181-A4A4D9BFFD7B}" destId="{5735B20A-F775-4762-A89A-6A22829A1744}" srcOrd="3" destOrd="0" presId="urn:microsoft.com/office/officeart/2018/5/layout/CenteredIconLabelDescriptionList"/>
    <dgm:cxn modelId="{4C314E1F-8DBF-48D6-9C0D-47425603AFDC}" type="presParOf" srcId="{0A3FFD0D-3CF7-497A-A181-A4A4D9BFFD7B}" destId="{A337EB22-BE93-45B3-9DD2-2B2D29DBD301}" srcOrd="4" destOrd="0" presId="urn:microsoft.com/office/officeart/2018/5/layout/CenteredIconLabelDescriptionList"/>
    <dgm:cxn modelId="{63D11970-1AD4-4C14-9A36-E3F012CAED8A}" type="presParOf" srcId="{C5746843-9D46-418F-A3A5-472D2F9AE11A}" destId="{2041CAE9-C736-466E-9EE6-902F014D9A31}" srcOrd="1" destOrd="0" presId="urn:microsoft.com/office/officeart/2018/5/layout/CenteredIconLabelDescriptionList"/>
    <dgm:cxn modelId="{C69EDEFF-A826-4962-8BA4-56D53223DCB3}" type="presParOf" srcId="{C5746843-9D46-418F-A3A5-472D2F9AE11A}" destId="{3ACA3678-8FF1-4CC5-8C48-6297ACA1C95F}" srcOrd="2" destOrd="0" presId="urn:microsoft.com/office/officeart/2018/5/layout/CenteredIconLabelDescriptionList"/>
    <dgm:cxn modelId="{7F778D87-BC56-4B09-99BE-1EB699CD8820}" type="presParOf" srcId="{3ACA3678-8FF1-4CC5-8C48-6297ACA1C95F}" destId="{9A72C67F-4F09-4FDD-8EAD-F34DA40885BF}" srcOrd="0" destOrd="0" presId="urn:microsoft.com/office/officeart/2018/5/layout/CenteredIconLabelDescriptionList"/>
    <dgm:cxn modelId="{C875877B-716E-42A2-8869-989557894EC4}" type="presParOf" srcId="{3ACA3678-8FF1-4CC5-8C48-6297ACA1C95F}" destId="{A6665EB3-A777-47CA-A2F3-04DEEAAF527A}" srcOrd="1" destOrd="0" presId="urn:microsoft.com/office/officeart/2018/5/layout/CenteredIconLabelDescriptionList"/>
    <dgm:cxn modelId="{AA65A704-85B7-4A4A-BA39-B60E7233BE96}" type="presParOf" srcId="{3ACA3678-8FF1-4CC5-8C48-6297ACA1C95F}" destId="{5AA8BDD0-10B9-4BE3-981D-1E76CFA82470}" srcOrd="2" destOrd="0" presId="urn:microsoft.com/office/officeart/2018/5/layout/CenteredIconLabelDescriptionList"/>
    <dgm:cxn modelId="{B10CA6D7-142C-4EAC-9FE3-7B5ADD3C585E}" type="presParOf" srcId="{3ACA3678-8FF1-4CC5-8C48-6297ACA1C95F}" destId="{9F06903B-AA77-49AA-A37E-72858BAB9FC4}" srcOrd="3" destOrd="0" presId="urn:microsoft.com/office/officeart/2018/5/layout/CenteredIconLabelDescriptionList"/>
    <dgm:cxn modelId="{CE19BD9F-403D-4C5F-8ED8-53AA4B0637FD}" type="presParOf" srcId="{3ACA3678-8FF1-4CC5-8C48-6297ACA1C95F}" destId="{D11CF0A7-9F76-40A8-B3DA-371F8D67160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BC806-7D49-4AF4-B1B5-BEE50E4B4ED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D8F433-A772-41D0-993A-1C6474A4EB3D}">
      <dgm:prSet/>
      <dgm:spPr/>
      <dgm:t>
        <a:bodyPr/>
        <a:lstStyle/>
        <a:p>
          <a:pPr>
            <a:defRPr b="1"/>
          </a:pPr>
          <a:r>
            <a:rPr lang="en-IN"/>
            <a:t>Step 3 : Analysis using LLM</a:t>
          </a:r>
          <a:endParaRPr lang="en-US"/>
        </a:p>
      </dgm:t>
    </dgm:pt>
    <dgm:pt modelId="{CFE54036-AB3A-48EE-8CB6-BAF2103F9340}" type="parTrans" cxnId="{7334AF6D-FC0D-4B4B-BC37-014B08F58B15}">
      <dgm:prSet/>
      <dgm:spPr/>
      <dgm:t>
        <a:bodyPr/>
        <a:lstStyle/>
        <a:p>
          <a:endParaRPr lang="en-US"/>
        </a:p>
      </dgm:t>
    </dgm:pt>
    <dgm:pt modelId="{8126379A-D4A5-4F23-8558-B57C5BD40E11}" type="sibTrans" cxnId="{7334AF6D-FC0D-4B4B-BC37-014B08F58B15}">
      <dgm:prSet/>
      <dgm:spPr/>
      <dgm:t>
        <a:bodyPr/>
        <a:lstStyle/>
        <a:p>
          <a:endParaRPr lang="en-US"/>
        </a:p>
      </dgm:t>
    </dgm:pt>
    <dgm:pt modelId="{3EF6C664-C208-4FD0-A0B0-FEE74C38D8C0}">
      <dgm:prSet/>
      <dgm:spPr/>
      <dgm:t>
        <a:bodyPr/>
        <a:lstStyle/>
        <a:p>
          <a:r>
            <a:rPr lang="en-US"/>
            <a:t>Identifies key insights for students and teachers.</a:t>
          </a:r>
        </a:p>
      </dgm:t>
    </dgm:pt>
    <dgm:pt modelId="{2F822402-CE8E-40D6-A7B6-95E422B143FD}" type="parTrans" cxnId="{4ACC9BFF-BACD-4413-AAF3-D62DC53033F6}">
      <dgm:prSet/>
      <dgm:spPr/>
      <dgm:t>
        <a:bodyPr/>
        <a:lstStyle/>
        <a:p>
          <a:endParaRPr lang="en-US"/>
        </a:p>
      </dgm:t>
    </dgm:pt>
    <dgm:pt modelId="{F08FE540-EAD4-493F-A11B-C69B9754FEA3}" type="sibTrans" cxnId="{4ACC9BFF-BACD-4413-AAF3-D62DC53033F6}">
      <dgm:prSet/>
      <dgm:spPr/>
      <dgm:t>
        <a:bodyPr/>
        <a:lstStyle/>
        <a:p>
          <a:endParaRPr lang="en-US"/>
        </a:p>
      </dgm:t>
    </dgm:pt>
    <dgm:pt modelId="{A0D99DEA-E163-42B6-A088-6A2BC0F3F88C}">
      <dgm:prSet/>
      <dgm:spPr/>
      <dgm:t>
        <a:bodyPr/>
        <a:lstStyle/>
        <a:p>
          <a:r>
            <a:rPr lang="en-US"/>
            <a:t>Generates analysis containing positive learnings and Areas of improvements.</a:t>
          </a:r>
        </a:p>
      </dgm:t>
    </dgm:pt>
    <dgm:pt modelId="{83BFDFCF-A4B3-4DA7-AD77-C0E695394CF3}" type="parTrans" cxnId="{8502DCCD-5F3D-425F-AD91-6B91A1962418}">
      <dgm:prSet/>
      <dgm:spPr/>
      <dgm:t>
        <a:bodyPr/>
        <a:lstStyle/>
        <a:p>
          <a:endParaRPr lang="en-US"/>
        </a:p>
      </dgm:t>
    </dgm:pt>
    <dgm:pt modelId="{CC04AF25-99D8-48E4-9E21-2FEF70A792B1}" type="sibTrans" cxnId="{8502DCCD-5F3D-425F-AD91-6B91A1962418}">
      <dgm:prSet/>
      <dgm:spPr/>
      <dgm:t>
        <a:bodyPr/>
        <a:lstStyle/>
        <a:p>
          <a:endParaRPr lang="en-US"/>
        </a:p>
      </dgm:t>
    </dgm:pt>
    <dgm:pt modelId="{5B9DAE0A-4315-44D7-99AA-D9C031172FE8}">
      <dgm:prSet/>
      <dgm:spPr/>
      <dgm:t>
        <a:bodyPr/>
        <a:lstStyle/>
        <a:p>
          <a:pPr>
            <a:defRPr b="1"/>
          </a:pPr>
          <a:r>
            <a:rPr lang="en-IN"/>
            <a:t>Step 4 : Automated Reporting</a:t>
          </a:r>
          <a:endParaRPr lang="en-US"/>
        </a:p>
      </dgm:t>
    </dgm:pt>
    <dgm:pt modelId="{46804BC7-29D5-4A63-BC81-7BC39D86321F}" type="parTrans" cxnId="{F9EEE7C6-636E-4786-A5A5-2D5BD19B6C35}">
      <dgm:prSet/>
      <dgm:spPr/>
      <dgm:t>
        <a:bodyPr/>
        <a:lstStyle/>
        <a:p>
          <a:endParaRPr lang="en-US"/>
        </a:p>
      </dgm:t>
    </dgm:pt>
    <dgm:pt modelId="{A8F2B01E-3C87-47BE-9816-6255F38A10A0}" type="sibTrans" cxnId="{F9EEE7C6-636E-4786-A5A5-2D5BD19B6C35}">
      <dgm:prSet/>
      <dgm:spPr/>
      <dgm:t>
        <a:bodyPr/>
        <a:lstStyle/>
        <a:p>
          <a:endParaRPr lang="en-US"/>
        </a:p>
      </dgm:t>
    </dgm:pt>
    <dgm:pt modelId="{A78D757E-2EB8-45EE-93C1-9B82F1504936}">
      <dgm:prSet/>
      <dgm:spPr/>
      <dgm:t>
        <a:bodyPr/>
        <a:lstStyle/>
        <a:p>
          <a:r>
            <a:rPr lang="en-IN"/>
            <a:t>Generates structured Excel files with actionable insights for both teacher and students</a:t>
          </a:r>
          <a:endParaRPr lang="en-US"/>
        </a:p>
      </dgm:t>
    </dgm:pt>
    <dgm:pt modelId="{C7511B6B-A0FA-4181-978F-52C7738D84C5}" type="parTrans" cxnId="{89A40AEA-AEC1-4B58-AB41-090BAD129C83}">
      <dgm:prSet/>
      <dgm:spPr/>
      <dgm:t>
        <a:bodyPr/>
        <a:lstStyle/>
        <a:p>
          <a:endParaRPr lang="en-US"/>
        </a:p>
      </dgm:t>
    </dgm:pt>
    <dgm:pt modelId="{0F803E57-4816-4B42-9444-FA941DA8D299}" type="sibTrans" cxnId="{89A40AEA-AEC1-4B58-AB41-090BAD129C83}">
      <dgm:prSet/>
      <dgm:spPr/>
      <dgm:t>
        <a:bodyPr/>
        <a:lstStyle/>
        <a:p>
          <a:endParaRPr lang="en-US"/>
        </a:p>
      </dgm:t>
    </dgm:pt>
    <dgm:pt modelId="{5B12A86A-E0FA-44E7-B276-C23ED0F72E92}" type="pres">
      <dgm:prSet presAssocID="{267BC806-7D49-4AF4-B1B5-BEE50E4B4EDC}" presName="root" presStyleCnt="0">
        <dgm:presLayoutVars>
          <dgm:dir/>
          <dgm:resizeHandles val="exact"/>
        </dgm:presLayoutVars>
      </dgm:prSet>
      <dgm:spPr/>
    </dgm:pt>
    <dgm:pt modelId="{59252C0C-0115-4E06-B0B6-4939CCB5163B}" type="pres">
      <dgm:prSet presAssocID="{7DD8F433-A772-41D0-993A-1C6474A4EB3D}" presName="compNode" presStyleCnt="0"/>
      <dgm:spPr/>
    </dgm:pt>
    <dgm:pt modelId="{F1792B50-534A-42AF-9A1A-2FCA2F656D25}" type="pres">
      <dgm:prSet presAssocID="{7DD8F433-A772-41D0-993A-1C6474A4EB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6F98498-D43C-469D-8954-240116FD4EA1}" type="pres">
      <dgm:prSet presAssocID="{7DD8F433-A772-41D0-993A-1C6474A4EB3D}" presName="iconSpace" presStyleCnt="0"/>
      <dgm:spPr/>
    </dgm:pt>
    <dgm:pt modelId="{1025E0CB-C234-43D8-9B6D-CB27652791F0}" type="pres">
      <dgm:prSet presAssocID="{7DD8F433-A772-41D0-993A-1C6474A4EB3D}" presName="parTx" presStyleLbl="revTx" presStyleIdx="0" presStyleCnt="4">
        <dgm:presLayoutVars>
          <dgm:chMax val="0"/>
          <dgm:chPref val="0"/>
        </dgm:presLayoutVars>
      </dgm:prSet>
      <dgm:spPr/>
    </dgm:pt>
    <dgm:pt modelId="{49EFA1C6-80E4-4C4F-9422-174EBD3E4FDA}" type="pres">
      <dgm:prSet presAssocID="{7DD8F433-A772-41D0-993A-1C6474A4EB3D}" presName="txSpace" presStyleCnt="0"/>
      <dgm:spPr/>
    </dgm:pt>
    <dgm:pt modelId="{9F87C927-1BE3-4F08-B76C-B8D6C4FEA309}" type="pres">
      <dgm:prSet presAssocID="{7DD8F433-A772-41D0-993A-1C6474A4EB3D}" presName="desTx" presStyleLbl="revTx" presStyleIdx="1" presStyleCnt="4">
        <dgm:presLayoutVars/>
      </dgm:prSet>
      <dgm:spPr/>
    </dgm:pt>
    <dgm:pt modelId="{90F19DB1-B46F-4C80-AE5F-BC450DEB2AEC}" type="pres">
      <dgm:prSet presAssocID="{8126379A-D4A5-4F23-8558-B57C5BD40E11}" presName="sibTrans" presStyleCnt="0"/>
      <dgm:spPr/>
    </dgm:pt>
    <dgm:pt modelId="{299DE2B5-4560-4D5D-9CA1-2B5493B109B9}" type="pres">
      <dgm:prSet presAssocID="{5B9DAE0A-4315-44D7-99AA-D9C031172FE8}" presName="compNode" presStyleCnt="0"/>
      <dgm:spPr/>
    </dgm:pt>
    <dgm:pt modelId="{56F07EFF-9A62-462F-B84A-6CF2594885DC}" type="pres">
      <dgm:prSet presAssocID="{5B9DAE0A-4315-44D7-99AA-D9C031172F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9E122D-C242-4205-9C81-11BE77A5B182}" type="pres">
      <dgm:prSet presAssocID="{5B9DAE0A-4315-44D7-99AA-D9C031172FE8}" presName="iconSpace" presStyleCnt="0"/>
      <dgm:spPr/>
    </dgm:pt>
    <dgm:pt modelId="{8841886C-AA0A-40E8-A660-78F52757DB71}" type="pres">
      <dgm:prSet presAssocID="{5B9DAE0A-4315-44D7-99AA-D9C031172FE8}" presName="parTx" presStyleLbl="revTx" presStyleIdx="2" presStyleCnt="4">
        <dgm:presLayoutVars>
          <dgm:chMax val="0"/>
          <dgm:chPref val="0"/>
        </dgm:presLayoutVars>
      </dgm:prSet>
      <dgm:spPr/>
    </dgm:pt>
    <dgm:pt modelId="{68042AC6-C22C-4907-BF2A-76AB3C1483E7}" type="pres">
      <dgm:prSet presAssocID="{5B9DAE0A-4315-44D7-99AA-D9C031172FE8}" presName="txSpace" presStyleCnt="0"/>
      <dgm:spPr/>
    </dgm:pt>
    <dgm:pt modelId="{0B249383-FF38-4984-A47D-95E67DB6BE4D}" type="pres">
      <dgm:prSet presAssocID="{5B9DAE0A-4315-44D7-99AA-D9C031172FE8}" presName="desTx" presStyleLbl="revTx" presStyleIdx="3" presStyleCnt="4">
        <dgm:presLayoutVars/>
      </dgm:prSet>
      <dgm:spPr/>
    </dgm:pt>
  </dgm:ptLst>
  <dgm:cxnLst>
    <dgm:cxn modelId="{73A56D20-44BF-42CB-ADC3-57C29E4FDD54}" type="presOf" srcId="{5B9DAE0A-4315-44D7-99AA-D9C031172FE8}" destId="{8841886C-AA0A-40E8-A660-78F52757DB71}" srcOrd="0" destOrd="0" presId="urn:microsoft.com/office/officeart/2018/5/layout/CenteredIconLabelDescriptionList"/>
    <dgm:cxn modelId="{7334AF6D-FC0D-4B4B-BC37-014B08F58B15}" srcId="{267BC806-7D49-4AF4-B1B5-BEE50E4B4EDC}" destId="{7DD8F433-A772-41D0-993A-1C6474A4EB3D}" srcOrd="0" destOrd="0" parTransId="{CFE54036-AB3A-48EE-8CB6-BAF2103F9340}" sibTransId="{8126379A-D4A5-4F23-8558-B57C5BD40E11}"/>
    <dgm:cxn modelId="{C710B992-F2CB-4418-9185-70CF23A9A73C}" type="presOf" srcId="{A78D757E-2EB8-45EE-93C1-9B82F1504936}" destId="{0B249383-FF38-4984-A47D-95E67DB6BE4D}" srcOrd="0" destOrd="0" presId="urn:microsoft.com/office/officeart/2018/5/layout/CenteredIconLabelDescriptionList"/>
    <dgm:cxn modelId="{27D2DE99-6C7A-4EC9-830B-9A88CC2A64C3}" type="presOf" srcId="{3EF6C664-C208-4FD0-A0B0-FEE74C38D8C0}" destId="{9F87C927-1BE3-4F08-B76C-B8D6C4FEA309}" srcOrd="0" destOrd="0" presId="urn:microsoft.com/office/officeart/2018/5/layout/CenteredIconLabelDescriptionList"/>
    <dgm:cxn modelId="{F9EEE7C6-636E-4786-A5A5-2D5BD19B6C35}" srcId="{267BC806-7D49-4AF4-B1B5-BEE50E4B4EDC}" destId="{5B9DAE0A-4315-44D7-99AA-D9C031172FE8}" srcOrd="1" destOrd="0" parTransId="{46804BC7-29D5-4A63-BC81-7BC39D86321F}" sibTransId="{A8F2B01E-3C87-47BE-9816-6255F38A10A0}"/>
    <dgm:cxn modelId="{8502DCCD-5F3D-425F-AD91-6B91A1962418}" srcId="{7DD8F433-A772-41D0-993A-1C6474A4EB3D}" destId="{A0D99DEA-E163-42B6-A088-6A2BC0F3F88C}" srcOrd="1" destOrd="0" parTransId="{83BFDFCF-A4B3-4DA7-AD77-C0E695394CF3}" sibTransId="{CC04AF25-99D8-48E4-9E21-2FEF70A792B1}"/>
    <dgm:cxn modelId="{673D26DB-476A-404B-862B-07034EBF152D}" type="presOf" srcId="{7DD8F433-A772-41D0-993A-1C6474A4EB3D}" destId="{1025E0CB-C234-43D8-9B6D-CB27652791F0}" srcOrd="0" destOrd="0" presId="urn:microsoft.com/office/officeart/2018/5/layout/CenteredIconLabelDescriptionList"/>
    <dgm:cxn modelId="{89A40AEA-AEC1-4B58-AB41-090BAD129C83}" srcId="{5B9DAE0A-4315-44D7-99AA-D9C031172FE8}" destId="{A78D757E-2EB8-45EE-93C1-9B82F1504936}" srcOrd="0" destOrd="0" parTransId="{C7511B6B-A0FA-4181-978F-52C7738D84C5}" sibTransId="{0F803E57-4816-4B42-9444-FA941DA8D299}"/>
    <dgm:cxn modelId="{7D4491F0-E4BE-4F9C-A79A-B065ECA90C4F}" type="presOf" srcId="{267BC806-7D49-4AF4-B1B5-BEE50E4B4EDC}" destId="{5B12A86A-E0FA-44E7-B276-C23ED0F72E92}" srcOrd="0" destOrd="0" presId="urn:microsoft.com/office/officeart/2018/5/layout/CenteredIconLabelDescriptionList"/>
    <dgm:cxn modelId="{FBBC25F9-D89F-4CC3-973E-853821FCD3C0}" type="presOf" srcId="{A0D99DEA-E163-42B6-A088-6A2BC0F3F88C}" destId="{9F87C927-1BE3-4F08-B76C-B8D6C4FEA309}" srcOrd="0" destOrd="1" presId="urn:microsoft.com/office/officeart/2018/5/layout/CenteredIconLabelDescriptionList"/>
    <dgm:cxn modelId="{4ACC9BFF-BACD-4413-AAF3-D62DC53033F6}" srcId="{7DD8F433-A772-41D0-993A-1C6474A4EB3D}" destId="{3EF6C664-C208-4FD0-A0B0-FEE74C38D8C0}" srcOrd="0" destOrd="0" parTransId="{2F822402-CE8E-40D6-A7B6-95E422B143FD}" sibTransId="{F08FE540-EAD4-493F-A11B-C69B9754FEA3}"/>
    <dgm:cxn modelId="{E1A795E0-B4D0-44DA-9922-C585E9EDBDA1}" type="presParOf" srcId="{5B12A86A-E0FA-44E7-B276-C23ED0F72E92}" destId="{59252C0C-0115-4E06-B0B6-4939CCB5163B}" srcOrd="0" destOrd="0" presId="urn:microsoft.com/office/officeart/2018/5/layout/CenteredIconLabelDescriptionList"/>
    <dgm:cxn modelId="{38F079EE-1241-43F2-A820-238CD276AEB0}" type="presParOf" srcId="{59252C0C-0115-4E06-B0B6-4939CCB5163B}" destId="{F1792B50-534A-42AF-9A1A-2FCA2F656D25}" srcOrd="0" destOrd="0" presId="urn:microsoft.com/office/officeart/2018/5/layout/CenteredIconLabelDescriptionList"/>
    <dgm:cxn modelId="{A1DF4466-C26C-444D-842B-B83CBDD79C95}" type="presParOf" srcId="{59252C0C-0115-4E06-B0B6-4939CCB5163B}" destId="{86F98498-D43C-469D-8954-240116FD4EA1}" srcOrd="1" destOrd="0" presId="urn:microsoft.com/office/officeart/2018/5/layout/CenteredIconLabelDescriptionList"/>
    <dgm:cxn modelId="{2E612B67-93A0-4EAA-BB45-69383A2614BE}" type="presParOf" srcId="{59252C0C-0115-4E06-B0B6-4939CCB5163B}" destId="{1025E0CB-C234-43D8-9B6D-CB27652791F0}" srcOrd="2" destOrd="0" presId="urn:microsoft.com/office/officeart/2018/5/layout/CenteredIconLabelDescriptionList"/>
    <dgm:cxn modelId="{1AF1A916-5FED-4385-9478-A52C075B7D97}" type="presParOf" srcId="{59252C0C-0115-4E06-B0B6-4939CCB5163B}" destId="{49EFA1C6-80E4-4C4F-9422-174EBD3E4FDA}" srcOrd="3" destOrd="0" presId="urn:microsoft.com/office/officeart/2018/5/layout/CenteredIconLabelDescriptionList"/>
    <dgm:cxn modelId="{60824FFE-68D4-4F19-9D9D-3574E0F30BB1}" type="presParOf" srcId="{59252C0C-0115-4E06-B0B6-4939CCB5163B}" destId="{9F87C927-1BE3-4F08-B76C-B8D6C4FEA309}" srcOrd="4" destOrd="0" presId="urn:microsoft.com/office/officeart/2018/5/layout/CenteredIconLabelDescriptionList"/>
    <dgm:cxn modelId="{94534301-5AE3-4FAA-A319-512124C7C342}" type="presParOf" srcId="{5B12A86A-E0FA-44E7-B276-C23ED0F72E92}" destId="{90F19DB1-B46F-4C80-AE5F-BC450DEB2AEC}" srcOrd="1" destOrd="0" presId="urn:microsoft.com/office/officeart/2018/5/layout/CenteredIconLabelDescriptionList"/>
    <dgm:cxn modelId="{8BDCC9A1-149F-409E-8FC3-24E996F69424}" type="presParOf" srcId="{5B12A86A-E0FA-44E7-B276-C23ED0F72E92}" destId="{299DE2B5-4560-4D5D-9CA1-2B5493B109B9}" srcOrd="2" destOrd="0" presId="urn:microsoft.com/office/officeart/2018/5/layout/CenteredIconLabelDescriptionList"/>
    <dgm:cxn modelId="{A03E5D6F-673E-4ACE-B49A-2FC545F4ECF6}" type="presParOf" srcId="{299DE2B5-4560-4D5D-9CA1-2B5493B109B9}" destId="{56F07EFF-9A62-462F-B84A-6CF2594885DC}" srcOrd="0" destOrd="0" presId="urn:microsoft.com/office/officeart/2018/5/layout/CenteredIconLabelDescriptionList"/>
    <dgm:cxn modelId="{25FBC5C9-F63C-4F87-95BF-CEAF6383C676}" type="presParOf" srcId="{299DE2B5-4560-4D5D-9CA1-2B5493B109B9}" destId="{389E122D-C242-4205-9C81-11BE77A5B182}" srcOrd="1" destOrd="0" presId="urn:microsoft.com/office/officeart/2018/5/layout/CenteredIconLabelDescriptionList"/>
    <dgm:cxn modelId="{46832DE1-21C0-41C3-8440-6F25C929F7B8}" type="presParOf" srcId="{299DE2B5-4560-4D5D-9CA1-2B5493B109B9}" destId="{8841886C-AA0A-40E8-A660-78F52757DB71}" srcOrd="2" destOrd="0" presId="urn:microsoft.com/office/officeart/2018/5/layout/CenteredIconLabelDescriptionList"/>
    <dgm:cxn modelId="{23BE9872-569C-45E8-8A99-67B857E462B1}" type="presParOf" srcId="{299DE2B5-4560-4D5D-9CA1-2B5493B109B9}" destId="{68042AC6-C22C-4907-BF2A-76AB3C1483E7}" srcOrd="3" destOrd="0" presId="urn:microsoft.com/office/officeart/2018/5/layout/CenteredIconLabelDescriptionList"/>
    <dgm:cxn modelId="{B91D8B0C-5C71-42C5-85C7-35B013178240}" type="presParOf" srcId="{299DE2B5-4560-4D5D-9CA1-2B5493B109B9}" destId="{0B249383-FF38-4984-A47D-95E67DB6BE4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035942-896A-45F5-9FE9-18E32452B84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E6CAFC-F4AD-42FF-A663-D9BD14EABE93}">
      <dgm:prSet/>
      <dgm:spPr/>
      <dgm:t>
        <a:bodyPr/>
        <a:lstStyle/>
        <a:p>
          <a:pPr>
            <a:defRPr b="1"/>
          </a:pPr>
          <a:r>
            <a:rPr lang="en-IN" dirty="0"/>
            <a:t>For Teachers</a:t>
          </a:r>
          <a:endParaRPr lang="en-US" dirty="0"/>
        </a:p>
      </dgm:t>
    </dgm:pt>
    <dgm:pt modelId="{6C6CE171-2368-471E-867F-E362207390D8}" type="parTrans" cxnId="{9B00E578-83AC-406C-B85A-DD4DFC29521F}">
      <dgm:prSet/>
      <dgm:spPr/>
      <dgm:t>
        <a:bodyPr/>
        <a:lstStyle/>
        <a:p>
          <a:endParaRPr lang="en-US"/>
        </a:p>
      </dgm:t>
    </dgm:pt>
    <dgm:pt modelId="{FA71877A-9C50-41C0-917C-B643F23BACB0}" type="sibTrans" cxnId="{9B00E578-83AC-406C-B85A-DD4DFC29521F}">
      <dgm:prSet/>
      <dgm:spPr/>
      <dgm:t>
        <a:bodyPr/>
        <a:lstStyle/>
        <a:p>
          <a:endParaRPr lang="en-US"/>
        </a:p>
      </dgm:t>
    </dgm:pt>
    <dgm:pt modelId="{E10FD18A-B059-4AF9-B133-16BEE1563DB4}">
      <dgm:prSet/>
      <dgm:spPr/>
      <dgm:t>
        <a:bodyPr/>
        <a:lstStyle/>
        <a:p>
          <a:r>
            <a:rPr lang="en-US"/>
            <a:t>Understand teaching effectiveness and improve classroom strategies.</a:t>
          </a:r>
        </a:p>
      </dgm:t>
    </dgm:pt>
    <dgm:pt modelId="{DD17E770-1447-4B72-85C3-701186A0AF5E}" type="parTrans" cxnId="{6DD6C710-47AC-400F-8C8C-E0F8B1FA2555}">
      <dgm:prSet/>
      <dgm:spPr/>
      <dgm:t>
        <a:bodyPr/>
        <a:lstStyle/>
        <a:p>
          <a:endParaRPr lang="en-US"/>
        </a:p>
      </dgm:t>
    </dgm:pt>
    <dgm:pt modelId="{C58E8FEE-8C78-41EF-90C9-C9676B1F219E}" type="sibTrans" cxnId="{6DD6C710-47AC-400F-8C8C-E0F8B1FA2555}">
      <dgm:prSet/>
      <dgm:spPr/>
      <dgm:t>
        <a:bodyPr/>
        <a:lstStyle/>
        <a:p>
          <a:endParaRPr lang="en-US"/>
        </a:p>
      </dgm:t>
    </dgm:pt>
    <dgm:pt modelId="{1F9EE265-D8F3-4F34-B706-C1A608EE3FF7}">
      <dgm:prSet/>
      <dgm:spPr/>
      <dgm:t>
        <a:bodyPr/>
        <a:lstStyle/>
        <a:p>
          <a:r>
            <a:rPr lang="en-US"/>
            <a:t>Identify which teaching methods engage students better.</a:t>
          </a:r>
        </a:p>
      </dgm:t>
    </dgm:pt>
    <dgm:pt modelId="{33881F22-F63D-4658-AE6A-BA7702652D4B}" type="parTrans" cxnId="{D3931243-3B20-4EBA-A941-05021881FC30}">
      <dgm:prSet/>
      <dgm:spPr/>
      <dgm:t>
        <a:bodyPr/>
        <a:lstStyle/>
        <a:p>
          <a:endParaRPr lang="en-US"/>
        </a:p>
      </dgm:t>
    </dgm:pt>
    <dgm:pt modelId="{33D8AC34-F59A-4D51-A66D-9AC55E88731C}" type="sibTrans" cxnId="{D3931243-3B20-4EBA-A941-05021881FC30}">
      <dgm:prSet/>
      <dgm:spPr/>
      <dgm:t>
        <a:bodyPr/>
        <a:lstStyle/>
        <a:p>
          <a:endParaRPr lang="en-US"/>
        </a:p>
      </dgm:t>
    </dgm:pt>
    <dgm:pt modelId="{9D6363BD-E276-4B34-8C20-28A41CF69060}">
      <dgm:prSet/>
      <dgm:spPr/>
      <dgm:t>
        <a:bodyPr/>
        <a:lstStyle/>
        <a:p>
          <a:pPr>
            <a:defRPr b="1"/>
          </a:pPr>
          <a:r>
            <a:rPr lang="en-IN" dirty="0"/>
            <a:t>For Schools </a:t>
          </a:r>
          <a:endParaRPr lang="en-US" dirty="0"/>
        </a:p>
      </dgm:t>
    </dgm:pt>
    <dgm:pt modelId="{5AC6ABCB-8DEF-46EB-B09E-69BABD4A012C}" type="parTrans" cxnId="{ADDB37E3-3556-4893-9F8A-40EF5F687EDE}">
      <dgm:prSet/>
      <dgm:spPr/>
      <dgm:t>
        <a:bodyPr/>
        <a:lstStyle/>
        <a:p>
          <a:endParaRPr lang="en-US"/>
        </a:p>
      </dgm:t>
    </dgm:pt>
    <dgm:pt modelId="{10D254A9-F119-497E-9984-22EF63198886}" type="sibTrans" cxnId="{ADDB37E3-3556-4893-9F8A-40EF5F687EDE}">
      <dgm:prSet/>
      <dgm:spPr/>
      <dgm:t>
        <a:bodyPr/>
        <a:lstStyle/>
        <a:p>
          <a:endParaRPr lang="en-US"/>
        </a:p>
      </dgm:t>
    </dgm:pt>
    <dgm:pt modelId="{70876228-AB93-4070-B291-5E778932BE85}">
      <dgm:prSet/>
      <dgm:spPr/>
      <dgm:t>
        <a:bodyPr/>
        <a:lstStyle/>
        <a:p>
          <a:r>
            <a:rPr lang="en-US"/>
            <a:t>Data-driven insights to improve educational quality.</a:t>
          </a:r>
        </a:p>
      </dgm:t>
    </dgm:pt>
    <dgm:pt modelId="{4D730B7E-5465-4175-9927-87563B9E8C25}" type="parTrans" cxnId="{E6D413B4-4D66-4346-A5B3-4FF7959CC50C}">
      <dgm:prSet/>
      <dgm:spPr/>
      <dgm:t>
        <a:bodyPr/>
        <a:lstStyle/>
        <a:p>
          <a:endParaRPr lang="en-US"/>
        </a:p>
      </dgm:t>
    </dgm:pt>
    <dgm:pt modelId="{4415674E-FE8F-499A-B1F2-1852CA3BCF70}" type="sibTrans" cxnId="{E6D413B4-4D66-4346-A5B3-4FF7959CC50C}">
      <dgm:prSet/>
      <dgm:spPr/>
      <dgm:t>
        <a:bodyPr/>
        <a:lstStyle/>
        <a:p>
          <a:endParaRPr lang="en-US"/>
        </a:p>
      </dgm:t>
    </dgm:pt>
    <dgm:pt modelId="{35258F62-A698-4E0C-9E1F-BF3BF9B6273C}">
      <dgm:prSet/>
      <dgm:spPr/>
      <dgm:t>
        <a:bodyPr/>
        <a:lstStyle/>
        <a:p>
          <a:r>
            <a:rPr lang="en-US"/>
            <a:t>Helps in teacher evaluations and student performance tracking.</a:t>
          </a:r>
        </a:p>
      </dgm:t>
    </dgm:pt>
    <dgm:pt modelId="{8CDBD5B1-EDAF-49C0-A622-0948DB93CAD6}" type="parTrans" cxnId="{BF70EA36-16BA-44EB-A93A-809201B49531}">
      <dgm:prSet/>
      <dgm:spPr/>
      <dgm:t>
        <a:bodyPr/>
        <a:lstStyle/>
        <a:p>
          <a:endParaRPr lang="en-US"/>
        </a:p>
      </dgm:t>
    </dgm:pt>
    <dgm:pt modelId="{01BF2EB4-C0DA-4F61-98D1-B896EC2C7279}" type="sibTrans" cxnId="{BF70EA36-16BA-44EB-A93A-809201B49531}">
      <dgm:prSet/>
      <dgm:spPr/>
      <dgm:t>
        <a:bodyPr/>
        <a:lstStyle/>
        <a:p>
          <a:endParaRPr lang="en-US"/>
        </a:p>
      </dgm:t>
    </dgm:pt>
    <dgm:pt modelId="{32A1A037-9F6C-4F83-9D01-C5FDDB4B6FDA}">
      <dgm:prSet/>
      <dgm:spPr/>
      <dgm:t>
        <a:bodyPr/>
        <a:lstStyle/>
        <a:p>
          <a:pPr>
            <a:defRPr b="1"/>
          </a:pPr>
          <a:r>
            <a:rPr lang="en-IN" dirty="0"/>
            <a:t>Future Prospects </a:t>
          </a:r>
          <a:endParaRPr lang="en-US" dirty="0"/>
        </a:p>
      </dgm:t>
    </dgm:pt>
    <dgm:pt modelId="{BF3B8CC9-4210-4C1F-BC5F-49A168AF11B4}" type="parTrans" cxnId="{A234113F-6AD6-4FF9-8D17-5254ADE3ECDE}">
      <dgm:prSet/>
      <dgm:spPr/>
      <dgm:t>
        <a:bodyPr/>
        <a:lstStyle/>
        <a:p>
          <a:endParaRPr lang="en-US"/>
        </a:p>
      </dgm:t>
    </dgm:pt>
    <dgm:pt modelId="{7E56308C-FE3A-43DA-A023-104CD483D795}" type="sibTrans" cxnId="{A234113F-6AD6-4FF9-8D17-5254ADE3ECDE}">
      <dgm:prSet/>
      <dgm:spPr/>
      <dgm:t>
        <a:bodyPr/>
        <a:lstStyle/>
        <a:p>
          <a:endParaRPr lang="en-US"/>
        </a:p>
      </dgm:t>
    </dgm:pt>
    <dgm:pt modelId="{244255C4-59BF-493D-B40C-ADC2ABF10225}">
      <dgm:prSet/>
      <dgm:spPr/>
      <dgm:t>
        <a:bodyPr/>
        <a:lstStyle/>
        <a:p>
          <a:r>
            <a:rPr lang="en-US" dirty="0"/>
            <a:t>Integration with dashboards for continuous monitoring.</a:t>
          </a:r>
        </a:p>
      </dgm:t>
    </dgm:pt>
    <dgm:pt modelId="{F3A04AFF-8654-4B88-9B39-7EEC48ABC629}" type="parTrans" cxnId="{F33F8628-86A2-46DE-BB62-32B64D36F527}">
      <dgm:prSet/>
      <dgm:spPr/>
      <dgm:t>
        <a:bodyPr/>
        <a:lstStyle/>
        <a:p>
          <a:endParaRPr lang="en-US"/>
        </a:p>
      </dgm:t>
    </dgm:pt>
    <dgm:pt modelId="{91168F20-E352-4C89-A26C-D4D04D0F65F9}" type="sibTrans" cxnId="{F33F8628-86A2-46DE-BB62-32B64D36F527}">
      <dgm:prSet/>
      <dgm:spPr/>
      <dgm:t>
        <a:bodyPr/>
        <a:lstStyle/>
        <a:p>
          <a:endParaRPr lang="en-US"/>
        </a:p>
      </dgm:t>
    </dgm:pt>
    <dgm:pt modelId="{2F82AC82-C711-4985-9855-DB6880AC96F8}">
      <dgm:prSet/>
      <dgm:spPr/>
      <dgm:t>
        <a:bodyPr/>
        <a:lstStyle/>
        <a:p>
          <a:r>
            <a:rPr lang="en-US"/>
            <a:t>Personalized feedback for each student.</a:t>
          </a:r>
        </a:p>
      </dgm:t>
    </dgm:pt>
    <dgm:pt modelId="{DD7BABEB-77C7-439D-A927-672EFA53945F}" type="parTrans" cxnId="{02EDFBEF-A71D-489D-A9D8-E19508BEE4D1}">
      <dgm:prSet/>
      <dgm:spPr/>
      <dgm:t>
        <a:bodyPr/>
        <a:lstStyle/>
        <a:p>
          <a:endParaRPr lang="en-US"/>
        </a:p>
      </dgm:t>
    </dgm:pt>
    <dgm:pt modelId="{356F02D1-3AFA-49D2-A238-B0F719F3D7B6}" type="sibTrans" cxnId="{02EDFBEF-A71D-489D-A9D8-E19508BEE4D1}">
      <dgm:prSet/>
      <dgm:spPr/>
      <dgm:t>
        <a:bodyPr/>
        <a:lstStyle/>
        <a:p>
          <a:endParaRPr lang="en-US"/>
        </a:p>
      </dgm:t>
    </dgm:pt>
    <dgm:pt modelId="{BF475294-19A2-4CF3-9703-641CB55D1AD3}" type="pres">
      <dgm:prSet presAssocID="{35035942-896A-45F5-9FE9-18E32452B844}" presName="root" presStyleCnt="0">
        <dgm:presLayoutVars>
          <dgm:dir/>
          <dgm:resizeHandles val="exact"/>
        </dgm:presLayoutVars>
      </dgm:prSet>
      <dgm:spPr/>
    </dgm:pt>
    <dgm:pt modelId="{5F225A74-A0A0-4574-B847-CBF1DB3D5720}" type="pres">
      <dgm:prSet presAssocID="{06E6CAFC-F4AD-42FF-A663-D9BD14EABE93}" presName="compNode" presStyleCnt="0"/>
      <dgm:spPr/>
    </dgm:pt>
    <dgm:pt modelId="{C7C6B82D-F0CC-41AA-A9CB-E3AE18B159D1}" type="pres">
      <dgm:prSet presAssocID="{06E6CAFC-F4AD-42FF-A663-D9BD14EABE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97F4723-3755-4EDB-8BDD-2B013E46E029}" type="pres">
      <dgm:prSet presAssocID="{06E6CAFC-F4AD-42FF-A663-D9BD14EABE93}" presName="iconSpace" presStyleCnt="0"/>
      <dgm:spPr/>
    </dgm:pt>
    <dgm:pt modelId="{8A512062-47D3-493E-8FB7-D682A740BC88}" type="pres">
      <dgm:prSet presAssocID="{06E6CAFC-F4AD-42FF-A663-D9BD14EABE93}" presName="parTx" presStyleLbl="revTx" presStyleIdx="0" presStyleCnt="6">
        <dgm:presLayoutVars>
          <dgm:chMax val="0"/>
          <dgm:chPref val="0"/>
        </dgm:presLayoutVars>
      </dgm:prSet>
      <dgm:spPr/>
    </dgm:pt>
    <dgm:pt modelId="{6DA1EEF0-315D-42BA-93CC-AF96EE2944F3}" type="pres">
      <dgm:prSet presAssocID="{06E6CAFC-F4AD-42FF-A663-D9BD14EABE93}" presName="txSpace" presStyleCnt="0"/>
      <dgm:spPr/>
    </dgm:pt>
    <dgm:pt modelId="{B7AE05AD-922D-44E7-9433-3C2BB5F20318}" type="pres">
      <dgm:prSet presAssocID="{06E6CAFC-F4AD-42FF-A663-D9BD14EABE93}" presName="desTx" presStyleLbl="revTx" presStyleIdx="1" presStyleCnt="6">
        <dgm:presLayoutVars/>
      </dgm:prSet>
      <dgm:spPr/>
    </dgm:pt>
    <dgm:pt modelId="{515588BB-B41B-4F1F-8EF8-1AFBBDAD0B92}" type="pres">
      <dgm:prSet presAssocID="{FA71877A-9C50-41C0-917C-B643F23BACB0}" presName="sibTrans" presStyleCnt="0"/>
      <dgm:spPr/>
    </dgm:pt>
    <dgm:pt modelId="{A94977AC-E9E3-4799-8BBB-93B22BE88D02}" type="pres">
      <dgm:prSet presAssocID="{9D6363BD-E276-4B34-8C20-28A41CF69060}" presName="compNode" presStyleCnt="0"/>
      <dgm:spPr/>
    </dgm:pt>
    <dgm:pt modelId="{E83EE64C-D57E-418D-BC37-CA421C07D576}" type="pres">
      <dgm:prSet presAssocID="{9D6363BD-E276-4B34-8C20-28A41CF69060}" presName="iconRect" presStyleLbl="node1" presStyleIdx="1" presStyleCnt="3" custAng="0" custScaleX="132183" custScaleY="119734" custLinFactNeighborX="-4162" custLinFactNeighborY="-127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</dgm:spPr>
    </dgm:pt>
    <dgm:pt modelId="{AFD64D37-8AA5-4D0D-8BA9-2482C9AF9929}" type="pres">
      <dgm:prSet presAssocID="{9D6363BD-E276-4B34-8C20-28A41CF69060}" presName="iconSpace" presStyleCnt="0"/>
      <dgm:spPr/>
    </dgm:pt>
    <dgm:pt modelId="{BB966C7F-B6ED-4C75-A82B-5D1A26C2063D}" type="pres">
      <dgm:prSet presAssocID="{9D6363BD-E276-4B34-8C20-28A41CF69060}" presName="parTx" presStyleLbl="revTx" presStyleIdx="2" presStyleCnt="6">
        <dgm:presLayoutVars>
          <dgm:chMax val="0"/>
          <dgm:chPref val="0"/>
        </dgm:presLayoutVars>
      </dgm:prSet>
      <dgm:spPr/>
    </dgm:pt>
    <dgm:pt modelId="{847D29B3-E489-4AA6-B65A-9784B7CB9E65}" type="pres">
      <dgm:prSet presAssocID="{9D6363BD-E276-4B34-8C20-28A41CF69060}" presName="txSpace" presStyleCnt="0"/>
      <dgm:spPr/>
    </dgm:pt>
    <dgm:pt modelId="{55E02AA4-7117-4C47-86AD-727658D61CE9}" type="pres">
      <dgm:prSet presAssocID="{9D6363BD-E276-4B34-8C20-28A41CF69060}" presName="desTx" presStyleLbl="revTx" presStyleIdx="3" presStyleCnt="6">
        <dgm:presLayoutVars/>
      </dgm:prSet>
      <dgm:spPr/>
    </dgm:pt>
    <dgm:pt modelId="{DF5ADD9A-3712-46BA-947C-1874A378170C}" type="pres">
      <dgm:prSet presAssocID="{10D254A9-F119-497E-9984-22EF63198886}" presName="sibTrans" presStyleCnt="0"/>
      <dgm:spPr/>
    </dgm:pt>
    <dgm:pt modelId="{D4823D91-5F30-4E61-9E02-E62EB4EA6F21}" type="pres">
      <dgm:prSet presAssocID="{32A1A037-9F6C-4F83-9D01-C5FDDB4B6FDA}" presName="compNode" presStyleCnt="0"/>
      <dgm:spPr/>
    </dgm:pt>
    <dgm:pt modelId="{7079C6B2-E043-42D8-8838-D40354071D09}" type="pres">
      <dgm:prSet presAssocID="{32A1A037-9F6C-4F83-9D01-C5FDDB4B6FDA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9AD756B-D453-43E4-AF76-49E5B6E52AD8}" type="pres">
      <dgm:prSet presAssocID="{32A1A037-9F6C-4F83-9D01-C5FDDB4B6FDA}" presName="iconSpace" presStyleCnt="0"/>
      <dgm:spPr/>
    </dgm:pt>
    <dgm:pt modelId="{4E23A216-A318-4876-A0FD-743035A9898F}" type="pres">
      <dgm:prSet presAssocID="{32A1A037-9F6C-4F83-9D01-C5FDDB4B6FDA}" presName="parTx" presStyleLbl="revTx" presStyleIdx="4" presStyleCnt="6">
        <dgm:presLayoutVars>
          <dgm:chMax val="0"/>
          <dgm:chPref val="0"/>
        </dgm:presLayoutVars>
      </dgm:prSet>
      <dgm:spPr/>
    </dgm:pt>
    <dgm:pt modelId="{B6BBC2B3-5BD4-4C76-8CF3-578251AB63A4}" type="pres">
      <dgm:prSet presAssocID="{32A1A037-9F6C-4F83-9D01-C5FDDB4B6FDA}" presName="txSpace" presStyleCnt="0"/>
      <dgm:spPr/>
    </dgm:pt>
    <dgm:pt modelId="{0AB7E442-C583-4EAA-93AF-F0A82DD294F6}" type="pres">
      <dgm:prSet presAssocID="{32A1A037-9F6C-4F83-9D01-C5FDDB4B6FDA}" presName="desTx" presStyleLbl="revTx" presStyleIdx="5" presStyleCnt="6">
        <dgm:presLayoutVars/>
      </dgm:prSet>
      <dgm:spPr/>
    </dgm:pt>
  </dgm:ptLst>
  <dgm:cxnLst>
    <dgm:cxn modelId="{72FFF108-92F4-4D8E-8543-46998CC24322}" type="presOf" srcId="{244255C4-59BF-493D-B40C-ADC2ABF10225}" destId="{0AB7E442-C583-4EAA-93AF-F0A82DD294F6}" srcOrd="0" destOrd="0" presId="urn:microsoft.com/office/officeart/2018/5/layout/CenteredIconLabelDescriptionList"/>
    <dgm:cxn modelId="{6DD6C710-47AC-400F-8C8C-E0F8B1FA2555}" srcId="{06E6CAFC-F4AD-42FF-A663-D9BD14EABE93}" destId="{E10FD18A-B059-4AF9-B133-16BEE1563DB4}" srcOrd="0" destOrd="0" parTransId="{DD17E770-1447-4B72-85C3-701186A0AF5E}" sibTransId="{C58E8FEE-8C78-41EF-90C9-C9676B1F219E}"/>
    <dgm:cxn modelId="{B8F64921-64B3-49BE-B097-2635820EA406}" type="presOf" srcId="{9D6363BD-E276-4B34-8C20-28A41CF69060}" destId="{BB966C7F-B6ED-4C75-A82B-5D1A26C2063D}" srcOrd="0" destOrd="0" presId="urn:microsoft.com/office/officeart/2018/5/layout/CenteredIconLabelDescriptionList"/>
    <dgm:cxn modelId="{F33F8628-86A2-46DE-BB62-32B64D36F527}" srcId="{32A1A037-9F6C-4F83-9D01-C5FDDB4B6FDA}" destId="{244255C4-59BF-493D-B40C-ADC2ABF10225}" srcOrd="0" destOrd="0" parTransId="{F3A04AFF-8654-4B88-9B39-7EEC48ABC629}" sibTransId="{91168F20-E352-4C89-A26C-D4D04D0F65F9}"/>
    <dgm:cxn modelId="{BF70EA36-16BA-44EB-A93A-809201B49531}" srcId="{9D6363BD-E276-4B34-8C20-28A41CF69060}" destId="{35258F62-A698-4E0C-9E1F-BF3BF9B6273C}" srcOrd="1" destOrd="0" parTransId="{8CDBD5B1-EDAF-49C0-A622-0948DB93CAD6}" sibTransId="{01BF2EB4-C0DA-4F61-98D1-B896EC2C7279}"/>
    <dgm:cxn modelId="{E4EF4B37-77F5-4472-956A-AFFEED171368}" type="presOf" srcId="{E10FD18A-B059-4AF9-B133-16BEE1563DB4}" destId="{B7AE05AD-922D-44E7-9433-3C2BB5F20318}" srcOrd="0" destOrd="0" presId="urn:microsoft.com/office/officeart/2018/5/layout/CenteredIconLabelDescriptionList"/>
    <dgm:cxn modelId="{A234113F-6AD6-4FF9-8D17-5254ADE3ECDE}" srcId="{35035942-896A-45F5-9FE9-18E32452B844}" destId="{32A1A037-9F6C-4F83-9D01-C5FDDB4B6FDA}" srcOrd="2" destOrd="0" parTransId="{BF3B8CC9-4210-4C1F-BC5F-49A168AF11B4}" sibTransId="{7E56308C-FE3A-43DA-A023-104CD483D795}"/>
    <dgm:cxn modelId="{D3931243-3B20-4EBA-A941-05021881FC30}" srcId="{06E6CAFC-F4AD-42FF-A663-D9BD14EABE93}" destId="{1F9EE265-D8F3-4F34-B706-C1A608EE3FF7}" srcOrd="1" destOrd="0" parTransId="{33881F22-F63D-4658-AE6A-BA7702652D4B}" sibTransId="{33D8AC34-F59A-4D51-A66D-9AC55E88731C}"/>
    <dgm:cxn modelId="{00E32971-2AB3-4C6B-BD80-CE271A65EBD1}" type="presOf" srcId="{70876228-AB93-4070-B291-5E778932BE85}" destId="{55E02AA4-7117-4C47-86AD-727658D61CE9}" srcOrd="0" destOrd="0" presId="urn:microsoft.com/office/officeart/2018/5/layout/CenteredIconLabelDescriptionList"/>
    <dgm:cxn modelId="{64FBA076-3F27-4E2E-B535-F2BBAE837122}" type="presOf" srcId="{06E6CAFC-F4AD-42FF-A663-D9BD14EABE93}" destId="{8A512062-47D3-493E-8FB7-D682A740BC88}" srcOrd="0" destOrd="0" presId="urn:microsoft.com/office/officeart/2018/5/layout/CenteredIconLabelDescriptionList"/>
    <dgm:cxn modelId="{9B00E578-83AC-406C-B85A-DD4DFC29521F}" srcId="{35035942-896A-45F5-9FE9-18E32452B844}" destId="{06E6CAFC-F4AD-42FF-A663-D9BD14EABE93}" srcOrd="0" destOrd="0" parTransId="{6C6CE171-2368-471E-867F-E362207390D8}" sibTransId="{FA71877A-9C50-41C0-917C-B643F23BACB0}"/>
    <dgm:cxn modelId="{774C3297-15C4-40BD-A06A-73FC23C1099B}" type="presOf" srcId="{1F9EE265-D8F3-4F34-B706-C1A608EE3FF7}" destId="{B7AE05AD-922D-44E7-9433-3C2BB5F20318}" srcOrd="0" destOrd="1" presId="urn:microsoft.com/office/officeart/2018/5/layout/CenteredIconLabelDescriptionList"/>
    <dgm:cxn modelId="{2E6F0F98-3A4B-4D22-A50B-CA2CCD1C76A0}" type="presOf" srcId="{35035942-896A-45F5-9FE9-18E32452B844}" destId="{BF475294-19A2-4CF3-9703-641CB55D1AD3}" srcOrd="0" destOrd="0" presId="urn:microsoft.com/office/officeart/2018/5/layout/CenteredIconLabelDescriptionList"/>
    <dgm:cxn modelId="{E6D413B4-4D66-4346-A5B3-4FF7959CC50C}" srcId="{9D6363BD-E276-4B34-8C20-28A41CF69060}" destId="{70876228-AB93-4070-B291-5E778932BE85}" srcOrd="0" destOrd="0" parTransId="{4D730B7E-5465-4175-9927-87563B9E8C25}" sibTransId="{4415674E-FE8F-499A-B1F2-1852CA3BCF70}"/>
    <dgm:cxn modelId="{AFE15FCD-EE55-4F8E-A76E-6640B92736D6}" type="presOf" srcId="{35258F62-A698-4E0C-9E1F-BF3BF9B6273C}" destId="{55E02AA4-7117-4C47-86AD-727658D61CE9}" srcOrd="0" destOrd="1" presId="urn:microsoft.com/office/officeart/2018/5/layout/CenteredIconLabelDescriptionList"/>
    <dgm:cxn modelId="{ADDB37E3-3556-4893-9F8A-40EF5F687EDE}" srcId="{35035942-896A-45F5-9FE9-18E32452B844}" destId="{9D6363BD-E276-4B34-8C20-28A41CF69060}" srcOrd="1" destOrd="0" parTransId="{5AC6ABCB-8DEF-46EB-B09E-69BABD4A012C}" sibTransId="{10D254A9-F119-497E-9984-22EF63198886}"/>
    <dgm:cxn modelId="{02EDFBEF-A71D-489D-A9D8-E19508BEE4D1}" srcId="{32A1A037-9F6C-4F83-9D01-C5FDDB4B6FDA}" destId="{2F82AC82-C711-4985-9855-DB6880AC96F8}" srcOrd="1" destOrd="0" parTransId="{DD7BABEB-77C7-439D-A927-672EFA53945F}" sibTransId="{356F02D1-3AFA-49D2-A238-B0F719F3D7B6}"/>
    <dgm:cxn modelId="{38289CF7-4CA7-4DA4-979C-0C9858A13913}" type="presOf" srcId="{32A1A037-9F6C-4F83-9D01-C5FDDB4B6FDA}" destId="{4E23A216-A318-4876-A0FD-743035A9898F}" srcOrd="0" destOrd="0" presId="urn:microsoft.com/office/officeart/2018/5/layout/CenteredIconLabelDescriptionList"/>
    <dgm:cxn modelId="{57AEE7F9-D18C-4FE0-9487-91D647EF0D77}" type="presOf" srcId="{2F82AC82-C711-4985-9855-DB6880AC96F8}" destId="{0AB7E442-C583-4EAA-93AF-F0A82DD294F6}" srcOrd="0" destOrd="1" presId="urn:microsoft.com/office/officeart/2018/5/layout/CenteredIconLabelDescriptionList"/>
    <dgm:cxn modelId="{85233868-30B8-41DD-949C-415A53EF199B}" type="presParOf" srcId="{BF475294-19A2-4CF3-9703-641CB55D1AD3}" destId="{5F225A74-A0A0-4574-B847-CBF1DB3D5720}" srcOrd="0" destOrd="0" presId="urn:microsoft.com/office/officeart/2018/5/layout/CenteredIconLabelDescriptionList"/>
    <dgm:cxn modelId="{D4577004-85A4-4F56-A2B7-2B8DA8848F6F}" type="presParOf" srcId="{5F225A74-A0A0-4574-B847-CBF1DB3D5720}" destId="{C7C6B82D-F0CC-41AA-A9CB-E3AE18B159D1}" srcOrd="0" destOrd="0" presId="urn:microsoft.com/office/officeart/2018/5/layout/CenteredIconLabelDescriptionList"/>
    <dgm:cxn modelId="{B71E1E64-F41A-4CB4-925E-477D5FBB52D0}" type="presParOf" srcId="{5F225A74-A0A0-4574-B847-CBF1DB3D5720}" destId="{A97F4723-3755-4EDB-8BDD-2B013E46E029}" srcOrd="1" destOrd="0" presId="urn:microsoft.com/office/officeart/2018/5/layout/CenteredIconLabelDescriptionList"/>
    <dgm:cxn modelId="{16E946CF-E550-475A-93CC-12C5BA6433D2}" type="presParOf" srcId="{5F225A74-A0A0-4574-B847-CBF1DB3D5720}" destId="{8A512062-47D3-493E-8FB7-D682A740BC88}" srcOrd="2" destOrd="0" presId="urn:microsoft.com/office/officeart/2018/5/layout/CenteredIconLabelDescriptionList"/>
    <dgm:cxn modelId="{6B7092C5-55FD-48DE-97B9-524C75E79817}" type="presParOf" srcId="{5F225A74-A0A0-4574-B847-CBF1DB3D5720}" destId="{6DA1EEF0-315D-42BA-93CC-AF96EE2944F3}" srcOrd="3" destOrd="0" presId="urn:microsoft.com/office/officeart/2018/5/layout/CenteredIconLabelDescriptionList"/>
    <dgm:cxn modelId="{430A393F-9A2F-494D-ABEE-741EA6D17A22}" type="presParOf" srcId="{5F225A74-A0A0-4574-B847-CBF1DB3D5720}" destId="{B7AE05AD-922D-44E7-9433-3C2BB5F20318}" srcOrd="4" destOrd="0" presId="urn:microsoft.com/office/officeart/2018/5/layout/CenteredIconLabelDescriptionList"/>
    <dgm:cxn modelId="{6EF7CDCE-2CFF-4461-A0DD-B8DD4CA1BDCE}" type="presParOf" srcId="{BF475294-19A2-4CF3-9703-641CB55D1AD3}" destId="{515588BB-B41B-4F1F-8EF8-1AFBBDAD0B92}" srcOrd="1" destOrd="0" presId="urn:microsoft.com/office/officeart/2018/5/layout/CenteredIconLabelDescriptionList"/>
    <dgm:cxn modelId="{DD5D877D-7CFB-497E-B3E7-373872E8720C}" type="presParOf" srcId="{BF475294-19A2-4CF3-9703-641CB55D1AD3}" destId="{A94977AC-E9E3-4799-8BBB-93B22BE88D02}" srcOrd="2" destOrd="0" presId="urn:microsoft.com/office/officeart/2018/5/layout/CenteredIconLabelDescriptionList"/>
    <dgm:cxn modelId="{5D1188E9-FEDB-408B-89C6-7470D8A17C4B}" type="presParOf" srcId="{A94977AC-E9E3-4799-8BBB-93B22BE88D02}" destId="{E83EE64C-D57E-418D-BC37-CA421C07D576}" srcOrd="0" destOrd="0" presId="urn:microsoft.com/office/officeart/2018/5/layout/CenteredIconLabelDescriptionList"/>
    <dgm:cxn modelId="{0503A3FD-EAFC-48F9-8D90-7A79C42C468D}" type="presParOf" srcId="{A94977AC-E9E3-4799-8BBB-93B22BE88D02}" destId="{AFD64D37-8AA5-4D0D-8BA9-2482C9AF9929}" srcOrd="1" destOrd="0" presId="urn:microsoft.com/office/officeart/2018/5/layout/CenteredIconLabelDescriptionList"/>
    <dgm:cxn modelId="{F74DCD0C-FF95-4C78-8306-D40F13014F7F}" type="presParOf" srcId="{A94977AC-E9E3-4799-8BBB-93B22BE88D02}" destId="{BB966C7F-B6ED-4C75-A82B-5D1A26C2063D}" srcOrd="2" destOrd="0" presId="urn:microsoft.com/office/officeart/2018/5/layout/CenteredIconLabelDescriptionList"/>
    <dgm:cxn modelId="{49AB722D-2C51-4B97-9C4C-B0B95F502A5C}" type="presParOf" srcId="{A94977AC-E9E3-4799-8BBB-93B22BE88D02}" destId="{847D29B3-E489-4AA6-B65A-9784B7CB9E65}" srcOrd="3" destOrd="0" presId="urn:microsoft.com/office/officeart/2018/5/layout/CenteredIconLabelDescriptionList"/>
    <dgm:cxn modelId="{F4F7CC97-DFA5-424E-A1CB-2609E2466A78}" type="presParOf" srcId="{A94977AC-E9E3-4799-8BBB-93B22BE88D02}" destId="{55E02AA4-7117-4C47-86AD-727658D61CE9}" srcOrd="4" destOrd="0" presId="urn:microsoft.com/office/officeart/2018/5/layout/CenteredIconLabelDescriptionList"/>
    <dgm:cxn modelId="{EBCBD149-7A9E-42BA-9096-9CD19515A687}" type="presParOf" srcId="{BF475294-19A2-4CF3-9703-641CB55D1AD3}" destId="{DF5ADD9A-3712-46BA-947C-1874A378170C}" srcOrd="3" destOrd="0" presId="urn:microsoft.com/office/officeart/2018/5/layout/CenteredIconLabelDescriptionList"/>
    <dgm:cxn modelId="{E5419735-6396-4DF6-A30E-A58EAEA18B2E}" type="presParOf" srcId="{BF475294-19A2-4CF3-9703-641CB55D1AD3}" destId="{D4823D91-5F30-4E61-9E02-E62EB4EA6F21}" srcOrd="4" destOrd="0" presId="urn:microsoft.com/office/officeart/2018/5/layout/CenteredIconLabelDescriptionList"/>
    <dgm:cxn modelId="{2A30EC47-0E67-4BEB-9681-825EAAC27DF4}" type="presParOf" srcId="{D4823D91-5F30-4E61-9E02-E62EB4EA6F21}" destId="{7079C6B2-E043-42D8-8838-D40354071D09}" srcOrd="0" destOrd="0" presId="urn:microsoft.com/office/officeart/2018/5/layout/CenteredIconLabelDescriptionList"/>
    <dgm:cxn modelId="{22433EA4-C11B-492F-B219-58DDC4B7C71C}" type="presParOf" srcId="{D4823D91-5F30-4E61-9E02-E62EB4EA6F21}" destId="{A9AD756B-D453-43E4-AF76-49E5B6E52AD8}" srcOrd="1" destOrd="0" presId="urn:microsoft.com/office/officeart/2018/5/layout/CenteredIconLabelDescriptionList"/>
    <dgm:cxn modelId="{E06F8E2F-7E99-4246-A95D-C371616D2123}" type="presParOf" srcId="{D4823D91-5F30-4E61-9E02-E62EB4EA6F21}" destId="{4E23A216-A318-4876-A0FD-743035A9898F}" srcOrd="2" destOrd="0" presId="urn:microsoft.com/office/officeart/2018/5/layout/CenteredIconLabelDescriptionList"/>
    <dgm:cxn modelId="{532F2530-5F21-4F1B-868C-CD187E05D5CC}" type="presParOf" srcId="{D4823D91-5F30-4E61-9E02-E62EB4EA6F21}" destId="{B6BBC2B3-5BD4-4C76-8CF3-578251AB63A4}" srcOrd="3" destOrd="0" presId="urn:microsoft.com/office/officeart/2018/5/layout/CenteredIconLabelDescriptionList"/>
    <dgm:cxn modelId="{BF7E6D57-7E93-46A9-8935-F81922464A07}" type="presParOf" srcId="{D4823D91-5F30-4E61-9E02-E62EB4EA6F21}" destId="{0AB7E442-C583-4EAA-93AF-F0A82DD294F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092AB-C70B-4CEA-8633-1A16AC22EC20}">
      <dsp:nvSpPr>
        <dsp:cNvPr id="0" name=""/>
        <dsp:cNvSpPr/>
      </dsp:nvSpPr>
      <dsp:spPr>
        <a:xfrm>
          <a:off x="1963800" y="11067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1A9AE-8FA9-4CB7-A9B6-BEA27D4B5E0C}">
      <dsp:nvSpPr>
        <dsp:cNvPr id="0" name=""/>
        <dsp:cNvSpPr/>
      </dsp:nvSpPr>
      <dsp:spPr>
        <a:xfrm>
          <a:off x="559800" y="17829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kern="1200"/>
            <a:t>Step 1 : Audio to Transcript conversion</a:t>
          </a:r>
          <a:endParaRPr lang="en-US" sz="2100" kern="1200"/>
        </a:p>
      </dsp:txBody>
      <dsp:txXfrm>
        <a:off x="559800" y="1782959"/>
        <a:ext cx="4320000" cy="648000"/>
      </dsp:txXfrm>
    </dsp:sp>
    <dsp:sp modelId="{A337EB22-BE93-45B3-9DD2-2B2D29DBD301}">
      <dsp:nvSpPr>
        <dsp:cNvPr id="0" name=""/>
        <dsp:cNvSpPr/>
      </dsp:nvSpPr>
      <dsp:spPr>
        <a:xfrm>
          <a:off x="559800" y="2505510"/>
          <a:ext cx="4320000" cy="133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1. Using Whisper ASR to convert classroom audio into text.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2. Handles multi speaker environments, differentiating teacher and students using Agglomerative clustering</a:t>
          </a:r>
          <a:endParaRPr lang="en-US" sz="1600" kern="1200" dirty="0"/>
        </a:p>
      </dsp:txBody>
      <dsp:txXfrm>
        <a:off x="559800" y="2505510"/>
        <a:ext cx="4320000" cy="1332689"/>
      </dsp:txXfrm>
    </dsp:sp>
    <dsp:sp modelId="{9A72C67F-4F09-4FDD-8EAD-F34DA40885BF}">
      <dsp:nvSpPr>
        <dsp:cNvPr id="0" name=""/>
        <dsp:cNvSpPr/>
      </dsp:nvSpPr>
      <dsp:spPr>
        <a:xfrm>
          <a:off x="7039800" y="11067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8BDD0-10B9-4BE3-981D-1E76CFA82470}">
      <dsp:nvSpPr>
        <dsp:cNvPr id="0" name=""/>
        <dsp:cNvSpPr/>
      </dsp:nvSpPr>
      <dsp:spPr>
        <a:xfrm>
          <a:off x="5635800" y="17829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kern="1200"/>
            <a:t>Step 2 : Transcript Refinement</a:t>
          </a:r>
          <a:endParaRPr lang="en-US" sz="2100" kern="1200"/>
        </a:p>
      </dsp:txBody>
      <dsp:txXfrm>
        <a:off x="5635800" y="1782959"/>
        <a:ext cx="4320000" cy="648000"/>
      </dsp:txXfrm>
    </dsp:sp>
    <dsp:sp modelId="{D11CF0A7-9F76-40A8-B3DA-371F8D67160A}">
      <dsp:nvSpPr>
        <dsp:cNvPr id="0" name=""/>
        <dsp:cNvSpPr/>
      </dsp:nvSpPr>
      <dsp:spPr>
        <a:xfrm>
          <a:off x="5635800" y="2505510"/>
          <a:ext cx="4320000" cy="1332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refines raw transcripts by cleaning filler words, structuring dialogues, and labeling speakers (Teacher/Student).</a:t>
          </a:r>
        </a:p>
      </dsp:txBody>
      <dsp:txXfrm>
        <a:off x="5635800" y="2505510"/>
        <a:ext cx="4320000" cy="1332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92B50-534A-42AF-9A1A-2FCA2F656D25}">
      <dsp:nvSpPr>
        <dsp:cNvPr id="0" name=""/>
        <dsp:cNvSpPr/>
      </dsp:nvSpPr>
      <dsp:spPr>
        <a:xfrm>
          <a:off x="1963800" y="3918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5E0CB-C234-43D8-9B6D-CB27652791F0}">
      <dsp:nvSpPr>
        <dsp:cNvPr id="0" name=""/>
        <dsp:cNvSpPr/>
      </dsp:nvSpPr>
      <dsp:spPr>
        <a:xfrm>
          <a:off x="559800" y="20399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/>
            <a:t>Step 3 : Analysis using LLM</a:t>
          </a:r>
          <a:endParaRPr lang="en-US" sz="2700" kern="1200"/>
        </a:p>
      </dsp:txBody>
      <dsp:txXfrm>
        <a:off x="559800" y="2039909"/>
        <a:ext cx="4320000" cy="648000"/>
      </dsp:txXfrm>
    </dsp:sp>
    <dsp:sp modelId="{9F87C927-1BE3-4F08-B76C-B8D6C4FEA309}">
      <dsp:nvSpPr>
        <dsp:cNvPr id="0" name=""/>
        <dsp:cNvSpPr/>
      </dsp:nvSpPr>
      <dsp:spPr>
        <a:xfrm>
          <a:off x="559800" y="2751214"/>
          <a:ext cx="4320000" cy="80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Identifies key insights for students and teachers.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Generates analysis containing positive learnings and Areas of improvements.</a:t>
          </a:r>
        </a:p>
      </dsp:txBody>
      <dsp:txXfrm>
        <a:off x="559800" y="2751214"/>
        <a:ext cx="4320000" cy="805858"/>
      </dsp:txXfrm>
    </dsp:sp>
    <dsp:sp modelId="{56F07EFF-9A62-462F-B84A-6CF2594885DC}">
      <dsp:nvSpPr>
        <dsp:cNvPr id="0" name=""/>
        <dsp:cNvSpPr/>
      </dsp:nvSpPr>
      <dsp:spPr>
        <a:xfrm>
          <a:off x="7039800" y="3918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1886C-AA0A-40E8-A660-78F52757DB71}">
      <dsp:nvSpPr>
        <dsp:cNvPr id="0" name=""/>
        <dsp:cNvSpPr/>
      </dsp:nvSpPr>
      <dsp:spPr>
        <a:xfrm>
          <a:off x="5635800" y="20399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700" kern="1200"/>
            <a:t>Step 4 : Automated Reporting</a:t>
          </a:r>
          <a:endParaRPr lang="en-US" sz="2700" kern="1200"/>
        </a:p>
      </dsp:txBody>
      <dsp:txXfrm>
        <a:off x="5635800" y="2039909"/>
        <a:ext cx="4320000" cy="648000"/>
      </dsp:txXfrm>
    </dsp:sp>
    <dsp:sp modelId="{0B249383-FF38-4984-A47D-95E67DB6BE4D}">
      <dsp:nvSpPr>
        <dsp:cNvPr id="0" name=""/>
        <dsp:cNvSpPr/>
      </dsp:nvSpPr>
      <dsp:spPr>
        <a:xfrm>
          <a:off x="5635800" y="2751214"/>
          <a:ext cx="4320000" cy="805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Generates structured Excel files with actionable insights for both teacher and students</a:t>
          </a:r>
          <a:endParaRPr lang="en-US" sz="1700" kern="1200"/>
        </a:p>
      </dsp:txBody>
      <dsp:txXfrm>
        <a:off x="5635800" y="2751214"/>
        <a:ext cx="4320000" cy="8058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6B82D-F0CC-41AA-A9CB-E3AE18B159D1}">
      <dsp:nvSpPr>
        <dsp:cNvPr id="0" name=""/>
        <dsp:cNvSpPr/>
      </dsp:nvSpPr>
      <dsp:spPr>
        <a:xfrm>
          <a:off x="1020487" y="57488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12062-47D3-493E-8FB7-D682A740BC88}">
      <dsp:nvSpPr>
        <dsp:cNvPr id="0" name=""/>
        <dsp:cNvSpPr/>
      </dsp:nvSpPr>
      <dsp:spPr>
        <a:xfrm>
          <a:off x="393" y="179380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300" kern="1200" dirty="0"/>
            <a:t>For Teachers</a:t>
          </a:r>
          <a:endParaRPr lang="en-US" sz="3300" kern="1200" dirty="0"/>
        </a:p>
      </dsp:txBody>
      <dsp:txXfrm>
        <a:off x="393" y="1793805"/>
        <a:ext cx="3138750" cy="470812"/>
      </dsp:txXfrm>
    </dsp:sp>
    <dsp:sp modelId="{B7AE05AD-922D-44E7-9433-3C2BB5F20318}">
      <dsp:nvSpPr>
        <dsp:cNvPr id="0" name=""/>
        <dsp:cNvSpPr/>
      </dsp:nvSpPr>
      <dsp:spPr>
        <a:xfrm>
          <a:off x="393" y="2320600"/>
          <a:ext cx="3138750" cy="105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Understand teaching effectiveness and improve classroom strategies.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which teaching methods engage students better.</a:t>
          </a:r>
        </a:p>
      </dsp:txBody>
      <dsp:txXfrm>
        <a:off x="393" y="2320600"/>
        <a:ext cx="3138750" cy="1053393"/>
      </dsp:txXfrm>
    </dsp:sp>
    <dsp:sp modelId="{E83EE64C-D57E-418D-BC37-CA421C07D576}">
      <dsp:nvSpPr>
        <dsp:cNvPr id="0" name=""/>
        <dsp:cNvSpPr/>
      </dsp:nvSpPr>
      <dsp:spPr>
        <a:xfrm>
          <a:off x="4486021" y="381122"/>
          <a:ext cx="1452112" cy="1315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66C7F-B6ED-4C75-A82B-5D1A26C2063D}">
      <dsp:nvSpPr>
        <dsp:cNvPr id="0" name=""/>
        <dsp:cNvSpPr/>
      </dsp:nvSpPr>
      <dsp:spPr>
        <a:xfrm>
          <a:off x="3688425" y="1848003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300" kern="1200" dirty="0"/>
            <a:t>For Schools </a:t>
          </a:r>
          <a:endParaRPr lang="en-US" sz="3300" kern="1200" dirty="0"/>
        </a:p>
      </dsp:txBody>
      <dsp:txXfrm>
        <a:off x="3688425" y="1848003"/>
        <a:ext cx="3138750" cy="470812"/>
      </dsp:txXfrm>
    </dsp:sp>
    <dsp:sp modelId="{55E02AA4-7117-4C47-86AD-727658D61CE9}">
      <dsp:nvSpPr>
        <dsp:cNvPr id="0" name=""/>
        <dsp:cNvSpPr/>
      </dsp:nvSpPr>
      <dsp:spPr>
        <a:xfrm>
          <a:off x="3688425" y="2374798"/>
          <a:ext cx="3138750" cy="105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Data-driven insights to improve educational quality.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Helps in teacher evaluations and student performance tracking.</a:t>
          </a:r>
        </a:p>
      </dsp:txBody>
      <dsp:txXfrm>
        <a:off x="3688425" y="2374798"/>
        <a:ext cx="3138750" cy="1053393"/>
      </dsp:txXfrm>
    </dsp:sp>
    <dsp:sp modelId="{7079C6B2-E043-42D8-8838-D40354071D09}">
      <dsp:nvSpPr>
        <dsp:cNvPr id="0" name=""/>
        <dsp:cNvSpPr/>
      </dsp:nvSpPr>
      <dsp:spPr>
        <a:xfrm>
          <a:off x="8396550" y="574881"/>
          <a:ext cx="1098562" cy="1098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3A216-A318-4876-A0FD-743035A9898F}">
      <dsp:nvSpPr>
        <dsp:cNvPr id="0" name=""/>
        <dsp:cNvSpPr/>
      </dsp:nvSpPr>
      <dsp:spPr>
        <a:xfrm>
          <a:off x="7376456" y="179380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300" kern="1200" dirty="0"/>
            <a:t>Future Prospects </a:t>
          </a:r>
          <a:endParaRPr lang="en-US" sz="3300" kern="1200" dirty="0"/>
        </a:p>
      </dsp:txBody>
      <dsp:txXfrm>
        <a:off x="7376456" y="1793805"/>
        <a:ext cx="3138750" cy="470812"/>
      </dsp:txXfrm>
    </dsp:sp>
    <dsp:sp modelId="{0AB7E442-C583-4EAA-93AF-F0A82DD294F6}">
      <dsp:nvSpPr>
        <dsp:cNvPr id="0" name=""/>
        <dsp:cNvSpPr/>
      </dsp:nvSpPr>
      <dsp:spPr>
        <a:xfrm>
          <a:off x="7376456" y="2320600"/>
          <a:ext cx="3138750" cy="1053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 with dashboards for continuous monitoring.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Personalized feedback for each student.</a:t>
          </a:r>
        </a:p>
      </dsp:txBody>
      <dsp:txXfrm>
        <a:off x="7376456" y="2320600"/>
        <a:ext cx="3138750" cy="1053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CE5-6CF1-2FC0-31BF-6752A88D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2C78F-EFC5-96D5-172A-09F605157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A27A-50F5-684F-0C59-80D23D8F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74FF-92EA-9A50-1EA2-678CE46A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D3A1-E7AC-67B1-73AA-2670B599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2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A4F3-D3BF-BE5D-71C8-DA959461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2BBF5-0488-E073-B6B2-2E549135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78FB-1190-48DA-63AF-B6E5C958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7A83-9B58-8688-A13C-2E04838E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11AF-1E93-A8EA-EDC8-8AF05CDD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4A993-A74F-D1D9-6732-40C31EE82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1909-30C6-7966-2813-2458F5440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0FD1-DFD1-D23E-90F6-70746612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7738-28B8-2BD1-5A41-180E70F8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FF6B6-74A0-317D-2471-3A03CAC4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8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13A1-5A74-7606-6A27-061A70FE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EA9E-83BC-D4F6-A92F-8D9127690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D083-7637-A90B-1821-FA444765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E7AD-BFC0-D7C1-9DAB-DC7D8507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38A3-2E29-3262-4FE3-564C0973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4A96-A67C-D51B-7C53-33D826B9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27131-B427-3A91-22E1-AE51E01B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EFD8-FCF8-0B8B-29C9-B8A572D2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5712-C01E-AD0A-4E43-75E6B9F6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9753-C3B7-954A-CA44-B52509DC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5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40F5-8312-35AA-1116-7D018299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0759-0241-49FC-4516-BC18663D7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0CE29-44F9-EFC8-7BC2-6C407597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2D60-29BC-AB65-4C8D-179DE19B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F9BD2-8609-7E29-5862-7506BAE3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DB7A-DD45-D72D-0C7C-6E910F65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8492-5107-B073-D0CF-C2747551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6DF3-19DB-523C-66C4-82945050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D476-3E77-C338-2002-A5C83066F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9B617-061D-02E7-CE42-C0D8ECB8E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FDC56-A042-F323-43A1-01E44A530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1E83D-2FC8-7AD0-8316-EC754F08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A6614-569C-7729-7C23-04F53CB1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D1AA8-D556-537B-E3EE-BC1670F4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D8B2-2C73-8260-DFEE-501A0C8B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315EE-6C4F-FB73-8D03-1EC34E9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70FA-4034-5E35-E6D9-E37E32E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219A9-B814-846D-95DD-03D770A8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0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88F85-5EEE-EC8C-E340-0F070A80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704E1-682F-75B6-5169-8FFBAAE6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28F6F-8054-A992-5798-CF6499FA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8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B4CA-6EEC-82F6-0DE6-7AE19CB0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F319-FEFB-F28F-C7A5-EA3A6DC97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05CAA-8FE2-0A03-ACA3-EF7E101C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E1E14-A2C6-A39E-2294-9905C055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6B53-62A8-5FA3-6FDD-EE740396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7FF8-3555-68E2-8E99-DC97651C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BDF2-C23A-FC29-7320-8DCDE8DB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3C942-63B9-BE69-1331-F59014D09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96CA5-8D37-410E-F154-279DD703B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A0F37-D9F9-A200-8015-5E89671F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88B2F-D43A-6B77-9CC8-5777644A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5215-8635-A9B5-1D0E-21AF22A3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1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842F9-AEA5-54E3-FD90-13137C3B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33E7-95F8-78A6-6005-517A596F9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8816-2621-9434-7270-5D60405B1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A8E6-35C8-47EC-A514-259D6CF0794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D510-DBD9-9E6A-99D2-11A560DE3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54BB-53C9-FA84-E2C3-67B44064D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37CAC-5D32-493A-B233-C82F153CE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0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32734-7F24-6CAD-EC39-019B0A5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IN" sz="5100" dirty="0"/>
              <a:t>AI-Driven </a:t>
            </a:r>
            <a:br>
              <a:rPr lang="en-IN" sz="5100" dirty="0"/>
            </a:br>
            <a:r>
              <a:rPr lang="en-IN" sz="5100" dirty="0"/>
              <a:t>Classroom Analysis By </a:t>
            </a:r>
            <a:r>
              <a:rPr lang="en-IN" sz="5100" dirty="0" err="1"/>
              <a:t>EducareAI</a:t>
            </a:r>
            <a:endParaRPr lang="en-I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92684-C24B-E3C1-C1D9-861BF1B91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IN"/>
              <a:t>B. Samuel Sunny Kumar</a:t>
            </a:r>
          </a:p>
          <a:p>
            <a:r>
              <a:rPr lang="en-IN"/>
              <a:t>29</a:t>
            </a:r>
            <a:r>
              <a:rPr lang="en-IN" baseline="30000"/>
              <a:t>th</a:t>
            </a:r>
            <a:r>
              <a:rPr lang="en-IN"/>
              <a:t> Jan, 2025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43320-CBD1-40F1-5FC3-D3E2122F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Pipeline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5D14F6-3C70-9E2B-8F1C-FD8745C50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65" y="3203130"/>
            <a:ext cx="11548872" cy="17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2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20C92-92F4-D4D2-4F69-9E3386E5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Methodology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385DD-7CCB-35C0-366B-901AA3561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15741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50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A6D03-8EA1-D046-7B8D-CE285473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Methodology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27C645-018D-02BC-7C99-26756CD31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78011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27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B1E45-FD8B-99FB-2B49-1AC09719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AI-Powered Transcript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934EF9-77EA-F4DE-E0B4-1D735B8E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Data Processing :</a:t>
            </a:r>
          </a:p>
          <a:p>
            <a:pPr lvl="1"/>
            <a:r>
              <a:rPr lang="en-US" sz="2200"/>
              <a:t>Breaks transcripts into manageable chunks to fit LLM context limits.</a:t>
            </a:r>
            <a:endParaRPr lang="en-IN" sz="2200"/>
          </a:p>
          <a:p>
            <a:r>
              <a:rPr lang="en-IN" sz="2200"/>
              <a:t>Student Analysis :</a:t>
            </a:r>
          </a:p>
          <a:p>
            <a:pPr lvl="1"/>
            <a:r>
              <a:rPr lang="en-US" sz="2200"/>
              <a:t>Extracts insights such as participation, engagement, and learning outcomes.</a:t>
            </a:r>
            <a:endParaRPr lang="en-IN" sz="2200"/>
          </a:p>
          <a:p>
            <a:r>
              <a:rPr lang="en-IN" sz="2200"/>
              <a:t>Teacher Analysis :</a:t>
            </a:r>
          </a:p>
          <a:p>
            <a:pPr lvl="1"/>
            <a:r>
              <a:rPr lang="en-US" sz="2200"/>
              <a:t>Captures teaching methods, interactions, and areas for improv</a:t>
            </a:r>
            <a:r>
              <a:rPr lang="en-IN" sz="2200"/>
              <a:t>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Handling Challenges :</a:t>
            </a:r>
          </a:p>
          <a:p>
            <a:pPr lvl="1"/>
            <a:r>
              <a:rPr lang="en-US" sz="2200"/>
              <a:t>Gracefully manages missing names by assigning unique "Unnamed Student" labels.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Maintains standardized output for consistent reporting.</a:t>
            </a:r>
          </a:p>
          <a:p>
            <a:pPr marL="457200" lvl="1" indent="0">
              <a:buNone/>
            </a:pPr>
            <a:endParaRPr lang="en-US" sz="2200"/>
          </a:p>
          <a:p>
            <a:pPr lvl="1"/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3793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F2A5B-0D5C-591D-652B-E4E4C11A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600"/>
              <a:t>Why Use EducareAI for Classroom Analysis?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D400D8-B6AA-EA0B-E91E-73BFD6682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48851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84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AI-Driven  Classroom Analysis By EducareAI</vt:lpstr>
      <vt:lpstr>Methodology Pipeline</vt:lpstr>
      <vt:lpstr>Methodology Overview</vt:lpstr>
      <vt:lpstr>Methodology Overview</vt:lpstr>
      <vt:lpstr>AI-Powered Transcript Analysis</vt:lpstr>
      <vt:lpstr>Why Use EducareAI for Classroom Analysis?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bachalakuri samuel sunny</dc:creator>
  <cp:lastModifiedBy>bachalakuri samuel sunny</cp:lastModifiedBy>
  <cp:revision>1</cp:revision>
  <dcterms:created xsi:type="dcterms:W3CDTF">2025-01-29T18:20:33Z</dcterms:created>
  <dcterms:modified xsi:type="dcterms:W3CDTF">2025-01-29T19:45:27Z</dcterms:modified>
</cp:coreProperties>
</file>