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67" r:id="rId5"/>
    <p:sldId id="257" r:id="rId6"/>
    <p:sldId id="258" r:id="rId7"/>
    <p:sldId id="259" r:id="rId8"/>
    <p:sldId id="260" r:id="rId9"/>
    <p:sldId id="268" r:id="rId10"/>
    <p:sldId id="269" r:id="rId11"/>
    <p:sldId id="262" r:id="rId12"/>
    <p:sldId id="271" r:id="rId13"/>
    <p:sldId id="270" r:id="rId14"/>
    <p:sldId id="263" r:id="rId15"/>
    <p:sldId id="272" r:id="rId16"/>
    <p:sldId id="274" r:id="rId17"/>
    <p:sldId id="273" r:id="rId18"/>
    <p:sldId id="275" r:id="rId19"/>
    <p:sldId id="276" r:id="rId20"/>
    <p:sldId id="279" r:id="rId21"/>
    <p:sldId id="280" r:id="rId22"/>
    <p:sldId id="281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02FD2-0913-4C9B-AF28-FAAFEC29AB4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7081-F1D0-47EB-ABAD-124BACC8B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32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A7081-F1D0-47EB-ABAD-124BACC8B39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9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A7081-F1D0-47EB-ABAD-124BACC8B39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3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A7081-F1D0-47EB-ABAD-124BACC8B39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19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A7081-F1D0-47EB-ABAD-124BACC8B39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0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A7081-F1D0-47EB-ABAD-124BACC8B39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9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419C2-4C70-78BD-31C9-40AC39BC1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E2A9E6-2B9B-7F0E-7349-8F3B0E8A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CC01E-21FA-422F-7569-6042FE3B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B26B3A-643D-9406-B060-044D8CC3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4150A-ABCF-F2AB-B568-9CC81592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7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DE66-1B40-BAAC-E05E-C8959D0A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C38F06-3656-8FA6-43CF-9A3B806F2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36C45-9E0E-7A4C-012F-8B70442E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6EBEE-0F4D-F856-9BC8-3BD0B724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711B5-A781-EDC3-7BB9-160329C2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89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8A8F7-B189-41F4-FACF-07D1BC36D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EE3F5C-E6A5-304A-9799-248389364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628E6B-3673-E124-A332-AFFD1961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D2234-A227-DE77-8A24-1077C974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C56CF0-2954-B06F-AB0D-A14EFA73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AA0BB-7113-AD46-991E-4CF976EE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50A56-1DAE-0D3C-B61B-EDBF5240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2D532-6A74-296A-62FD-9DB6008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19316-67F6-583C-273D-8D5AF9CE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C3EA9-FC83-CD44-FE39-F5E556C3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9EFBC-FE7F-DC63-ED13-7EB053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8D59AA-268D-6E21-2F48-DB23DD71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273580-B05E-F976-5119-9F89D362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D37F7-9557-26B7-4650-1FC5BBDE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AAE68-B8D5-7A41-215F-53B3AE8A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80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39C3-75F3-644D-BEE8-F84ED90E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0A97D-BD15-4D30-97E8-9DAD0F76A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54AAF-9F86-842B-719D-27C654EF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974CDD-7B14-DBAD-A803-EEC84E7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08EEB5-56FF-B7B0-A823-DFE2197B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E040A4-7916-21F3-2552-23D297EF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70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13C4E-0A23-5109-49D4-FFC4892D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637E11-BA25-2B53-184F-A1AB74C8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C257BE-8B76-01D6-97C6-A7F1605E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E953F9-BA8E-E237-959C-3E46549CA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6CEAFD-9C0A-98E4-5EF1-67DACBAB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7528D4-2A42-8353-A4A7-EB67812D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62353F-9997-9F92-F16F-AFCA3ACD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DC0888-9A76-AA44-3E99-25B440AD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47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7A4A9-25EF-4365-D441-83D300BB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521F40-83FE-2420-9095-91FC1F2B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0FF6E4-B054-2CC1-2867-5B674B25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B35CF3-7380-E95E-E163-12B21D75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CACE8C-AC51-9858-D4D0-651D2D32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DFD144-8D62-64BE-779B-B97FD4FC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BC9698-29DF-A5EE-5C9D-4998110B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8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2F53A-1F11-9A8A-A09D-41B240FD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02558-A740-BE59-584B-B07C8926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05547E-3A75-DF9B-8B69-866BB8B9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8E3F5C-1FB9-6494-D694-18FC0651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5E0EB2-238E-97EB-A24E-80EF153C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C05E03-DC16-CB89-7BE3-44D0ABFB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21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E7DA2-0B0B-6359-4EC8-82910592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DCB34E-08DB-35C1-05F0-A9A7F1D1C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ED946E-8754-4A8D-5332-404F54B94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11C27-DAFC-B4D1-99CB-8AD4933E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886DB5-A119-FD41-44A9-1EC24BD0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4A2C37-6B78-B609-129C-66091385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6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5AA1C2-805D-1DF0-E03C-94A026D2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87F58-9BA4-94DB-73BC-2CD8F4E4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7239D-115A-94B7-1D49-99BCAB06C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394C9-784B-47FF-9ECD-D0C7814BB9C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2330C-1D52-25A0-A3A7-30BFB4B2F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C7A7F-B928-7BFC-1502-D87530144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A4FF3-E508-4C14-85BE-078A76C1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EE230-C2A7-B41F-C4A5-14C3B742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4585"/>
            <a:ext cx="9144000" cy="2387600"/>
          </a:xfrm>
        </p:spPr>
        <p:txBody>
          <a:bodyPr/>
          <a:lstStyle/>
          <a:p>
            <a:r>
              <a:rPr lang="pt-BR" dirty="0"/>
              <a:t>Dashboard para dados educacionais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99578A-CDF3-2850-3E0B-F3B3EE70C59C}"/>
              </a:ext>
            </a:extLst>
          </p:cNvPr>
          <p:cNvSpPr txBox="1"/>
          <p:nvPr/>
        </p:nvSpPr>
        <p:spPr>
          <a:xfrm>
            <a:off x="7939890" y="5453415"/>
            <a:ext cx="368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Caroline Ponce</a:t>
            </a:r>
          </a:p>
          <a:p>
            <a:r>
              <a:rPr lang="pt-BR" dirty="0"/>
              <a:t>CEFET/RJ</a:t>
            </a:r>
          </a:p>
          <a:p>
            <a:r>
              <a:rPr lang="pt-BR" dirty="0"/>
              <a:t>caroline.moraes@cefet-rj.br</a:t>
            </a:r>
          </a:p>
        </p:txBody>
      </p:sp>
    </p:spTree>
    <p:extLst>
      <p:ext uri="{BB962C8B-B14F-4D97-AF65-F5344CB8AC3E}">
        <p14:creationId xmlns:p14="http://schemas.microsoft.com/office/powerpoint/2010/main" val="16107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FFB4DF1-7360-E0B7-C37B-6EDA6525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866775"/>
            <a:ext cx="9563100" cy="512445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53DD3CA-59A1-2B50-3FE7-093782907EEE}"/>
              </a:ext>
            </a:extLst>
          </p:cNvPr>
          <p:cNvSpPr/>
          <p:nvPr/>
        </p:nvSpPr>
        <p:spPr>
          <a:xfrm>
            <a:off x="1769806" y="2241754"/>
            <a:ext cx="1135626" cy="206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0DA6111-B49E-30C0-44D2-022701853362}"/>
              </a:ext>
            </a:extLst>
          </p:cNvPr>
          <p:cNvSpPr/>
          <p:nvPr/>
        </p:nvSpPr>
        <p:spPr>
          <a:xfrm>
            <a:off x="1769806" y="4837472"/>
            <a:ext cx="1135626" cy="206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1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EE230-C2A7-B41F-C4A5-14C3B742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4585"/>
            <a:ext cx="9144000" cy="2387600"/>
          </a:xfrm>
        </p:spPr>
        <p:txBody>
          <a:bodyPr/>
          <a:lstStyle/>
          <a:p>
            <a:r>
              <a:rPr lang="pt-BR" dirty="0"/>
              <a:t>Dashboard para dados educacionais - estático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BE642-22BC-0829-E20B-9912F29635DA}"/>
              </a:ext>
            </a:extLst>
          </p:cNvPr>
          <p:cNvSpPr txBox="1">
            <a:spLocks/>
          </p:cNvSpPr>
          <p:nvPr/>
        </p:nvSpPr>
        <p:spPr>
          <a:xfrm>
            <a:off x="3815646" y="4446941"/>
            <a:ext cx="3733800" cy="1468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Trocar nomes dos gráficos e tabela </a:t>
            </a:r>
          </a:p>
          <a:p>
            <a:pPr algn="just"/>
            <a:r>
              <a:rPr lang="pt-BR" dirty="0"/>
              <a:t>- Knitr :: kable deixa a tabela mais bonitinha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7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9BD452F-41AA-6662-670F-F9646F20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3" y="410190"/>
            <a:ext cx="9172575" cy="4914900"/>
          </a:xfrm>
          <a:prstGeom prst="rect">
            <a:avLst/>
          </a:prstGeom>
        </p:spPr>
      </p:pic>
      <p:sp>
        <p:nvSpPr>
          <p:cNvPr id="8" name="Chave Esquerda 7">
            <a:extLst>
              <a:ext uri="{FF2B5EF4-FFF2-40B4-BE49-F238E27FC236}">
                <a16:creationId xmlns:a16="http://schemas.microsoft.com/office/drawing/2014/main" id="{C54B8B6C-1602-221D-CBA3-8CD9B59AE09E}"/>
              </a:ext>
            </a:extLst>
          </p:cNvPr>
          <p:cNvSpPr/>
          <p:nvPr/>
        </p:nvSpPr>
        <p:spPr>
          <a:xfrm>
            <a:off x="4454013" y="1532910"/>
            <a:ext cx="663677" cy="497205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13A9D52-AF7F-C3FD-D254-EBBDCBC6C332}"/>
              </a:ext>
            </a:extLst>
          </p:cNvPr>
          <p:cNvSpPr/>
          <p:nvPr/>
        </p:nvSpPr>
        <p:spPr>
          <a:xfrm>
            <a:off x="1375180" y="1837443"/>
            <a:ext cx="1533832" cy="309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A4B717D-826E-83E8-1EDC-7DDA39A473AC}"/>
              </a:ext>
            </a:extLst>
          </p:cNvPr>
          <p:cNvSpPr/>
          <p:nvPr/>
        </p:nvSpPr>
        <p:spPr>
          <a:xfrm>
            <a:off x="805851" y="4045567"/>
            <a:ext cx="2884539" cy="1822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B58F1B-F935-F841-10A0-7997E86B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839" y="1561485"/>
            <a:ext cx="5623354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7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CE1E2D-A144-AE22-27EE-AEC0BD50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34" y="182905"/>
            <a:ext cx="8962463" cy="64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5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EE230-C2A7-B41F-C4A5-14C3B742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4585"/>
            <a:ext cx="9144000" cy="2387600"/>
          </a:xfrm>
        </p:spPr>
        <p:txBody>
          <a:bodyPr/>
          <a:lstStyle/>
          <a:p>
            <a:r>
              <a:rPr lang="pt-BR" dirty="0"/>
              <a:t>Dashboard para dados educacionais – dinâmico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BE642-22BC-0829-E20B-9912F29635DA}"/>
              </a:ext>
            </a:extLst>
          </p:cNvPr>
          <p:cNvSpPr txBox="1">
            <a:spLocks/>
          </p:cNvSpPr>
          <p:nvPr/>
        </p:nvSpPr>
        <p:spPr>
          <a:xfrm>
            <a:off x="3815646" y="4446941"/>
            <a:ext cx="3733800" cy="1468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pt-BR" dirty="0"/>
              <a:t>Acrescentar </a:t>
            </a:r>
          </a:p>
          <a:p>
            <a:pPr algn="just"/>
            <a:r>
              <a:rPr lang="pt-BR" dirty="0"/>
              <a:t>runtime: shiny</a:t>
            </a:r>
          </a:p>
          <a:p>
            <a:pPr marL="342900" indent="-342900" algn="just">
              <a:buFontTx/>
              <a:buChar char="-"/>
            </a:pPr>
            <a:r>
              <a:rPr lang="pt-BR" dirty="0"/>
              <a:t>Acrescentar uma coluna aonde ficará os botões</a:t>
            </a:r>
          </a:p>
          <a:p>
            <a:pPr algn="just"/>
            <a:r>
              <a:rPr lang="pt-BR" dirty="0"/>
              <a:t>Column{.sidebar}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68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2188F6-1E91-1794-4787-9E47818B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6" y="547965"/>
            <a:ext cx="4467225" cy="2619375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6AA2BF1-F4B4-ABA8-23FF-9D7F0FC95C57}"/>
              </a:ext>
            </a:extLst>
          </p:cNvPr>
          <p:cNvSpPr/>
          <p:nvPr/>
        </p:nvSpPr>
        <p:spPr>
          <a:xfrm>
            <a:off x="1429305" y="2831977"/>
            <a:ext cx="1669002" cy="230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3B9BCE0-919F-D0E5-3AA3-1570BD7C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514" y="2261540"/>
            <a:ext cx="7448550" cy="41814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26810D6-B5A3-8C8E-7B44-F8AED9B08906}"/>
              </a:ext>
            </a:extLst>
          </p:cNvPr>
          <p:cNvSpPr/>
          <p:nvPr/>
        </p:nvSpPr>
        <p:spPr>
          <a:xfrm>
            <a:off x="4608990" y="4513696"/>
            <a:ext cx="1669002" cy="230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14FB3C0B-B0B9-6E8B-9006-29A95682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57" y="3005750"/>
            <a:ext cx="7077075" cy="32004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C40EF0F-6685-95AF-CCE1-086E9AAF7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91" y="545666"/>
            <a:ext cx="4810125" cy="18002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FA84795-BE2D-10F0-9B2A-47A977353AE2}"/>
              </a:ext>
            </a:extLst>
          </p:cNvPr>
          <p:cNvSpPr/>
          <p:nvPr/>
        </p:nvSpPr>
        <p:spPr>
          <a:xfrm>
            <a:off x="564964" y="1031510"/>
            <a:ext cx="1533832" cy="221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C9F902-DA24-4FC9-4498-FF4CCBC53BC0}"/>
              </a:ext>
            </a:extLst>
          </p:cNvPr>
          <p:cNvSpPr/>
          <p:nvPr/>
        </p:nvSpPr>
        <p:spPr>
          <a:xfrm>
            <a:off x="1110168" y="1466851"/>
            <a:ext cx="1533832" cy="221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BC3FEFD-4AAC-8DE0-E451-49CCD80D5D36}"/>
              </a:ext>
            </a:extLst>
          </p:cNvPr>
          <p:cNvSpPr/>
          <p:nvPr/>
        </p:nvSpPr>
        <p:spPr>
          <a:xfrm>
            <a:off x="3579218" y="3299733"/>
            <a:ext cx="1533832" cy="221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0618C4F-104D-B53A-1226-6ED1C202EECD}"/>
              </a:ext>
            </a:extLst>
          </p:cNvPr>
          <p:cNvSpPr/>
          <p:nvPr/>
        </p:nvSpPr>
        <p:spPr>
          <a:xfrm>
            <a:off x="4116600" y="3764186"/>
            <a:ext cx="1533832" cy="221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8C9378A-4526-1C99-1CA4-2F21E8E56AC2}"/>
              </a:ext>
            </a:extLst>
          </p:cNvPr>
          <p:cNvSpPr/>
          <p:nvPr/>
        </p:nvSpPr>
        <p:spPr>
          <a:xfrm>
            <a:off x="3606378" y="5279020"/>
            <a:ext cx="1533832" cy="221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516650F-1396-1321-97DE-4925EDD1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66725"/>
            <a:ext cx="110871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5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3AFE528-044C-5473-EE76-140E5F3F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76262"/>
            <a:ext cx="116586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0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3874948-61C9-EFFD-A9C3-E51D1226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59" y="2251578"/>
            <a:ext cx="3133725" cy="40005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367294-B5FD-A9CA-EEFA-35849A0F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0" y="260786"/>
            <a:ext cx="6962775" cy="1857375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71498CF-556B-8EEB-5A8E-C33D2221B44F}"/>
              </a:ext>
            </a:extLst>
          </p:cNvPr>
          <p:cNvSpPr/>
          <p:nvPr/>
        </p:nvSpPr>
        <p:spPr>
          <a:xfrm>
            <a:off x="1521420" y="1209881"/>
            <a:ext cx="1858296" cy="199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623BB68-EDCF-ED98-06CF-F68A76EA3627}"/>
              </a:ext>
            </a:extLst>
          </p:cNvPr>
          <p:cNvSpPr/>
          <p:nvPr/>
        </p:nvSpPr>
        <p:spPr>
          <a:xfrm>
            <a:off x="4441595" y="1189473"/>
            <a:ext cx="1002890" cy="2187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BB97448-2B13-3C31-93DF-012DCD1EBB1C}"/>
              </a:ext>
            </a:extLst>
          </p:cNvPr>
          <p:cNvSpPr/>
          <p:nvPr/>
        </p:nvSpPr>
        <p:spPr>
          <a:xfrm>
            <a:off x="6250296" y="3500503"/>
            <a:ext cx="1366684" cy="199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2741C8F-8FF3-E527-FCA8-71F6C9E06F59}"/>
              </a:ext>
            </a:extLst>
          </p:cNvPr>
          <p:cNvSpPr/>
          <p:nvPr/>
        </p:nvSpPr>
        <p:spPr>
          <a:xfrm>
            <a:off x="6379822" y="5627425"/>
            <a:ext cx="1366684" cy="199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11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F982-90B1-4250-D794-1D013D90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5" y="331259"/>
            <a:ext cx="10515600" cy="1325563"/>
          </a:xfrm>
        </p:spPr>
        <p:txBody>
          <a:bodyPr/>
          <a:lstStyle/>
          <a:p>
            <a:r>
              <a:rPr lang="pt-BR" dirty="0"/>
              <a:t>Microdados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158027-A54F-D21C-004D-CFE49027341B}"/>
              </a:ext>
            </a:extLst>
          </p:cNvPr>
          <p:cNvSpPr txBox="1"/>
          <p:nvPr/>
        </p:nvSpPr>
        <p:spPr>
          <a:xfrm>
            <a:off x="587022" y="16568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https://www.gov.br/inep/pt-br/acesso-a-informacao/dados-abertos/microdados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E10502-026E-5FC5-9117-B737403D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70" y="2160132"/>
            <a:ext cx="8430228" cy="454079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C544175-91F2-8604-CFB0-9FA363EA45B4}"/>
              </a:ext>
            </a:extLst>
          </p:cNvPr>
          <p:cNvSpPr/>
          <p:nvPr/>
        </p:nvSpPr>
        <p:spPr>
          <a:xfrm>
            <a:off x="8240889" y="4741334"/>
            <a:ext cx="1794933" cy="17854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94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6F91065-C988-20B2-4CEB-07BAB346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91" y="140329"/>
            <a:ext cx="8776435" cy="6717671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06666E3-6A21-AF4D-8554-48A7AC9F5D72}"/>
              </a:ext>
            </a:extLst>
          </p:cNvPr>
          <p:cNvSpPr/>
          <p:nvPr/>
        </p:nvSpPr>
        <p:spPr>
          <a:xfrm>
            <a:off x="3254791" y="568106"/>
            <a:ext cx="1787989" cy="50699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E0755E3-8043-4611-E113-EAB3D5657191}"/>
              </a:ext>
            </a:extLst>
          </p:cNvPr>
          <p:cNvSpPr/>
          <p:nvPr/>
        </p:nvSpPr>
        <p:spPr>
          <a:xfrm>
            <a:off x="3254791" y="1148283"/>
            <a:ext cx="1787989" cy="50699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BD1C3AE-4797-1BBB-ADE3-89C1962B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4" y="1989502"/>
            <a:ext cx="4834551" cy="2692210"/>
          </a:xfrm>
          <a:prstGeom prst="rect">
            <a:avLst/>
          </a:prstGeom>
        </p:spPr>
      </p:pic>
      <p:sp>
        <p:nvSpPr>
          <p:cNvPr id="13" name="Seta: Dobrada 12">
            <a:extLst>
              <a:ext uri="{FF2B5EF4-FFF2-40B4-BE49-F238E27FC236}">
                <a16:creationId xmlns:a16="http://schemas.microsoft.com/office/drawing/2014/main" id="{206629BF-1E7E-0A95-9506-0AF90496D628}"/>
              </a:ext>
            </a:extLst>
          </p:cNvPr>
          <p:cNvSpPr/>
          <p:nvPr/>
        </p:nvSpPr>
        <p:spPr>
          <a:xfrm>
            <a:off x="1539089" y="905347"/>
            <a:ext cx="823865" cy="94156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2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6F91065-C988-20B2-4CEB-07BAB346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91" y="140329"/>
            <a:ext cx="8776435" cy="6717671"/>
          </a:xfrm>
          <a:prstGeom prst="rect">
            <a:avLst/>
          </a:prstGeom>
        </p:spPr>
      </p:pic>
      <p:sp>
        <p:nvSpPr>
          <p:cNvPr id="13" name="Seta: Dobrada 12">
            <a:extLst>
              <a:ext uri="{FF2B5EF4-FFF2-40B4-BE49-F238E27FC236}">
                <a16:creationId xmlns:a16="http://schemas.microsoft.com/office/drawing/2014/main" id="{206629BF-1E7E-0A95-9506-0AF90496D628}"/>
              </a:ext>
            </a:extLst>
          </p:cNvPr>
          <p:cNvSpPr/>
          <p:nvPr/>
        </p:nvSpPr>
        <p:spPr>
          <a:xfrm>
            <a:off x="2134074" y="563579"/>
            <a:ext cx="823865" cy="94156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47E704-73E0-52F7-E79B-F96CE3A7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0" y="1668525"/>
            <a:ext cx="4603131" cy="22934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C0C62F-2390-5FFB-817F-0F3F0B01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40" y="4105039"/>
            <a:ext cx="4620288" cy="2293404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12FEAD3-D83A-EADD-7FF0-9D65B90FADEE}"/>
              </a:ext>
            </a:extLst>
          </p:cNvPr>
          <p:cNvSpPr/>
          <p:nvPr/>
        </p:nvSpPr>
        <p:spPr>
          <a:xfrm>
            <a:off x="353085" y="2498756"/>
            <a:ext cx="3051018" cy="153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E8F4067-B8E9-68CD-4F51-CC640891C62E}"/>
              </a:ext>
            </a:extLst>
          </p:cNvPr>
          <p:cNvSpPr/>
          <p:nvPr/>
        </p:nvSpPr>
        <p:spPr>
          <a:xfrm>
            <a:off x="353085" y="4808521"/>
            <a:ext cx="3051018" cy="153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5D8D033-DA4F-6040-AEE1-6B596E2B9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161" y="4631605"/>
            <a:ext cx="3770839" cy="1367447"/>
          </a:xfrm>
          <a:prstGeom prst="rect">
            <a:avLst/>
          </a:prstGeom>
        </p:spPr>
      </p:pic>
      <p:sp>
        <p:nvSpPr>
          <p:cNvPr id="15" name="Seta: Dobrada 14">
            <a:extLst>
              <a:ext uri="{FF2B5EF4-FFF2-40B4-BE49-F238E27FC236}">
                <a16:creationId xmlns:a16="http://schemas.microsoft.com/office/drawing/2014/main" id="{A372B137-5391-A4C8-EA81-F3E0924EF530}"/>
              </a:ext>
            </a:extLst>
          </p:cNvPr>
          <p:cNvSpPr/>
          <p:nvPr/>
        </p:nvSpPr>
        <p:spPr>
          <a:xfrm>
            <a:off x="8931718" y="4309450"/>
            <a:ext cx="809812" cy="13127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6285BD7-7FBF-6C01-B1A0-5676DB77094A}"/>
              </a:ext>
            </a:extLst>
          </p:cNvPr>
          <p:cNvSpPr/>
          <p:nvPr/>
        </p:nvSpPr>
        <p:spPr>
          <a:xfrm>
            <a:off x="8511696" y="5315329"/>
            <a:ext cx="2180447" cy="1348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1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E6C00-14BE-BACE-0B61-1BFD0129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Indicação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698DF7-B973-3DD6-0F03-AF3DD4CC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https://pkgs.rstudio.com/flexdashboard/</a:t>
            </a:r>
          </a:p>
        </p:txBody>
      </p:sp>
    </p:spTree>
    <p:extLst>
      <p:ext uri="{BB962C8B-B14F-4D97-AF65-F5344CB8AC3E}">
        <p14:creationId xmlns:p14="http://schemas.microsoft.com/office/powerpoint/2010/main" val="124760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E37BE-F62E-771C-3EF2-9A129418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Indicações de livros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AAFDF-F8D7-F05D-7BC6-97B55D8A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https://github.com/AnaCarolinaFDias/DescomplicaEstatistica/tree/master/R/Livros%20de%20R</a:t>
            </a:r>
          </a:p>
        </p:txBody>
      </p:sp>
    </p:spTree>
    <p:extLst>
      <p:ext uri="{BB962C8B-B14F-4D97-AF65-F5344CB8AC3E}">
        <p14:creationId xmlns:p14="http://schemas.microsoft.com/office/powerpoint/2010/main" val="80117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D1F2A6F-E111-D935-9305-9825C3C7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23" y="3448404"/>
            <a:ext cx="8134350" cy="28479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4F6BEE-129F-4B0F-AEAD-27DE99BC3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73" y="313972"/>
            <a:ext cx="8229600" cy="3095625"/>
          </a:xfrm>
          <a:prstGeom prst="rect">
            <a:avLst/>
          </a:prstGeom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91521B98-E19F-F9BF-C6EF-4CEA9C0AAA95}"/>
              </a:ext>
            </a:extLst>
          </p:cNvPr>
          <p:cNvSpPr/>
          <p:nvPr/>
        </p:nvSpPr>
        <p:spPr>
          <a:xfrm>
            <a:off x="480873" y="2743905"/>
            <a:ext cx="5325357" cy="214489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871D2C6D-DCFE-29CD-FA94-70ADADFFCB62}"/>
              </a:ext>
            </a:extLst>
          </p:cNvPr>
          <p:cNvSpPr/>
          <p:nvPr/>
        </p:nvSpPr>
        <p:spPr>
          <a:xfrm>
            <a:off x="2188623" y="5298838"/>
            <a:ext cx="5325357" cy="214489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91779655-EDFD-9FFF-C024-E56954047C3D}"/>
              </a:ext>
            </a:extLst>
          </p:cNvPr>
          <p:cNvSpPr/>
          <p:nvPr/>
        </p:nvSpPr>
        <p:spPr>
          <a:xfrm>
            <a:off x="770643" y="3601861"/>
            <a:ext cx="945268" cy="16756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2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3EBB8-18CA-5F73-20DB-30BAF898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que devem ser instalados: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A6820-2D0F-1C89-68F9-8E608F8A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markdown</a:t>
            </a:r>
          </a:p>
          <a:p>
            <a:r>
              <a:rPr lang="pt-BR" dirty="0"/>
              <a:t>flexdashboard</a:t>
            </a:r>
          </a:p>
          <a:p>
            <a:r>
              <a:rPr lang="pt-BR" dirty="0"/>
              <a:t>dplyr</a:t>
            </a:r>
          </a:p>
          <a:p>
            <a:r>
              <a:rPr lang="pt-BR" dirty="0"/>
              <a:t>ggplot2</a:t>
            </a:r>
          </a:p>
          <a:p>
            <a:r>
              <a:rPr lang="pt-BR" dirty="0"/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94265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2D9C6-049C-3C92-CE33-AB373C33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aprender um pouco do </a:t>
            </a:r>
            <a:r>
              <a:rPr lang="pt-BR" dirty="0" err="1"/>
              <a:t>flexdashboard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DEABF-D3AC-9EEF-84B5-91319C97D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passo é instalar os pacotes e em seguida:</a:t>
            </a:r>
          </a:p>
          <a:p>
            <a:pPr marL="0" indent="0">
              <a:buNone/>
            </a:pPr>
            <a:r>
              <a:rPr lang="pt-BR" dirty="0"/>
              <a:t> abrir um R Markdown -&gt; From template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23697D-8EBB-4087-0CCB-0504E3AC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7" y="2730500"/>
            <a:ext cx="7029450" cy="28194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B0152B9-025A-2D25-E26D-8B355BD7F491}"/>
              </a:ext>
            </a:extLst>
          </p:cNvPr>
          <p:cNvSpPr/>
          <p:nvPr/>
        </p:nvSpPr>
        <p:spPr>
          <a:xfrm>
            <a:off x="3358444" y="4244622"/>
            <a:ext cx="1569156" cy="3499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8FAEA7D-15D1-D18B-8DFB-C8C01C143359}"/>
              </a:ext>
            </a:extLst>
          </p:cNvPr>
          <p:cNvSpPr/>
          <p:nvPr/>
        </p:nvSpPr>
        <p:spPr>
          <a:xfrm>
            <a:off x="5723467" y="3826933"/>
            <a:ext cx="824089" cy="519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5DAD9B-3702-E437-2E7D-B6040E79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99" y="2745979"/>
            <a:ext cx="4299301" cy="41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7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1405C28-F895-7E5F-B23F-1DC201AE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8" y="1506104"/>
            <a:ext cx="7729088" cy="49903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DD9EAA-43E6-EC83-7169-67621E5B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Vai abrir um script já pré montado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747D81E-DD2A-3BEF-6521-2F7B7D5485FE}"/>
              </a:ext>
            </a:extLst>
          </p:cNvPr>
          <p:cNvSpPr/>
          <p:nvPr/>
        </p:nvSpPr>
        <p:spPr>
          <a:xfrm>
            <a:off x="1874712" y="2202513"/>
            <a:ext cx="496711" cy="2118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B028525-B8FB-F32A-1FB2-C59428F4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158" y="1917916"/>
            <a:ext cx="37338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Aperte “</a:t>
            </a:r>
            <a:r>
              <a:rPr lang="pt-BR" dirty="0" err="1"/>
              <a:t>Knit</a:t>
            </a:r>
            <a:r>
              <a:rPr lang="pt-BR" dirty="0"/>
              <a:t>”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Ele vai rodar e abrir as telas do dashboard.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partir de agora podemos personalizar o nosso próprio dashboard.</a:t>
            </a:r>
          </a:p>
        </p:txBody>
      </p:sp>
    </p:spTree>
    <p:extLst>
      <p:ext uri="{BB962C8B-B14F-4D97-AF65-F5344CB8AC3E}">
        <p14:creationId xmlns:p14="http://schemas.microsoft.com/office/powerpoint/2010/main" val="3306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C53EE8-38E8-CC15-EFB8-CC841A54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5" y="417689"/>
            <a:ext cx="8137243" cy="57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29C0D5-648B-545D-E17E-E8A0E5A3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" y="101600"/>
            <a:ext cx="7878562" cy="4451927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1A1EB80-06A7-2935-13DC-9CE42128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49" y="628786"/>
            <a:ext cx="3733800" cy="14684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Pode ser organizado por linhas ou colunas “orientation”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63E073A-1A67-1D30-B05E-16E7BEB8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92" y="2097224"/>
            <a:ext cx="7697468" cy="4347964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676EF03E-AB76-F602-8BC1-7A9834609A9F}"/>
              </a:ext>
            </a:extLst>
          </p:cNvPr>
          <p:cNvSpPr/>
          <p:nvPr/>
        </p:nvSpPr>
        <p:spPr>
          <a:xfrm>
            <a:off x="1554965" y="2327563"/>
            <a:ext cx="383822" cy="27093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7F4C2F3-9B46-E404-5483-51511B0A2016}"/>
              </a:ext>
            </a:extLst>
          </p:cNvPr>
          <p:cNvSpPr/>
          <p:nvPr/>
        </p:nvSpPr>
        <p:spPr>
          <a:xfrm>
            <a:off x="1554965" y="3226569"/>
            <a:ext cx="383822" cy="27093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28CDD56-9535-89B4-FE65-826898C4D8D0}"/>
              </a:ext>
            </a:extLst>
          </p:cNvPr>
          <p:cNvSpPr/>
          <p:nvPr/>
        </p:nvSpPr>
        <p:spPr>
          <a:xfrm>
            <a:off x="5767421" y="3470869"/>
            <a:ext cx="323273" cy="178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8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F79C17-8C5D-F7E5-0A9F-535D5D7E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786409"/>
            <a:ext cx="10848976" cy="49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37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194</Words>
  <Application>Microsoft Office PowerPoint</Application>
  <PresentationFormat>Widescreen</PresentationFormat>
  <Paragraphs>39</Paragraphs>
  <Slides>23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do Office</vt:lpstr>
      <vt:lpstr>Dashboard para dados educacionais</vt:lpstr>
      <vt:lpstr>Microdados</vt:lpstr>
      <vt:lpstr>Apresentação do PowerPoint</vt:lpstr>
      <vt:lpstr>Pacotes que devem ser instalados:</vt:lpstr>
      <vt:lpstr>Vamos aprender um pouco do flexdashboard</vt:lpstr>
      <vt:lpstr>Vai abrir um script já pré montado</vt:lpstr>
      <vt:lpstr>Apresentação do PowerPoint</vt:lpstr>
      <vt:lpstr>Apresentação do PowerPoint</vt:lpstr>
      <vt:lpstr>Apresentação do PowerPoint</vt:lpstr>
      <vt:lpstr>Apresentação do PowerPoint</vt:lpstr>
      <vt:lpstr>Dashboard para dados educacionais - estático</vt:lpstr>
      <vt:lpstr>Apresentação do PowerPoint</vt:lpstr>
      <vt:lpstr>Apresentação do PowerPoint</vt:lpstr>
      <vt:lpstr>Dashboard para dados educacionais – dinâmico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Indicação site</vt:lpstr>
      <vt:lpstr>Indicações de livros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para dados educacionais</dc:title>
  <dc:creator>Leonardo Do Nascimento Pate Peixoto</dc:creator>
  <cp:lastModifiedBy>CAROLINE PONCE DE MORAES</cp:lastModifiedBy>
  <cp:revision>23</cp:revision>
  <dcterms:created xsi:type="dcterms:W3CDTF">2024-04-15T17:29:33Z</dcterms:created>
  <dcterms:modified xsi:type="dcterms:W3CDTF">2024-06-07T14:27:15Z</dcterms:modified>
</cp:coreProperties>
</file>