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1.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33.xml" Type="http://schemas.openxmlformats.org/officeDocument/2006/relationships/slide" Id="rId38"/><Relationship Target="slides/slide32.xml" Type="http://schemas.openxmlformats.org/officeDocument/2006/relationships/slide" Id="rId37"/><Relationship Target="slides/slide14.xml" Type="http://schemas.openxmlformats.org/officeDocument/2006/relationships/slide" Id="rId19"/><Relationship Target="slides/slide31.xml" Type="http://schemas.openxmlformats.org/officeDocument/2006/relationships/slide" Id="rId36"/><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25.xml" Type="http://schemas.openxmlformats.org/officeDocument/2006/relationships/slide" Id="rId30"/><Relationship Target="slides/slide7.xml" Type="http://schemas.openxmlformats.org/officeDocument/2006/relationships/slide" Id="rId12"/><Relationship Target="slides/slide26.xml" Type="http://schemas.openxmlformats.org/officeDocument/2006/relationships/slide" Id="rId31"/><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9.xml" Type="http://schemas.openxmlformats.org/officeDocument/2006/relationships/slide" Id="rId34"/><Relationship Target="slides/slide30.xml" Type="http://schemas.openxmlformats.org/officeDocument/2006/relationships/slide" Id="rId35"/><Relationship Target="slides/slide27.xml" Type="http://schemas.openxmlformats.org/officeDocument/2006/relationships/slide" Id="rId32"/><Relationship Target="slides/slide28.xml" Type="http://schemas.openxmlformats.org/officeDocument/2006/relationships/slide" Id="rId33"/><Relationship Target="slides/slide24.xml" Type="http://schemas.openxmlformats.org/officeDocument/2006/relationships/slide" Id="rId2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theme/theme1.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4" name="Shape 84"/>
        <p:cNvGrpSpPr/>
        <p:nvPr/>
      </p:nvGrpSpPr>
      <p:grpSpPr>
        <a:xfrm>
          <a:off y="0" x="0"/>
          <a:ext cy="0" cx="0"/>
          <a:chOff y="0" x="0"/>
          <a:chExt cy="0" cx="0"/>
        </a:xfrm>
      </p:grpSpPr>
      <p:sp>
        <p:nvSpPr>
          <p:cNvPr id="85" name="Shape 8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86" name="Shape 8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8" name="Shape 138"/>
        <p:cNvGrpSpPr/>
        <p:nvPr/>
      </p:nvGrpSpPr>
      <p:grpSpPr>
        <a:xfrm>
          <a:off y="0" x="0"/>
          <a:ext cy="0" cx="0"/>
          <a:chOff y="0" x="0"/>
          <a:chExt cy="0" cx="0"/>
        </a:xfrm>
      </p:grpSpPr>
      <p:sp>
        <p:nvSpPr>
          <p:cNvPr id="139" name="Shape 13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40" name="Shape 140"/>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4" name="Shape 144"/>
        <p:cNvGrpSpPr/>
        <p:nvPr/>
      </p:nvGrpSpPr>
      <p:grpSpPr>
        <a:xfrm>
          <a:off y="0" x="0"/>
          <a:ext cy="0" cx="0"/>
          <a:chOff y="0" x="0"/>
          <a:chExt cy="0" cx="0"/>
        </a:xfrm>
      </p:grpSpPr>
      <p:sp>
        <p:nvSpPr>
          <p:cNvPr id="145" name="Shape 14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46" name="Shape 14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0" name="Shape 150"/>
        <p:cNvGrpSpPr/>
        <p:nvPr/>
      </p:nvGrpSpPr>
      <p:grpSpPr>
        <a:xfrm>
          <a:off y="0" x="0"/>
          <a:ext cy="0" cx="0"/>
          <a:chOff y="0" x="0"/>
          <a:chExt cy="0" cx="0"/>
        </a:xfrm>
      </p:grpSpPr>
      <p:sp>
        <p:nvSpPr>
          <p:cNvPr id="151" name="Shape 15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52" name="Shape 15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6" name="Shape 156"/>
        <p:cNvGrpSpPr/>
        <p:nvPr/>
      </p:nvGrpSpPr>
      <p:grpSpPr>
        <a:xfrm>
          <a:off y="0" x="0"/>
          <a:ext cy="0" cx="0"/>
          <a:chOff y="0" x="0"/>
          <a:chExt cy="0" cx="0"/>
        </a:xfrm>
      </p:grpSpPr>
      <p:sp>
        <p:nvSpPr>
          <p:cNvPr id="157" name="Shape 15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58" name="Shape 15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3" name="Shape 163"/>
        <p:cNvGrpSpPr/>
        <p:nvPr/>
      </p:nvGrpSpPr>
      <p:grpSpPr>
        <a:xfrm>
          <a:off y="0" x="0"/>
          <a:ext cy="0" cx="0"/>
          <a:chOff y="0" x="0"/>
          <a:chExt cy="0" cx="0"/>
        </a:xfrm>
      </p:grpSpPr>
      <p:sp>
        <p:nvSpPr>
          <p:cNvPr id="164" name="Shape 16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65" name="Shape 16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1" name="Shape 171"/>
        <p:cNvGrpSpPr/>
        <p:nvPr/>
      </p:nvGrpSpPr>
      <p:grpSpPr>
        <a:xfrm>
          <a:off y="0" x="0"/>
          <a:ext cy="0" cx="0"/>
          <a:chOff y="0" x="0"/>
          <a:chExt cy="0" cx="0"/>
        </a:xfrm>
      </p:grpSpPr>
      <p:sp>
        <p:nvSpPr>
          <p:cNvPr id="172" name="Shape 17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73" name="Shape 173"/>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0" name="Shape 180"/>
        <p:cNvGrpSpPr/>
        <p:nvPr/>
      </p:nvGrpSpPr>
      <p:grpSpPr>
        <a:xfrm>
          <a:off y="0" x="0"/>
          <a:ext cy="0" cx="0"/>
          <a:chOff y="0" x="0"/>
          <a:chExt cy="0" cx="0"/>
        </a:xfrm>
      </p:grpSpPr>
      <p:sp>
        <p:nvSpPr>
          <p:cNvPr id="181" name="Shape 18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82" name="Shape 18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8" name="Shape 188"/>
        <p:cNvGrpSpPr/>
        <p:nvPr/>
      </p:nvGrpSpPr>
      <p:grpSpPr>
        <a:xfrm>
          <a:off y="0" x="0"/>
          <a:ext cy="0" cx="0"/>
          <a:chOff y="0" x="0"/>
          <a:chExt cy="0" cx="0"/>
        </a:xfrm>
      </p:grpSpPr>
      <p:sp>
        <p:nvSpPr>
          <p:cNvPr id="189" name="Shape 18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90" name="Shape 19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6" name="Shape 196"/>
        <p:cNvGrpSpPr/>
        <p:nvPr/>
      </p:nvGrpSpPr>
      <p:grpSpPr>
        <a:xfrm>
          <a:off y="0" x="0"/>
          <a:ext cy="0" cx="0"/>
          <a:chOff y="0" x="0"/>
          <a:chExt cy="0" cx="0"/>
        </a:xfrm>
      </p:grpSpPr>
      <p:sp>
        <p:nvSpPr>
          <p:cNvPr id="197" name="Shape 19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98" name="Shape 19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5" name="Shape 205"/>
        <p:cNvGrpSpPr/>
        <p:nvPr/>
      </p:nvGrpSpPr>
      <p:grpSpPr>
        <a:xfrm>
          <a:off y="0" x="0"/>
          <a:ext cy="0" cx="0"/>
          <a:chOff y="0" x="0"/>
          <a:chExt cy="0" cx="0"/>
        </a:xfrm>
      </p:grpSpPr>
      <p:sp>
        <p:nvSpPr>
          <p:cNvPr id="206" name="Shape 20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07" name="Shape 20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0" name="Shape 90"/>
        <p:cNvGrpSpPr/>
        <p:nvPr/>
      </p:nvGrpSpPr>
      <p:grpSpPr>
        <a:xfrm>
          <a:off y="0" x="0"/>
          <a:ext cy="0" cx="0"/>
          <a:chOff y="0" x="0"/>
          <a:chExt cy="0" cx="0"/>
        </a:xfrm>
      </p:grpSpPr>
      <p:sp>
        <p:nvSpPr>
          <p:cNvPr id="91" name="Shape 9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92" name="Shape 9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2" name="Shape 212"/>
        <p:cNvGrpSpPr/>
        <p:nvPr/>
      </p:nvGrpSpPr>
      <p:grpSpPr>
        <a:xfrm>
          <a:off y="0" x="0"/>
          <a:ext cy="0" cx="0"/>
          <a:chOff y="0" x="0"/>
          <a:chExt cy="0" cx="0"/>
        </a:xfrm>
      </p:grpSpPr>
      <p:sp>
        <p:nvSpPr>
          <p:cNvPr id="213" name="Shape 21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14" name="Shape 21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9" name="Shape 219"/>
        <p:cNvGrpSpPr/>
        <p:nvPr/>
      </p:nvGrpSpPr>
      <p:grpSpPr>
        <a:xfrm>
          <a:off y="0" x="0"/>
          <a:ext cy="0" cx="0"/>
          <a:chOff y="0" x="0"/>
          <a:chExt cy="0" cx="0"/>
        </a:xfrm>
      </p:grpSpPr>
      <p:sp>
        <p:nvSpPr>
          <p:cNvPr id="220" name="Shape 22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21" name="Shape 22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6" name="Shape 226"/>
        <p:cNvGrpSpPr/>
        <p:nvPr/>
      </p:nvGrpSpPr>
      <p:grpSpPr>
        <a:xfrm>
          <a:off y="0" x="0"/>
          <a:ext cy="0" cx="0"/>
          <a:chOff y="0" x="0"/>
          <a:chExt cy="0" cx="0"/>
        </a:xfrm>
      </p:grpSpPr>
      <p:sp>
        <p:nvSpPr>
          <p:cNvPr id="227" name="Shape 22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28" name="Shape 22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3" name="Shape 233"/>
        <p:cNvGrpSpPr/>
        <p:nvPr/>
      </p:nvGrpSpPr>
      <p:grpSpPr>
        <a:xfrm>
          <a:off y="0" x="0"/>
          <a:ext cy="0" cx="0"/>
          <a:chOff y="0" x="0"/>
          <a:chExt cy="0" cx="0"/>
        </a:xfrm>
      </p:grpSpPr>
      <p:sp>
        <p:nvSpPr>
          <p:cNvPr id="234" name="Shape 23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35" name="Shape 23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0" name="Shape 240"/>
        <p:cNvGrpSpPr/>
        <p:nvPr/>
      </p:nvGrpSpPr>
      <p:grpSpPr>
        <a:xfrm>
          <a:off y="0" x="0"/>
          <a:ext cy="0" cx="0"/>
          <a:chOff y="0" x="0"/>
          <a:chExt cy="0" cx="0"/>
        </a:xfrm>
      </p:grpSpPr>
      <p:sp>
        <p:nvSpPr>
          <p:cNvPr id="241" name="Shape 24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42" name="Shape 24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7" name="Shape 247"/>
        <p:cNvGrpSpPr/>
        <p:nvPr/>
      </p:nvGrpSpPr>
      <p:grpSpPr>
        <a:xfrm>
          <a:off y="0" x="0"/>
          <a:ext cy="0" cx="0"/>
          <a:chOff y="0" x="0"/>
          <a:chExt cy="0" cx="0"/>
        </a:xfrm>
      </p:grpSpPr>
      <p:sp>
        <p:nvSpPr>
          <p:cNvPr id="248" name="Shape 24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49" name="Shape 24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4" name="Shape 254"/>
        <p:cNvGrpSpPr/>
        <p:nvPr/>
      </p:nvGrpSpPr>
      <p:grpSpPr>
        <a:xfrm>
          <a:off y="0" x="0"/>
          <a:ext cy="0" cx="0"/>
          <a:chOff y="0" x="0"/>
          <a:chExt cy="0" cx="0"/>
        </a:xfrm>
      </p:grpSpPr>
      <p:sp>
        <p:nvSpPr>
          <p:cNvPr id="255" name="Shape 25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56" name="Shape 25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1" name="Shape 261"/>
        <p:cNvGrpSpPr/>
        <p:nvPr/>
      </p:nvGrpSpPr>
      <p:grpSpPr>
        <a:xfrm>
          <a:off y="0" x="0"/>
          <a:ext cy="0" cx="0"/>
          <a:chOff y="0" x="0"/>
          <a:chExt cy="0" cx="0"/>
        </a:xfrm>
      </p:grpSpPr>
      <p:sp>
        <p:nvSpPr>
          <p:cNvPr id="262" name="Shape 26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63" name="Shape 26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7" name="Shape 267"/>
        <p:cNvGrpSpPr/>
        <p:nvPr/>
      </p:nvGrpSpPr>
      <p:grpSpPr>
        <a:xfrm>
          <a:off y="0" x="0"/>
          <a:ext cy="0" cx="0"/>
          <a:chOff y="0" x="0"/>
          <a:chExt cy="0" cx="0"/>
        </a:xfrm>
      </p:grpSpPr>
      <p:sp>
        <p:nvSpPr>
          <p:cNvPr id="268" name="Shape 26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69" name="Shape 26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4" name="Shape 274"/>
        <p:cNvGrpSpPr/>
        <p:nvPr/>
      </p:nvGrpSpPr>
      <p:grpSpPr>
        <a:xfrm>
          <a:off y="0" x="0"/>
          <a:ext cy="0" cx="0"/>
          <a:chOff y="0" x="0"/>
          <a:chExt cy="0" cx="0"/>
        </a:xfrm>
      </p:grpSpPr>
      <p:sp>
        <p:nvSpPr>
          <p:cNvPr id="275" name="Shape 27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76" name="Shape 27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6" name="Shape 96"/>
        <p:cNvGrpSpPr/>
        <p:nvPr/>
      </p:nvGrpSpPr>
      <p:grpSpPr>
        <a:xfrm>
          <a:off y="0" x="0"/>
          <a:ext cy="0" cx="0"/>
          <a:chOff y="0" x="0"/>
          <a:chExt cy="0" cx="0"/>
        </a:xfrm>
      </p:grpSpPr>
      <p:sp>
        <p:nvSpPr>
          <p:cNvPr id="97" name="Shape 9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98" name="Shape 9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1" name="Shape 281"/>
        <p:cNvGrpSpPr/>
        <p:nvPr/>
      </p:nvGrpSpPr>
      <p:grpSpPr>
        <a:xfrm>
          <a:off y="0" x="0"/>
          <a:ext cy="0" cx="0"/>
          <a:chOff y="0" x="0"/>
          <a:chExt cy="0" cx="0"/>
        </a:xfrm>
      </p:grpSpPr>
      <p:sp>
        <p:nvSpPr>
          <p:cNvPr id="282" name="Shape 28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83" name="Shape 28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7" name="Shape 287"/>
        <p:cNvGrpSpPr/>
        <p:nvPr/>
      </p:nvGrpSpPr>
      <p:grpSpPr>
        <a:xfrm>
          <a:off y="0" x="0"/>
          <a:ext cy="0" cx="0"/>
          <a:chOff y="0" x="0"/>
          <a:chExt cy="0" cx="0"/>
        </a:xfrm>
      </p:grpSpPr>
      <p:sp>
        <p:nvSpPr>
          <p:cNvPr id="288" name="Shape 28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89" name="Shape 28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3" name="Shape 293"/>
        <p:cNvGrpSpPr/>
        <p:nvPr/>
      </p:nvGrpSpPr>
      <p:grpSpPr>
        <a:xfrm>
          <a:off y="0" x="0"/>
          <a:ext cy="0" cx="0"/>
          <a:chOff y="0" x="0"/>
          <a:chExt cy="0" cx="0"/>
        </a:xfrm>
      </p:grpSpPr>
      <p:sp>
        <p:nvSpPr>
          <p:cNvPr id="294" name="Shape 29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295" name="Shape 29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9" name="Shape 299"/>
        <p:cNvGrpSpPr/>
        <p:nvPr/>
      </p:nvGrpSpPr>
      <p:grpSpPr>
        <a:xfrm>
          <a:off y="0" x="0"/>
          <a:ext cy="0" cx="0"/>
          <a:chOff y="0" x="0"/>
          <a:chExt cy="0" cx="0"/>
        </a:xfrm>
      </p:grpSpPr>
      <p:sp>
        <p:nvSpPr>
          <p:cNvPr id="300" name="Shape 30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301" name="Shape 30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2" name="Shape 102"/>
        <p:cNvGrpSpPr/>
        <p:nvPr/>
      </p:nvGrpSpPr>
      <p:grpSpPr>
        <a:xfrm>
          <a:off y="0" x="0"/>
          <a:ext cy="0" cx="0"/>
          <a:chOff y="0" x="0"/>
          <a:chExt cy="0" cx="0"/>
        </a:xfrm>
      </p:grpSpPr>
      <p:sp>
        <p:nvSpPr>
          <p:cNvPr id="103" name="Shape 10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04" name="Shape 10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8" name="Shape 108"/>
        <p:cNvGrpSpPr/>
        <p:nvPr/>
      </p:nvGrpSpPr>
      <p:grpSpPr>
        <a:xfrm>
          <a:off y="0" x="0"/>
          <a:ext cy="0" cx="0"/>
          <a:chOff y="0" x="0"/>
          <a:chExt cy="0" cx="0"/>
        </a:xfrm>
      </p:grpSpPr>
      <p:sp>
        <p:nvSpPr>
          <p:cNvPr id="109" name="Shape 10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0" name="Shape 11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4" name="Shape 114"/>
        <p:cNvGrpSpPr/>
        <p:nvPr/>
      </p:nvGrpSpPr>
      <p:grpSpPr>
        <a:xfrm>
          <a:off y="0" x="0"/>
          <a:ext cy="0" cx="0"/>
          <a:chOff y="0" x="0"/>
          <a:chExt cy="0" cx="0"/>
        </a:xfrm>
      </p:grpSpPr>
      <p:sp>
        <p:nvSpPr>
          <p:cNvPr id="115" name="Shape 11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16" name="Shape 11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0" name="Shape 120"/>
        <p:cNvGrpSpPr/>
        <p:nvPr/>
      </p:nvGrpSpPr>
      <p:grpSpPr>
        <a:xfrm>
          <a:off y="0" x="0"/>
          <a:ext cy="0" cx="0"/>
          <a:chOff y="0" x="0"/>
          <a:chExt cy="0" cx="0"/>
        </a:xfrm>
      </p:grpSpPr>
      <p:sp>
        <p:nvSpPr>
          <p:cNvPr id="121" name="Shape 12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22" name="Shape 12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6" name="Shape 126"/>
        <p:cNvGrpSpPr/>
        <p:nvPr/>
      </p:nvGrpSpPr>
      <p:grpSpPr>
        <a:xfrm>
          <a:off y="0" x="0"/>
          <a:ext cy="0" cx="0"/>
          <a:chOff y="0" x="0"/>
          <a:chExt cy="0" cx="0"/>
        </a:xfrm>
      </p:grpSpPr>
      <p:sp>
        <p:nvSpPr>
          <p:cNvPr id="127" name="Shape 12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p:spPr>
      </p:sp>
      <p:sp>
        <p:nvSpPr>
          <p:cNvPr id="128" name="Shape 12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2" name="Shape 132"/>
        <p:cNvGrpSpPr/>
        <p:nvPr/>
      </p:nvGrpSpPr>
      <p:grpSpPr>
        <a:xfrm>
          <a:off y="0" x="0"/>
          <a:ext cy="0" cx="0"/>
          <a:chOff y="0" x="0"/>
          <a:chExt cy="0" cx="0"/>
        </a:xfrm>
      </p:grpSpPr>
      <p:sp>
        <p:nvSpPr>
          <p:cNvPr id="133" name="Shape 13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134" name="Shape 134"/>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Slide de título">
    <p:spTree>
      <p:nvGrpSpPr>
        <p:cNvPr id="12" name="Shape 12"/>
        <p:cNvGrpSpPr/>
        <p:nvPr/>
      </p:nvGrpSpPr>
      <p:grpSpPr>
        <a:xfrm>
          <a:off y="0" x="0"/>
          <a:ext cy="0" cx="0"/>
          <a:chOff y="0" x="0"/>
          <a:chExt cy="0" cx="0"/>
        </a:xfrm>
      </p:grpSpPr>
      <p:sp>
        <p:nvSpPr>
          <p:cNvPr id="13" name="Shape 13"/>
          <p:cNvSpPr txBox="1"/>
          <p:nvPr>
            <p:ph type="ctrTitle"/>
          </p:nvPr>
        </p:nvSpPr>
        <p:spPr>
          <a:xfrm>
            <a:off y="1905000" x="685800"/>
            <a:ext cy="2593975" cx="7543800"/>
          </a:xfrm>
          <a:prstGeom prst="rect">
            <a:avLst/>
          </a:prstGeom>
          <a:noFill/>
          <a:ln>
            <a:noFill/>
          </a:ln>
        </p:spPr>
        <p:txBody>
          <a:bodyPr bIns="91425" rIns="91425" lIns="91425" tIns="91425" anchor="b" anchorCtr="0"/>
          <a:lstStyle>
            <a:lvl1pPr algn="l" rtl="0" marR="0" indent="0" marL="0">
              <a:spcBef>
                <a:spcPts val="0"/>
              </a:spcBef>
              <a:buClr>
                <a:schemeClr val="dk2"/>
              </a:buClr>
              <a:buFont typeface="Cambria"/>
              <a:buNone/>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14" name="Shape 14"/>
          <p:cNvSpPr txBox="1"/>
          <p:nvPr>
            <p:ph idx="1" type="subTitle"/>
          </p:nvPr>
        </p:nvSpPr>
        <p:spPr>
          <a:xfrm>
            <a:off y="4572000" x="685800"/>
            <a:ext cy="1066799" cx="6461759"/>
          </a:xfrm>
          <a:prstGeom prst="rect">
            <a:avLst/>
          </a:prstGeom>
          <a:noFill/>
          <a:ln>
            <a:noFill/>
          </a:ln>
        </p:spPr>
        <p:txBody>
          <a:bodyPr bIns="91425" rIns="91425" lIns="91425" tIns="91425" anchor="t" anchorCtr="0"/>
          <a:lstStyle>
            <a:lvl1pPr algn="l" rtl="0" marR="0" indent="0" marL="0">
              <a:spcBef>
                <a:spcPts val="400"/>
              </a:spcBef>
              <a:buClr>
                <a:schemeClr val="accent1"/>
              </a:buClr>
              <a:buFont typeface="Calibri"/>
              <a:buNone/>
              <a:defRPr/>
            </a:lvl1pPr>
            <a:lvl2pPr algn="ctr" rtl="0" marR="0" indent="0" marL="457200">
              <a:spcBef>
                <a:spcPts val="400"/>
              </a:spcBef>
              <a:buClr>
                <a:schemeClr val="accent2"/>
              </a:buClr>
              <a:buFont typeface="Calibri"/>
              <a:buNone/>
              <a:defRPr/>
            </a:lvl2pPr>
            <a:lvl3pPr algn="ctr" rtl="0" marR="0" indent="0" marL="914400">
              <a:spcBef>
                <a:spcPts val="360"/>
              </a:spcBef>
              <a:buClr>
                <a:schemeClr val="accent3"/>
              </a:buClr>
              <a:buFont typeface="Calibri"/>
              <a:buNone/>
              <a:defRPr/>
            </a:lvl3pPr>
            <a:lvl4pPr algn="ctr" rtl="0" marR="0" indent="0" marL="1371600">
              <a:spcBef>
                <a:spcPts val="320"/>
              </a:spcBef>
              <a:buClr>
                <a:schemeClr val="accent4"/>
              </a:buClr>
              <a:buFont typeface="Calibri"/>
              <a:buNone/>
              <a:defRPr/>
            </a:lvl4pPr>
            <a:lvl5pPr algn="ctr" rtl="0" marR="0" indent="0" marL="1828800">
              <a:spcBef>
                <a:spcPts val="280"/>
              </a:spcBef>
              <a:buClr>
                <a:schemeClr val="accent5"/>
              </a:buClr>
              <a:buFont typeface="Calibri"/>
              <a:buNone/>
              <a:defRPr/>
            </a:lvl5pPr>
            <a:lvl6pPr algn="ctr" rtl="0" marR="0" indent="0" marL="2286000">
              <a:spcBef>
                <a:spcPts val="280"/>
              </a:spcBef>
              <a:buClr>
                <a:schemeClr val="accent1"/>
              </a:buClr>
              <a:buFont typeface="Calibri"/>
              <a:buNone/>
              <a:defRPr/>
            </a:lvl6pPr>
            <a:lvl7pPr algn="ctr" rtl="0" marR="0" indent="0" marL="2743200">
              <a:spcBef>
                <a:spcPts val="280"/>
              </a:spcBef>
              <a:buClr>
                <a:schemeClr val="accent2"/>
              </a:buClr>
              <a:buFont typeface="Calibri"/>
              <a:buNone/>
              <a:defRPr/>
            </a:lvl7pPr>
            <a:lvl8pPr algn="ctr" rtl="0" marR="0" indent="0" marL="3200400">
              <a:spcBef>
                <a:spcPts val="280"/>
              </a:spcBef>
              <a:buClr>
                <a:schemeClr val="accent3"/>
              </a:buClr>
              <a:buFont typeface="Calibri"/>
              <a:buNone/>
              <a:defRPr/>
            </a:lvl8pPr>
            <a:lvl9pPr algn="ctr" rtl="0" marR="0" indent="0" marL="3657600">
              <a:spcBef>
                <a:spcPts val="280"/>
              </a:spcBef>
              <a:buClr>
                <a:schemeClr val="accent4"/>
              </a:buClr>
              <a:buFont typeface="Calibri"/>
              <a:buNone/>
              <a:defRPr/>
            </a:lvl9pPr>
          </a:lstStyle>
          <a:p/>
        </p:txBody>
      </p:sp>
      <p:sp>
        <p:nvSpPr>
          <p:cNvPr id="15" name="Shape 15"/>
          <p:cNvSpPr txBox="1"/>
          <p:nvPr>
            <p:ph idx="10" type="dt"/>
          </p:nvPr>
        </p:nvSpPr>
        <p:spPr>
          <a:xfrm rot="-5400000">
            <a:off y="1645919" x="7551350"/>
            <a:ext cy="365759" cx="24383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6" name="Shape 16"/>
          <p:cNvSpPr txBox="1"/>
          <p:nvPr>
            <p:ph idx="11" type="ftr"/>
          </p:nvPr>
        </p:nvSpPr>
        <p:spPr>
          <a:xfrm rot="-5400000">
            <a:off y="4048759" x="7586909"/>
            <a:ext cy="365759" cx="2367281"/>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7" name="Shape 17"/>
          <p:cNvSpPr/>
          <p:nvPr>
            <p:ph idx="12" type="sldNum"/>
          </p:nvPr>
        </p:nvSpPr>
        <p:spPr>
          <a:xfrm>
            <a:off y="5648960" x="8531788"/>
            <a:ext cy="396240" cx="548639"/>
          </a:xfrm>
          <a:prstGeom prst="bracketPair">
            <a:avLst/>
          </a:prstGeom>
          <a:noFill/>
          <a:ln w="19050" cap="flat">
            <a:solidFill>
              <a:srgbClr val="FFFFFF"/>
            </a:solidFill>
            <a:prstDash val="solid"/>
            <a:round/>
            <a:headEnd w="med" len="med" type="none"/>
            <a:tailEnd w="med" len="med" type="none"/>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ítulo e texto vertical">
    <p:spTree>
      <p:nvGrpSpPr>
        <p:cNvPr id="69" name="Shape 69"/>
        <p:cNvGrpSpPr/>
        <p:nvPr/>
      </p:nvGrpSpPr>
      <p:grpSpPr>
        <a:xfrm>
          <a:off y="0" x="0"/>
          <a:ext cy="0" cx="0"/>
          <a:chOff y="0" x="0"/>
          <a:chExt cy="0" cx="0"/>
        </a:xfrm>
      </p:grpSpPr>
      <p:sp>
        <p:nvSpPr>
          <p:cNvPr id="70" name="Shape 70"/>
          <p:cNvSpPr txBox="1"/>
          <p:nvPr>
            <p:ph type="title"/>
          </p:nvPr>
        </p:nvSpPr>
        <p:spPr>
          <a:xfrm>
            <a:off y="274637" x="457200"/>
            <a:ext cy="1143000" cx="7619999"/>
          </a:xfrm>
          <a:prstGeom prst="rect">
            <a:avLst/>
          </a:prstGeom>
          <a:noFill/>
          <a:ln>
            <a:noFill/>
          </a:ln>
        </p:spPr>
        <p:txBody>
          <a:bodyPr bIns="91425" rIns="91425" lIns="91425" tIns="91425" anchor="ctr" anchorCtr="0"/>
          <a:lstStyle>
            <a:lvl1pPr algn="l" rtl="0">
              <a:spcBef>
                <a:spcPts val="0"/>
              </a:spcBef>
              <a:buClr>
                <a:schemeClr val="dk2"/>
              </a:buClr>
              <a:buFont typeface="Cambri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1" name="Shape 71"/>
          <p:cNvSpPr txBox="1"/>
          <p:nvPr>
            <p:ph idx="1" type="body"/>
          </p:nvPr>
        </p:nvSpPr>
        <p:spPr>
          <a:xfrm rot="5400000">
            <a:off y="190500" x="1866899"/>
            <a:ext cy="7619999" cx="4800600"/>
          </a:xfrm>
          <a:prstGeom prst="rect">
            <a:avLst/>
          </a:prstGeom>
          <a:noFill/>
          <a:ln>
            <a:noFill/>
          </a:ln>
        </p:spPr>
        <p:txBody>
          <a:bodyPr bIns="91425" rIns="91425" lIns="91425" tIns="91425" anchor="t" anchorCtr="0"/>
          <a:lstStyle>
            <a:lvl1pPr algn="l" rtl="0" indent="-88900" marL="342900">
              <a:spcBef>
                <a:spcPts val="440"/>
              </a:spcBef>
              <a:buClr>
                <a:schemeClr val="accent1"/>
              </a:buClr>
              <a:buFont typeface="Calibri"/>
              <a:buChar char="•"/>
              <a:defRPr/>
            </a:lvl1pPr>
            <a:lvl2pPr algn="l" rtl="0" indent="-106680" marL="640080">
              <a:spcBef>
                <a:spcPts val="400"/>
              </a:spcBef>
              <a:buClr>
                <a:schemeClr val="accent2"/>
              </a:buClr>
              <a:buFont typeface="Calibri"/>
              <a:buChar char="•"/>
              <a:defRPr/>
            </a:lvl2pPr>
            <a:lvl3pPr algn="l" rtl="0" indent="-116839" marL="1005839">
              <a:spcBef>
                <a:spcPts val="360"/>
              </a:spcBef>
              <a:buClr>
                <a:schemeClr val="accent3"/>
              </a:buClr>
              <a:buFont typeface="Calibri"/>
              <a:buChar char="•"/>
              <a:defRPr/>
            </a:lvl3pPr>
            <a:lvl4pPr algn="l" rtl="0" indent="-137160" marL="1280160">
              <a:spcBef>
                <a:spcPts val="320"/>
              </a:spcBef>
              <a:buClr>
                <a:schemeClr val="accent4"/>
              </a:buClr>
              <a:buFont typeface="Calibri"/>
              <a:buChar char="•"/>
              <a:defRPr/>
            </a:lvl4pPr>
            <a:lvl5pPr algn="l" rtl="0" indent="-144780" marL="1554480">
              <a:spcBef>
                <a:spcPts val="280"/>
              </a:spcBef>
              <a:buClr>
                <a:schemeClr val="accent5"/>
              </a:buClr>
              <a:buFont typeface="Calibri"/>
              <a:buChar char="•"/>
              <a:defRPr/>
            </a:lvl5pPr>
            <a:lvl6pPr algn="l" rtl="0" indent="-99060" marL="1737360">
              <a:spcBef>
                <a:spcPts val="280"/>
              </a:spcBef>
              <a:buClr>
                <a:schemeClr val="accent1"/>
              </a:buClr>
              <a:buFont typeface="Calibri"/>
              <a:buChar char="•"/>
              <a:defRPr/>
            </a:lvl6pPr>
            <a:lvl7pPr algn="l" rtl="0" indent="-104139" marL="1920240">
              <a:spcBef>
                <a:spcPts val="280"/>
              </a:spcBef>
              <a:buClr>
                <a:schemeClr val="accent2"/>
              </a:buClr>
              <a:buFont typeface="Calibri"/>
              <a:buChar char="•"/>
              <a:defRPr/>
            </a:lvl7pPr>
            <a:lvl8pPr algn="l" rtl="0" indent="-96520" marL="2103120">
              <a:spcBef>
                <a:spcPts val="280"/>
              </a:spcBef>
              <a:buClr>
                <a:schemeClr val="accent3"/>
              </a:buClr>
              <a:buFont typeface="Calibri"/>
              <a:buChar char="•"/>
              <a:defRPr/>
            </a:lvl8pPr>
            <a:lvl9pPr algn="l" rtl="0" indent="-101600" marL="2286000">
              <a:spcBef>
                <a:spcPts val="280"/>
              </a:spcBef>
              <a:buClr>
                <a:schemeClr val="accent4"/>
              </a:buClr>
              <a:buFont typeface="Calibri"/>
              <a:buChar char="•"/>
              <a:defRPr/>
            </a:lvl9pPr>
          </a:lstStyle>
          <a:p/>
        </p:txBody>
      </p:sp>
      <p:sp>
        <p:nvSpPr>
          <p:cNvPr id="72" name="Shape 72"/>
          <p:cNvSpPr txBox="1"/>
          <p:nvPr>
            <p:ph idx="10" type="dt"/>
          </p:nvPr>
        </p:nvSpPr>
        <p:spPr>
          <a:xfrm rot="-5400000">
            <a:off y="1645919" x="7551350"/>
            <a:ext cy="365759" cx="24383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3" name="Shape 73"/>
          <p:cNvSpPr txBox="1"/>
          <p:nvPr>
            <p:ph idx="11" type="ftr"/>
          </p:nvPr>
        </p:nvSpPr>
        <p:spPr>
          <a:xfrm rot="-5400000">
            <a:off y="4048759" x="7586909"/>
            <a:ext cy="365759" cx="2367281"/>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4" name="Shape 74"/>
          <p:cNvSpPr/>
          <p:nvPr>
            <p:ph idx="12" type="sldNum"/>
          </p:nvPr>
        </p:nvSpPr>
        <p:spPr>
          <a:xfrm>
            <a:off y="5648960" x="8531788"/>
            <a:ext cy="396240" cx="548639"/>
          </a:xfrm>
          <a:prstGeom prst="bracketPair">
            <a:avLst/>
          </a:prstGeom>
          <a:noFill/>
          <a:ln w="19050" cap="flat">
            <a:solidFill>
              <a:srgbClr val="FFFFFF"/>
            </a:solidFill>
            <a:prstDash val="solid"/>
            <a:round/>
            <a:headEnd w="med" len="med" type="none"/>
            <a:tailEnd w="med" len="med" type="none"/>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Título e texto verticais">
    <p:spTree>
      <p:nvGrpSpPr>
        <p:cNvPr id="75" name="Shape 75"/>
        <p:cNvGrpSpPr/>
        <p:nvPr/>
      </p:nvGrpSpPr>
      <p:grpSpPr>
        <a:xfrm>
          <a:off y="0" x="0"/>
          <a:ext cy="0" cx="0"/>
          <a:chOff y="0" x="0"/>
          <a:chExt cy="0" cx="0"/>
        </a:xfrm>
      </p:grpSpPr>
      <p:sp>
        <p:nvSpPr>
          <p:cNvPr id="76" name="Shape 76"/>
          <p:cNvSpPr txBox="1"/>
          <p:nvPr>
            <p:ph type="title"/>
          </p:nvPr>
        </p:nvSpPr>
        <p:spPr>
          <a:xfrm rot="5400000">
            <a:off y="2324100" x="4579937"/>
            <a:ext cy="1752600" cx="5851525"/>
          </a:xfrm>
          <a:prstGeom prst="rect">
            <a:avLst/>
          </a:prstGeom>
          <a:noFill/>
          <a:ln>
            <a:noFill/>
          </a:ln>
        </p:spPr>
        <p:txBody>
          <a:bodyPr bIns="91425" rIns="91425" lIns="91425" tIns="91425" anchor="b" anchorCtr="0"/>
          <a:lstStyle>
            <a:lvl1pPr algn="l" rtl="0">
              <a:spcBef>
                <a:spcPts val="0"/>
              </a:spcBef>
              <a:buClr>
                <a:schemeClr val="dk2"/>
              </a:buClr>
              <a:buFont typeface="Cambri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7" name="Shape 77"/>
          <p:cNvSpPr txBox="1"/>
          <p:nvPr>
            <p:ph idx="1" type="body"/>
          </p:nvPr>
        </p:nvSpPr>
        <p:spPr>
          <a:xfrm rot="5400000">
            <a:off y="190500" x="541337"/>
            <a:ext cy="6019799" cx="5851525"/>
          </a:xfrm>
          <a:prstGeom prst="rect">
            <a:avLst/>
          </a:prstGeom>
          <a:noFill/>
          <a:ln>
            <a:noFill/>
          </a:ln>
        </p:spPr>
        <p:txBody>
          <a:bodyPr bIns="91425" rIns="91425" lIns="91425" tIns="91425" anchor="t" anchorCtr="0"/>
          <a:lstStyle>
            <a:lvl1pPr algn="l" rtl="0" indent="-88900" marL="342900">
              <a:spcBef>
                <a:spcPts val="440"/>
              </a:spcBef>
              <a:buClr>
                <a:schemeClr val="accent1"/>
              </a:buClr>
              <a:buFont typeface="Calibri"/>
              <a:buChar char="•"/>
              <a:defRPr/>
            </a:lvl1pPr>
            <a:lvl2pPr algn="l" rtl="0" indent="-106680" marL="640080">
              <a:spcBef>
                <a:spcPts val="400"/>
              </a:spcBef>
              <a:buClr>
                <a:schemeClr val="accent2"/>
              </a:buClr>
              <a:buFont typeface="Calibri"/>
              <a:buChar char="•"/>
              <a:defRPr/>
            </a:lvl2pPr>
            <a:lvl3pPr algn="l" rtl="0" indent="-116839" marL="1005839">
              <a:spcBef>
                <a:spcPts val="360"/>
              </a:spcBef>
              <a:buClr>
                <a:schemeClr val="accent3"/>
              </a:buClr>
              <a:buFont typeface="Calibri"/>
              <a:buChar char="•"/>
              <a:defRPr/>
            </a:lvl3pPr>
            <a:lvl4pPr algn="l" rtl="0" indent="-137160" marL="1280160">
              <a:spcBef>
                <a:spcPts val="320"/>
              </a:spcBef>
              <a:buClr>
                <a:schemeClr val="accent4"/>
              </a:buClr>
              <a:buFont typeface="Calibri"/>
              <a:buChar char="•"/>
              <a:defRPr/>
            </a:lvl4pPr>
            <a:lvl5pPr algn="l" rtl="0" indent="-144780" marL="1554480">
              <a:spcBef>
                <a:spcPts val="280"/>
              </a:spcBef>
              <a:buClr>
                <a:schemeClr val="accent5"/>
              </a:buClr>
              <a:buFont typeface="Calibri"/>
              <a:buChar char="•"/>
              <a:defRPr/>
            </a:lvl5pPr>
            <a:lvl6pPr algn="l" rtl="0" indent="-99060" marL="1737360">
              <a:spcBef>
                <a:spcPts val="280"/>
              </a:spcBef>
              <a:buClr>
                <a:schemeClr val="accent1"/>
              </a:buClr>
              <a:buFont typeface="Calibri"/>
              <a:buChar char="•"/>
              <a:defRPr/>
            </a:lvl6pPr>
            <a:lvl7pPr algn="l" rtl="0" indent="-104139" marL="1920240">
              <a:spcBef>
                <a:spcPts val="280"/>
              </a:spcBef>
              <a:buClr>
                <a:schemeClr val="accent2"/>
              </a:buClr>
              <a:buFont typeface="Calibri"/>
              <a:buChar char="•"/>
              <a:defRPr/>
            </a:lvl7pPr>
            <a:lvl8pPr algn="l" rtl="0" indent="-96520" marL="2103120">
              <a:spcBef>
                <a:spcPts val="280"/>
              </a:spcBef>
              <a:buClr>
                <a:schemeClr val="accent3"/>
              </a:buClr>
              <a:buFont typeface="Calibri"/>
              <a:buChar char="•"/>
              <a:defRPr/>
            </a:lvl8pPr>
            <a:lvl9pPr algn="l" rtl="0" indent="-101600" marL="2286000">
              <a:spcBef>
                <a:spcPts val="280"/>
              </a:spcBef>
              <a:buClr>
                <a:schemeClr val="accent4"/>
              </a:buClr>
              <a:buFont typeface="Calibri"/>
              <a:buChar char="•"/>
              <a:defRPr/>
            </a:lvl9pPr>
          </a:lstStyle>
          <a:p/>
        </p:txBody>
      </p:sp>
      <p:sp>
        <p:nvSpPr>
          <p:cNvPr id="78" name="Shape 78"/>
          <p:cNvSpPr txBox="1"/>
          <p:nvPr>
            <p:ph idx="10" type="dt"/>
          </p:nvPr>
        </p:nvSpPr>
        <p:spPr>
          <a:xfrm rot="-5400000">
            <a:off y="1645919" x="7551350"/>
            <a:ext cy="365759" cx="24383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79" name="Shape 79"/>
          <p:cNvSpPr txBox="1"/>
          <p:nvPr>
            <p:ph idx="11" type="ftr"/>
          </p:nvPr>
        </p:nvSpPr>
        <p:spPr>
          <a:xfrm rot="-5400000">
            <a:off y="4048759" x="7586909"/>
            <a:ext cy="365759" cx="2367281"/>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80" name="Shape 80"/>
          <p:cNvSpPr/>
          <p:nvPr>
            <p:ph idx="12" type="sldNum"/>
          </p:nvPr>
        </p:nvSpPr>
        <p:spPr>
          <a:xfrm>
            <a:off y="5648960" x="8531788"/>
            <a:ext cy="396240" cx="548639"/>
          </a:xfrm>
          <a:prstGeom prst="bracketPair">
            <a:avLst/>
          </a:prstGeom>
          <a:noFill/>
          <a:ln w="19050" cap="flat">
            <a:solidFill>
              <a:srgbClr val="FFFFFF"/>
            </a:solidFill>
            <a:prstDash val="solid"/>
            <a:round/>
            <a:headEnd w="med" len="med" type="none"/>
            <a:tailEnd w="med" len="med" type="none"/>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ítulo e conteúdo">
    <p:spTree>
      <p:nvGrpSpPr>
        <p:cNvPr id="18" name="Shape 18"/>
        <p:cNvGrpSpPr/>
        <p:nvPr/>
      </p:nvGrpSpPr>
      <p:grpSpPr>
        <a:xfrm>
          <a:off y="0" x="0"/>
          <a:ext cy="0" cx="0"/>
          <a:chOff y="0" x="0"/>
          <a:chExt cy="0" cx="0"/>
        </a:xfrm>
      </p:grpSpPr>
      <p:sp>
        <p:nvSpPr>
          <p:cNvPr id="19" name="Shape 19"/>
          <p:cNvSpPr txBox="1"/>
          <p:nvPr>
            <p:ph type="title"/>
          </p:nvPr>
        </p:nvSpPr>
        <p:spPr>
          <a:xfrm>
            <a:off y="274637" x="457200"/>
            <a:ext cy="1143000" cx="7619999"/>
          </a:xfrm>
          <a:prstGeom prst="rect">
            <a:avLst/>
          </a:prstGeom>
          <a:noFill/>
          <a:ln>
            <a:noFill/>
          </a:ln>
        </p:spPr>
        <p:txBody>
          <a:bodyPr bIns="91425" rIns="91425" lIns="91425" tIns="91425" anchor="ctr" anchorCtr="0"/>
          <a:lstStyle>
            <a:lvl1pPr algn="l" rtl="0">
              <a:spcBef>
                <a:spcPts val="0"/>
              </a:spcBef>
              <a:buClr>
                <a:schemeClr val="dk2"/>
              </a:buClr>
              <a:buFont typeface="Cambri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0" name="Shape 20"/>
          <p:cNvSpPr txBox="1"/>
          <p:nvPr>
            <p:ph idx="1" type="body"/>
          </p:nvPr>
        </p:nvSpPr>
        <p:spPr>
          <a:xfrm>
            <a:off y="1600200" x="457200"/>
            <a:ext cy="4800600" cx="7619999"/>
          </a:xfrm>
          <a:prstGeom prst="rect">
            <a:avLst/>
          </a:prstGeom>
          <a:noFill/>
          <a:ln>
            <a:noFill/>
          </a:ln>
        </p:spPr>
        <p:txBody>
          <a:bodyPr bIns="91425" rIns="91425" lIns="91425" tIns="91425" anchor="t" anchorCtr="0"/>
          <a:lstStyle>
            <a:lvl1pPr algn="l" rtl="0" indent="-88900" marL="342900">
              <a:spcBef>
                <a:spcPts val="440"/>
              </a:spcBef>
              <a:buClr>
                <a:schemeClr val="accent1"/>
              </a:buClr>
              <a:buFont typeface="Calibri"/>
              <a:buChar char="•"/>
              <a:defRPr/>
            </a:lvl1pPr>
            <a:lvl2pPr algn="l" rtl="0" indent="-106680" marL="640080">
              <a:spcBef>
                <a:spcPts val="400"/>
              </a:spcBef>
              <a:buClr>
                <a:schemeClr val="accent2"/>
              </a:buClr>
              <a:buFont typeface="Calibri"/>
              <a:buChar char="•"/>
              <a:defRPr/>
            </a:lvl2pPr>
            <a:lvl3pPr algn="l" rtl="0" indent="-116839" marL="1005839">
              <a:spcBef>
                <a:spcPts val="360"/>
              </a:spcBef>
              <a:buClr>
                <a:schemeClr val="accent3"/>
              </a:buClr>
              <a:buFont typeface="Calibri"/>
              <a:buChar char="•"/>
              <a:defRPr/>
            </a:lvl3pPr>
            <a:lvl4pPr algn="l" rtl="0" indent="-137160" marL="1280160">
              <a:spcBef>
                <a:spcPts val="320"/>
              </a:spcBef>
              <a:buClr>
                <a:schemeClr val="accent4"/>
              </a:buClr>
              <a:buFont typeface="Calibri"/>
              <a:buChar char="•"/>
              <a:defRPr/>
            </a:lvl4pPr>
            <a:lvl5pPr algn="l" rtl="0" indent="-144780" marL="1554480">
              <a:spcBef>
                <a:spcPts val="280"/>
              </a:spcBef>
              <a:buClr>
                <a:schemeClr val="accent5"/>
              </a:buClr>
              <a:buFont typeface="Calibri"/>
              <a:buChar char="•"/>
              <a:defRPr/>
            </a:lvl5pPr>
            <a:lvl6pPr algn="l" rtl="0" indent="-99060" marL="1737360">
              <a:spcBef>
                <a:spcPts val="280"/>
              </a:spcBef>
              <a:buClr>
                <a:schemeClr val="accent1"/>
              </a:buClr>
              <a:buFont typeface="Calibri"/>
              <a:buChar char="•"/>
              <a:defRPr/>
            </a:lvl6pPr>
            <a:lvl7pPr algn="l" rtl="0" indent="-104139" marL="1920240">
              <a:spcBef>
                <a:spcPts val="280"/>
              </a:spcBef>
              <a:buClr>
                <a:schemeClr val="accent2"/>
              </a:buClr>
              <a:buFont typeface="Calibri"/>
              <a:buChar char="•"/>
              <a:defRPr/>
            </a:lvl7pPr>
            <a:lvl8pPr algn="l" rtl="0" indent="-96520" marL="2103120">
              <a:spcBef>
                <a:spcPts val="280"/>
              </a:spcBef>
              <a:buClr>
                <a:schemeClr val="accent3"/>
              </a:buClr>
              <a:buFont typeface="Calibri"/>
              <a:buChar char="•"/>
              <a:defRPr/>
            </a:lvl8pPr>
            <a:lvl9pPr algn="l" rtl="0" indent="-101600" marL="2286000">
              <a:spcBef>
                <a:spcPts val="280"/>
              </a:spcBef>
              <a:buClr>
                <a:schemeClr val="accent4"/>
              </a:buClr>
              <a:buFont typeface="Calibri"/>
              <a:buChar char="•"/>
              <a:defRPr/>
            </a:lvl9pPr>
          </a:lstStyle>
          <a:p/>
        </p:txBody>
      </p:sp>
      <p:sp>
        <p:nvSpPr>
          <p:cNvPr id="21" name="Shape 21"/>
          <p:cNvSpPr txBox="1"/>
          <p:nvPr>
            <p:ph idx="10" type="dt"/>
          </p:nvPr>
        </p:nvSpPr>
        <p:spPr>
          <a:xfrm rot="-5400000">
            <a:off y="1645919" x="7551350"/>
            <a:ext cy="365759" cx="24383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2" name="Shape 22"/>
          <p:cNvSpPr txBox="1"/>
          <p:nvPr>
            <p:ph idx="11" type="ftr"/>
          </p:nvPr>
        </p:nvSpPr>
        <p:spPr>
          <a:xfrm rot="-5400000">
            <a:off y="4048759" x="7586909"/>
            <a:ext cy="365759" cx="2367281"/>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3" name="Shape 23"/>
          <p:cNvSpPr/>
          <p:nvPr>
            <p:ph idx="12" type="sldNum"/>
          </p:nvPr>
        </p:nvSpPr>
        <p:spPr>
          <a:xfrm>
            <a:off y="5648960" x="8531788"/>
            <a:ext cy="396240" cx="548639"/>
          </a:xfrm>
          <a:prstGeom prst="bracketPair">
            <a:avLst/>
          </a:prstGeom>
          <a:noFill/>
          <a:ln w="19050" cap="flat">
            <a:solidFill>
              <a:srgbClr val="FFFFFF"/>
            </a:solidFill>
            <a:prstDash val="solid"/>
            <a:round/>
            <a:headEnd w="med" len="med" type="none"/>
            <a:tailEnd w="med" len="med" type="none"/>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Cabeçalho da Seção">
    <p:spTree>
      <p:nvGrpSpPr>
        <p:cNvPr id="24" name="Shape 24"/>
        <p:cNvGrpSpPr/>
        <p:nvPr/>
      </p:nvGrpSpPr>
      <p:grpSpPr>
        <a:xfrm>
          <a:off y="0" x="0"/>
          <a:ext cy="0" cx="0"/>
          <a:chOff y="0" x="0"/>
          <a:chExt cy="0" cx="0"/>
        </a:xfrm>
      </p:grpSpPr>
      <p:sp>
        <p:nvSpPr>
          <p:cNvPr id="25" name="Shape 25"/>
          <p:cNvSpPr txBox="1"/>
          <p:nvPr>
            <p:ph type="title"/>
          </p:nvPr>
        </p:nvSpPr>
        <p:spPr>
          <a:xfrm>
            <a:off y="5486400" x="722312"/>
            <a:ext cy="1168400" cx="7659687"/>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6" name="Shape 26"/>
          <p:cNvSpPr txBox="1"/>
          <p:nvPr>
            <p:ph idx="1" type="body"/>
          </p:nvPr>
        </p:nvSpPr>
        <p:spPr>
          <a:xfrm>
            <a:off y="3852862" x="722312"/>
            <a:ext cy="1633538" cx="6135686"/>
          </a:xfrm>
          <a:prstGeom prst="rect">
            <a:avLst/>
          </a:prstGeom>
          <a:noFill/>
          <a:ln>
            <a:noFill/>
          </a:ln>
        </p:spPr>
        <p:txBody>
          <a:bodyPr bIns="91425" rIns="91425" lIns="91425" tIns="91425" anchor="b" anchorCtr="0"/>
          <a:lstStyle>
            <a:lvl1pPr rtl="0" indent="0" marL="0">
              <a:spcBef>
                <a:spcPts val="0"/>
              </a:spcBef>
              <a:buClr>
                <a:srgbClr val="9E9C97"/>
              </a:buClr>
              <a:buFont typeface="Calibri"/>
              <a:buNone/>
              <a:defRPr/>
            </a:lvl1pPr>
            <a:lvl2pPr rtl="0" indent="0" marL="457200">
              <a:spcBef>
                <a:spcPts val="0"/>
              </a:spcBef>
              <a:buClr>
                <a:srgbClr val="9E9C97"/>
              </a:buClr>
              <a:buFont typeface="Calibri"/>
              <a:buNone/>
              <a:defRPr/>
            </a:lvl2pPr>
            <a:lvl3pPr rtl="0" indent="0" marL="914400">
              <a:spcBef>
                <a:spcPts val="0"/>
              </a:spcBef>
              <a:buClr>
                <a:srgbClr val="9E9C97"/>
              </a:buClr>
              <a:buFont typeface="Calibri"/>
              <a:buNone/>
              <a:defRPr/>
            </a:lvl3pPr>
            <a:lvl4pPr rtl="0" indent="0" marL="1371600">
              <a:spcBef>
                <a:spcPts val="0"/>
              </a:spcBef>
              <a:buClr>
                <a:srgbClr val="9E9C97"/>
              </a:buClr>
              <a:buFont typeface="Calibri"/>
              <a:buNone/>
              <a:defRPr/>
            </a:lvl4pPr>
            <a:lvl5pPr rtl="0" indent="0" marL="1828800">
              <a:spcBef>
                <a:spcPts val="0"/>
              </a:spcBef>
              <a:buClr>
                <a:srgbClr val="9E9C97"/>
              </a:buClr>
              <a:buFont typeface="Calibri"/>
              <a:buNone/>
              <a:defRPr/>
            </a:lvl5pPr>
            <a:lvl6pPr rtl="0" indent="0" marL="2286000">
              <a:spcBef>
                <a:spcPts val="0"/>
              </a:spcBef>
              <a:buClr>
                <a:srgbClr val="9E9C97"/>
              </a:buClr>
              <a:buFont typeface="Calibri"/>
              <a:buNone/>
              <a:defRPr/>
            </a:lvl6pPr>
            <a:lvl7pPr rtl="0" indent="0" marL="2743200">
              <a:spcBef>
                <a:spcPts val="0"/>
              </a:spcBef>
              <a:buClr>
                <a:srgbClr val="9E9C97"/>
              </a:buClr>
              <a:buFont typeface="Calibri"/>
              <a:buNone/>
              <a:defRPr/>
            </a:lvl7pPr>
            <a:lvl8pPr rtl="0" indent="0" marL="3200400">
              <a:spcBef>
                <a:spcPts val="0"/>
              </a:spcBef>
              <a:buClr>
                <a:srgbClr val="9E9C97"/>
              </a:buClr>
              <a:buFont typeface="Calibri"/>
              <a:buNone/>
              <a:defRPr/>
            </a:lvl8pPr>
            <a:lvl9pPr rtl="0" indent="0" marL="3657600">
              <a:spcBef>
                <a:spcPts val="0"/>
              </a:spcBef>
              <a:buClr>
                <a:srgbClr val="9E9C97"/>
              </a:buClr>
              <a:buFont typeface="Calibri"/>
              <a:buNone/>
              <a:defRPr/>
            </a:lvl9pPr>
          </a:lstStyle>
          <a:p/>
        </p:txBody>
      </p:sp>
      <p:sp>
        <p:nvSpPr>
          <p:cNvPr id="27" name="Shape 27"/>
          <p:cNvSpPr txBox="1"/>
          <p:nvPr>
            <p:ph idx="10" type="dt"/>
          </p:nvPr>
        </p:nvSpPr>
        <p:spPr>
          <a:xfrm rot="-5400000">
            <a:off y="1645919" x="7551350"/>
            <a:ext cy="365759" cx="24383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8" name="Shape 28"/>
          <p:cNvSpPr txBox="1"/>
          <p:nvPr>
            <p:ph idx="11" type="ftr"/>
          </p:nvPr>
        </p:nvSpPr>
        <p:spPr>
          <a:xfrm rot="-5400000">
            <a:off y="4048759" x="7586909"/>
            <a:ext cy="365759" cx="2367281"/>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29" name="Shape 29"/>
          <p:cNvSpPr/>
          <p:nvPr>
            <p:ph idx="12" type="sldNum"/>
          </p:nvPr>
        </p:nvSpPr>
        <p:spPr>
          <a:xfrm>
            <a:off y="5648960" x="8531788"/>
            <a:ext cy="396240" cx="548639"/>
          </a:xfrm>
          <a:prstGeom prst="bracketPair">
            <a:avLst/>
          </a:prstGeom>
          <a:noFill/>
          <a:ln w="19050" cap="flat">
            <a:solidFill>
              <a:srgbClr val="FFFFFF"/>
            </a:solidFill>
            <a:prstDash val="solid"/>
            <a:round/>
            <a:headEnd w="med" len="med" type="none"/>
            <a:tailEnd w="med" len="med" type="none"/>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uas Partes de Conteúdo">
    <p:spTree>
      <p:nvGrpSpPr>
        <p:cNvPr id="30" name="Shape 30"/>
        <p:cNvGrpSpPr/>
        <p:nvPr/>
      </p:nvGrpSpPr>
      <p:grpSpPr>
        <a:xfrm>
          <a:off y="0" x="0"/>
          <a:ext cy="0" cx="0"/>
          <a:chOff y="0" x="0"/>
          <a:chExt cy="0" cx="0"/>
        </a:xfrm>
      </p:grpSpPr>
      <p:sp>
        <p:nvSpPr>
          <p:cNvPr id="31" name="Shape 31"/>
          <p:cNvSpPr txBox="1"/>
          <p:nvPr>
            <p:ph type="title"/>
          </p:nvPr>
        </p:nvSpPr>
        <p:spPr>
          <a:xfrm>
            <a:off y="274637" x="457200"/>
            <a:ext cy="1143000" cx="7619999"/>
          </a:xfrm>
          <a:prstGeom prst="rect">
            <a:avLst/>
          </a:prstGeom>
          <a:noFill/>
          <a:ln>
            <a:noFill/>
          </a:ln>
        </p:spPr>
        <p:txBody>
          <a:bodyPr bIns="91425" rIns="91425" lIns="91425" tIns="91425" anchor="ctr" anchorCtr="0"/>
          <a:lstStyle>
            <a:lvl1pPr algn="l" rtl="0">
              <a:spcBef>
                <a:spcPts val="0"/>
              </a:spcBef>
              <a:buClr>
                <a:schemeClr val="dk2"/>
              </a:buClr>
              <a:buFont typeface="Cambri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2" name="Shape 32"/>
          <p:cNvSpPr txBox="1"/>
          <p:nvPr>
            <p:ph idx="1" type="body"/>
          </p:nvPr>
        </p:nvSpPr>
        <p:spPr>
          <a:xfrm>
            <a:off y="1536191" x="457200"/>
            <a:ext cy="4590288" cx="36576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3" name="Shape 33"/>
          <p:cNvSpPr txBox="1"/>
          <p:nvPr>
            <p:ph idx="2" type="body"/>
          </p:nvPr>
        </p:nvSpPr>
        <p:spPr>
          <a:xfrm>
            <a:off y="1536191" x="4419600"/>
            <a:ext cy="4590288" cx="36576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4" name="Shape 34"/>
          <p:cNvSpPr txBox="1"/>
          <p:nvPr>
            <p:ph idx="10" type="dt"/>
          </p:nvPr>
        </p:nvSpPr>
        <p:spPr>
          <a:xfrm rot="-5400000">
            <a:off y="1645919" x="7551350"/>
            <a:ext cy="365759" cx="24383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5" name="Shape 35"/>
          <p:cNvSpPr txBox="1"/>
          <p:nvPr>
            <p:ph idx="11" type="ftr"/>
          </p:nvPr>
        </p:nvSpPr>
        <p:spPr>
          <a:xfrm rot="-5400000">
            <a:off y="4048759" x="7586909"/>
            <a:ext cy="365759" cx="2367281"/>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36" name="Shape 36"/>
          <p:cNvSpPr/>
          <p:nvPr>
            <p:ph idx="12" type="sldNum"/>
          </p:nvPr>
        </p:nvSpPr>
        <p:spPr>
          <a:xfrm>
            <a:off y="5648960" x="8531788"/>
            <a:ext cy="396240" cx="548639"/>
          </a:xfrm>
          <a:prstGeom prst="bracketPair">
            <a:avLst/>
          </a:prstGeom>
          <a:noFill/>
          <a:ln w="19050" cap="flat">
            <a:solidFill>
              <a:srgbClr val="FFFFFF"/>
            </a:solidFill>
            <a:prstDash val="solid"/>
            <a:round/>
            <a:headEnd w="med" len="med" type="none"/>
            <a:tailEnd w="med" len="med" type="none"/>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ação">
    <p:spTree>
      <p:nvGrpSpPr>
        <p:cNvPr id="37" name="Shape 37"/>
        <p:cNvGrpSpPr/>
        <p:nvPr/>
      </p:nvGrpSpPr>
      <p:grpSpPr>
        <a:xfrm>
          <a:off y="0" x="0"/>
          <a:ext cy="0" cx="0"/>
          <a:chOff y="0" x="0"/>
          <a:chExt cy="0" cx="0"/>
        </a:xfrm>
      </p:grpSpPr>
      <p:sp>
        <p:nvSpPr>
          <p:cNvPr id="38" name="Shape 38"/>
          <p:cNvSpPr txBox="1"/>
          <p:nvPr>
            <p:ph type="title"/>
          </p:nvPr>
        </p:nvSpPr>
        <p:spPr>
          <a:xfrm>
            <a:off y="274637" x="457200"/>
            <a:ext cy="1143000" cx="761999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9" name="Shape 39"/>
          <p:cNvSpPr txBox="1"/>
          <p:nvPr>
            <p:ph idx="1" type="body"/>
          </p:nvPr>
        </p:nvSpPr>
        <p:spPr>
          <a:xfrm>
            <a:off y="1535112" x="457200"/>
            <a:ext cy="639762" cx="3657600"/>
          </a:xfrm>
          <a:prstGeom prst="rect">
            <a:avLst/>
          </a:prstGeom>
          <a:noFill/>
          <a:ln>
            <a:noFill/>
          </a:ln>
        </p:spPr>
        <p:txBody>
          <a:bodyPr bIns="91425" rIns="91425" lIns="91425" tIns="91425" anchor="b" anchorCtr="0"/>
          <a:lstStyle>
            <a:lvl1pPr algn="ctr" rtl="0" indent="0" marL="0">
              <a:spcBef>
                <a:spcPts val="0"/>
              </a:spcBef>
              <a:buClr>
                <a:schemeClr val="dk2"/>
              </a:buClr>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40" name="Shape 40"/>
          <p:cNvSpPr txBox="1"/>
          <p:nvPr>
            <p:ph idx="2" type="body"/>
          </p:nvPr>
        </p:nvSpPr>
        <p:spPr>
          <a:xfrm>
            <a:off y="2174875" x="457200"/>
            <a:ext cy="3951287" cx="36576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1" name="Shape 41"/>
          <p:cNvSpPr txBox="1"/>
          <p:nvPr>
            <p:ph idx="3" type="body"/>
          </p:nvPr>
        </p:nvSpPr>
        <p:spPr>
          <a:xfrm>
            <a:off y="1535112" x="4419600"/>
            <a:ext cy="639762" cx="3657600"/>
          </a:xfrm>
          <a:prstGeom prst="rect">
            <a:avLst/>
          </a:prstGeom>
          <a:noFill/>
          <a:ln>
            <a:noFill/>
          </a:ln>
        </p:spPr>
        <p:txBody>
          <a:bodyPr bIns="91425" rIns="91425" lIns="91425" tIns="91425" anchor="b" anchorCtr="0"/>
          <a:lstStyle>
            <a:lvl1pPr algn="ctr" rtl="0" indent="0" marL="0">
              <a:spcBef>
                <a:spcPts val="0"/>
              </a:spcBef>
              <a:buClr>
                <a:schemeClr val="dk2"/>
              </a:buClr>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42" name="Shape 42"/>
          <p:cNvSpPr txBox="1"/>
          <p:nvPr>
            <p:ph idx="4" type="body"/>
          </p:nvPr>
        </p:nvSpPr>
        <p:spPr>
          <a:xfrm>
            <a:off y="2174875" x="4419600"/>
            <a:ext cy="3951287" cx="36576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3" name="Shape 43"/>
          <p:cNvSpPr txBox="1"/>
          <p:nvPr>
            <p:ph idx="10" type="dt"/>
          </p:nvPr>
        </p:nvSpPr>
        <p:spPr>
          <a:xfrm rot="-5400000">
            <a:off y="1645919" x="7551350"/>
            <a:ext cy="365759" cx="24383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44" name="Shape 44"/>
          <p:cNvSpPr txBox="1"/>
          <p:nvPr>
            <p:ph idx="11" type="ftr"/>
          </p:nvPr>
        </p:nvSpPr>
        <p:spPr>
          <a:xfrm rot="-5400000">
            <a:off y="4048759" x="7586909"/>
            <a:ext cy="365759" cx="2367281"/>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45" name="Shape 45"/>
          <p:cNvSpPr/>
          <p:nvPr>
            <p:ph idx="12" type="sldNum"/>
          </p:nvPr>
        </p:nvSpPr>
        <p:spPr>
          <a:xfrm>
            <a:off y="5648960" x="8531788"/>
            <a:ext cy="396240" cx="548639"/>
          </a:xfrm>
          <a:prstGeom prst="bracketPair">
            <a:avLst/>
          </a:prstGeom>
          <a:noFill/>
          <a:ln w="19050" cap="flat">
            <a:solidFill>
              <a:srgbClr val="FFFFFF"/>
            </a:solidFill>
            <a:prstDash val="solid"/>
            <a:round/>
            <a:headEnd w="med" len="med" type="none"/>
            <a:tailEnd w="med" len="med" type="none"/>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Somente título">
    <p:spTree>
      <p:nvGrpSpPr>
        <p:cNvPr id="46" name="Shape 46"/>
        <p:cNvGrpSpPr/>
        <p:nvPr/>
      </p:nvGrpSpPr>
      <p:grpSpPr>
        <a:xfrm>
          <a:off y="0" x="0"/>
          <a:ext cy="0" cx="0"/>
          <a:chOff y="0" x="0"/>
          <a:chExt cy="0" cx="0"/>
        </a:xfrm>
      </p:grpSpPr>
      <p:sp>
        <p:nvSpPr>
          <p:cNvPr id="47" name="Shape 47"/>
          <p:cNvSpPr txBox="1"/>
          <p:nvPr>
            <p:ph type="title"/>
          </p:nvPr>
        </p:nvSpPr>
        <p:spPr>
          <a:xfrm>
            <a:off y="274637" x="457200"/>
            <a:ext cy="1143000" cx="7619999"/>
          </a:xfrm>
          <a:prstGeom prst="rect">
            <a:avLst/>
          </a:prstGeom>
          <a:noFill/>
          <a:ln>
            <a:noFill/>
          </a:ln>
        </p:spPr>
        <p:txBody>
          <a:bodyPr bIns="91425" rIns="91425" lIns="91425" tIns="91425" anchor="ctr" anchorCtr="0"/>
          <a:lstStyle>
            <a:lvl1pPr algn="l" rtl="0">
              <a:spcBef>
                <a:spcPts val="0"/>
              </a:spcBef>
              <a:buClr>
                <a:schemeClr val="dk2"/>
              </a:buClr>
              <a:buFont typeface="Cambri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8" name="Shape 48"/>
          <p:cNvSpPr txBox="1"/>
          <p:nvPr>
            <p:ph idx="10" type="dt"/>
          </p:nvPr>
        </p:nvSpPr>
        <p:spPr>
          <a:xfrm rot="-5400000">
            <a:off y="1645919" x="7551350"/>
            <a:ext cy="365759" cx="24383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49" name="Shape 49"/>
          <p:cNvSpPr txBox="1"/>
          <p:nvPr>
            <p:ph idx="11" type="ftr"/>
          </p:nvPr>
        </p:nvSpPr>
        <p:spPr>
          <a:xfrm rot="-5400000">
            <a:off y="4048759" x="7586909"/>
            <a:ext cy="365759" cx="2367281"/>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0" name="Shape 50"/>
          <p:cNvSpPr/>
          <p:nvPr>
            <p:ph idx="12" type="sldNum"/>
          </p:nvPr>
        </p:nvSpPr>
        <p:spPr>
          <a:xfrm>
            <a:off y="5648960" x="8531788"/>
            <a:ext cy="396240" cx="548639"/>
          </a:xfrm>
          <a:prstGeom prst="bracketPair">
            <a:avLst/>
          </a:prstGeom>
          <a:noFill/>
          <a:ln w="19050" cap="flat">
            <a:solidFill>
              <a:srgbClr val="FFFFFF"/>
            </a:solidFill>
            <a:prstDash val="solid"/>
            <a:round/>
            <a:headEnd w="med" len="med" type="none"/>
            <a:tailEnd w="med" len="med" type="none"/>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Em branco">
    <p:spTree>
      <p:nvGrpSpPr>
        <p:cNvPr id="51" name="Shape 51"/>
        <p:cNvGrpSpPr/>
        <p:nvPr/>
      </p:nvGrpSpPr>
      <p:grpSpPr>
        <a:xfrm>
          <a:off y="0" x="0"/>
          <a:ext cy="0" cx="0"/>
          <a:chOff y="0" x="0"/>
          <a:chExt cy="0" cx="0"/>
        </a:xfrm>
      </p:grpSpPr>
      <p:sp>
        <p:nvSpPr>
          <p:cNvPr id="52" name="Shape 52"/>
          <p:cNvSpPr txBox="1"/>
          <p:nvPr>
            <p:ph idx="10" type="dt"/>
          </p:nvPr>
        </p:nvSpPr>
        <p:spPr>
          <a:xfrm rot="-5400000">
            <a:off y="1645919" x="7551350"/>
            <a:ext cy="365759" cx="24383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3" name="Shape 53"/>
          <p:cNvSpPr txBox="1"/>
          <p:nvPr>
            <p:ph idx="11" type="ftr"/>
          </p:nvPr>
        </p:nvSpPr>
        <p:spPr>
          <a:xfrm rot="-5400000">
            <a:off y="4048759" x="7586909"/>
            <a:ext cy="365759" cx="2367281"/>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4" name="Shape 54"/>
          <p:cNvSpPr/>
          <p:nvPr>
            <p:ph idx="12" type="sldNum"/>
          </p:nvPr>
        </p:nvSpPr>
        <p:spPr>
          <a:xfrm>
            <a:off y="5648960" x="8531788"/>
            <a:ext cy="396240" cx="548639"/>
          </a:xfrm>
          <a:prstGeom prst="bracketPair">
            <a:avLst/>
          </a:prstGeom>
          <a:noFill/>
          <a:ln w="19050" cap="flat">
            <a:solidFill>
              <a:srgbClr val="FFFFFF"/>
            </a:solidFill>
            <a:prstDash val="solid"/>
            <a:round/>
            <a:headEnd w="med" len="med" type="none"/>
            <a:tailEnd w="med" len="med" type="none"/>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údo com Legenda">
    <p:spTree>
      <p:nvGrpSpPr>
        <p:cNvPr id="55" name="Shape 55"/>
        <p:cNvGrpSpPr/>
        <p:nvPr/>
      </p:nvGrpSpPr>
      <p:grpSpPr>
        <a:xfrm>
          <a:off y="0" x="0"/>
          <a:ext cy="0" cx="0"/>
          <a:chOff y="0" x="0"/>
          <a:chExt cy="0" cx="0"/>
        </a:xfrm>
      </p:grpSpPr>
      <p:sp>
        <p:nvSpPr>
          <p:cNvPr id="56" name="Shape 56"/>
          <p:cNvSpPr txBox="1"/>
          <p:nvPr>
            <p:ph type="title"/>
          </p:nvPr>
        </p:nvSpPr>
        <p:spPr>
          <a:xfrm>
            <a:off y="5495544" x="304801"/>
            <a:ext cy="594359" cx="7772400"/>
          </a:xfrm>
          <a:prstGeom prst="rect">
            <a:avLst/>
          </a:prstGeom>
          <a:noFill/>
          <a:ln>
            <a:noFill/>
          </a:ln>
        </p:spPr>
        <p:txBody>
          <a:bodyPr bIns="91425" rIns="91425" lIns="91425" tIns="91425" anchor="b" anchorCtr="0"/>
          <a:lstStyle>
            <a:lvl1pPr algn="ct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7" name="Shape 57"/>
          <p:cNvSpPr txBox="1"/>
          <p:nvPr>
            <p:ph idx="1" type="body"/>
          </p:nvPr>
        </p:nvSpPr>
        <p:spPr>
          <a:xfrm>
            <a:off y="6096000" x="304798"/>
            <a:ext cy="609599" cx="7772400"/>
          </a:xfrm>
          <a:prstGeom prst="rect">
            <a:avLst/>
          </a:prstGeom>
          <a:noFill/>
          <a:ln>
            <a:noFill/>
          </a:ln>
        </p:spPr>
        <p:txBody>
          <a:bodyPr bIns="91425" rIns="91425" lIns="91425" tIns="91425" anchor="t" anchorCtr="0"/>
          <a:lstStyle>
            <a:lvl1pPr algn="ct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58" name="Shape 58"/>
          <p:cNvSpPr txBox="1"/>
          <p:nvPr>
            <p:ph idx="10" type="dt"/>
          </p:nvPr>
        </p:nvSpPr>
        <p:spPr>
          <a:xfrm rot="-5400000">
            <a:off y="1645919" x="7551350"/>
            <a:ext cy="365759" cx="24383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59" name="Shape 59"/>
          <p:cNvSpPr txBox="1"/>
          <p:nvPr>
            <p:ph idx="11" type="ftr"/>
          </p:nvPr>
        </p:nvSpPr>
        <p:spPr>
          <a:xfrm rot="-5400000">
            <a:off y="4048759" x="7586909"/>
            <a:ext cy="365759" cx="2367281"/>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60" name="Shape 60"/>
          <p:cNvSpPr/>
          <p:nvPr>
            <p:ph idx="12" type="sldNum"/>
          </p:nvPr>
        </p:nvSpPr>
        <p:spPr>
          <a:xfrm>
            <a:off y="5648960" x="8531788"/>
            <a:ext cy="396240" cx="548639"/>
          </a:xfrm>
          <a:prstGeom prst="bracketPair">
            <a:avLst/>
          </a:prstGeom>
          <a:noFill/>
          <a:ln w="19050" cap="flat">
            <a:solidFill>
              <a:srgbClr val="FFFFFF"/>
            </a:solidFill>
            <a:prstDash val="solid"/>
            <a:round/>
            <a:headEnd w="med" len="med" type="none"/>
            <a:tailEnd w="med" len="med" type="none"/>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61" name="Shape 61"/>
          <p:cNvSpPr txBox="1"/>
          <p:nvPr>
            <p:ph idx="2" type="body"/>
          </p:nvPr>
        </p:nvSpPr>
        <p:spPr>
          <a:xfrm>
            <a:off y="381000" x="304800"/>
            <a:ext cy="4942839" cx="7772400"/>
          </a:xfrm>
          <a:prstGeom prst="rect">
            <a:avLst/>
          </a:prstGeom>
          <a:noFill/>
          <a:ln>
            <a:noFill/>
          </a:ln>
        </p:spPr>
        <p:txBody>
          <a:bodyPr bIns="91425" rIns="91425" lIns="91425" tIns="91425" anchor="t" anchorCtr="0"/>
          <a:lstStyle>
            <a:lvl1pPr algn="l" rtl="0" indent="-88900" marL="342900">
              <a:spcBef>
                <a:spcPts val="440"/>
              </a:spcBef>
              <a:buClr>
                <a:schemeClr val="accent1"/>
              </a:buClr>
              <a:buFont typeface="Calibri"/>
              <a:buChar char="•"/>
              <a:defRPr/>
            </a:lvl1pPr>
            <a:lvl2pPr algn="l" rtl="0" indent="-106680" marL="640080">
              <a:spcBef>
                <a:spcPts val="400"/>
              </a:spcBef>
              <a:buClr>
                <a:schemeClr val="accent2"/>
              </a:buClr>
              <a:buFont typeface="Calibri"/>
              <a:buChar char="•"/>
              <a:defRPr/>
            </a:lvl2pPr>
            <a:lvl3pPr algn="l" rtl="0" indent="-116839" marL="1005839">
              <a:spcBef>
                <a:spcPts val="360"/>
              </a:spcBef>
              <a:buClr>
                <a:schemeClr val="accent3"/>
              </a:buClr>
              <a:buFont typeface="Calibri"/>
              <a:buChar char="•"/>
              <a:defRPr/>
            </a:lvl3pPr>
            <a:lvl4pPr algn="l" rtl="0" indent="-137160" marL="1280160">
              <a:spcBef>
                <a:spcPts val="320"/>
              </a:spcBef>
              <a:buClr>
                <a:schemeClr val="accent4"/>
              </a:buClr>
              <a:buFont typeface="Calibri"/>
              <a:buChar char="•"/>
              <a:defRPr/>
            </a:lvl4pPr>
            <a:lvl5pPr algn="l" rtl="0" indent="-144780" marL="1554480">
              <a:spcBef>
                <a:spcPts val="280"/>
              </a:spcBef>
              <a:buClr>
                <a:schemeClr val="accent5"/>
              </a:buClr>
              <a:buFont typeface="Calibri"/>
              <a:buChar char="•"/>
              <a:defRPr/>
            </a:lvl5pPr>
            <a:lvl6pPr algn="l" rtl="0" indent="-99060" marL="1737360">
              <a:spcBef>
                <a:spcPts val="280"/>
              </a:spcBef>
              <a:buClr>
                <a:schemeClr val="accent1"/>
              </a:buClr>
              <a:buFont typeface="Calibri"/>
              <a:buChar char="•"/>
              <a:defRPr/>
            </a:lvl6pPr>
            <a:lvl7pPr algn="l" rtl="0" indent="-104139" marL="1920240">
              <a:spcBef>
                <a:spcPts val="280"/>
              </a:spcBef>
              <a:buClr>
                <a:schemeClr val="accent2"/>
              </a:buClr>
              <a:buFont typeface="Calibri"/>
              <a:buChar char="•"/>
              <a:defRPr/>
            </a:lvl7pPr>
            <a:lvl8pPr algn="l" rtl="0" indent="-96520" marL="2103120">
              <a:spcBef>
                <a:spcPts val="280"/>
              </a:spcBef>
              <a:buClr>
                <a:schemeClr val="accent3"/>
              </a:buClr>
              <a:buFont typeface="Calibri"/>
              <a:buChar char="•"/>
              <a:defRPr/>
            </a:lvl8pPr>
            <a:lvl9pPr algn="l" rtl="0" indent="-101600" marL="2286000">
              <a:spcBef>
                <a:spcPts val="280"/>
              </a:spcBef>
              <a:buClr>
                <a:schemeClr val="accent4"/>
              </a:buClr>
              <a:buFont typeface="Calibri"/>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Imagem com Legenda">
    <p:spTree>
      <p:nvGrpSpPr>
        <p:cNvPr id="62" name="Shape 62"/>
        <p:cNvGrpSpPr/>
        <p:nvPr/>
      </p:nvGrpSpPr>
      <p:grpSpPr>
        <a:xfrm>
          <a:off y="0" x="0"/>
          <a:ext cy="0" cx="0"/>
          <a:chOff y="0" x="0"/>
          <a:chExt cy="0" cx="0"/>
        </a:xfrm>
      </p:grpSpPr>
      <p:sp>
        <p:nvSpPr>
          <p:cNvPr id="63" name="Shape 63"/>
          <p:cNvSpPr txBox="1"/>
          <p:nvPr>
            <p:ph type="title"/>
          </p:nvPr>
        </p:nvSpPr>
        <p:spPr>
          <a:xfrm>
            <a:off y="5495278" x="301752"/>
            <a:ext cy="594625" cx="7772400"/>
          </a:xfrm>
          <a:prstGeom prst="rect">
            <a:avLst/>
          </a:prstGeom>
          <a:noFill/>
          <a:ln>
            <a:noFill/>
          </a:ln>
        </p:spPr>
        <p:txBody>
          <a:bodyPr bIns="91425" rIns="91425" lIns="91425" tIns="91425" anchor="b" anchorCtr="0"/>
          <a:lstStyle>
            <a:lvl1pPr algn="ct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4" name="Shape 64"/>
          <p:cNvSpPr/>
          <p:nvPr>
            <p:ph idx="2" type="pic"/>
          </p:nvPr>
        </p:nvSpPr>
        <p:spPr>
          <a:xfrm>
            <a:off y="0" x="0"/>
            <a:ext cy="5486399" cx="8458200"/>
          </a:xfrm>
          <a:prstGeom prst="bracketPair">
            <a:avLst/>
          </a:prstGeom>
          <a:noFill/>
          <a:ln w="19050" cap="flat">
            <a:solidFill>
              <a:srgbClr val="FFFFFF"/>
            </a:solidFill>
            <a:prstDash val="solid"/>
            <a:round/>
            <a:headEnd w="med" len="med" type="none"/>
            <a:tailEnd w="med" len="med" type="none"/>
          </a:ln>
        </p:spPr>
        <p:txBody>
          <a:bodyPr bIns="91425" rIns="91425" lIns="91425" tIns="91425" anchor="ctr" anchorCtr="0"/>
          <a:lstStyle>
            <a:lvl1pPr algn="ctr" rtl="0" marR="0" indent="0" marL="0">
              <a:spcBef>
                <a:spcPts val="0"/>
              </a:spcBef>
              <a:buClr>
                <a:srgbClr val="FFFFFF"/>
              </a:buClr>
              <a:buFont typeface="Calibri"/>
              <a:buNone/>
              <a:defRPr/>
            </a:lvl1pPr>
            <a:lvl2pPr algn="l" rtl="0" marR="0" indent="0" marL="457200">
              <a:spcBef>
                <a:spcPts val="0"/>
              </a:spcBef>
              <a:buClr>
                <a:schemeClr val="dk1"/>
              </a:buClr>
              <a:buFont typeface="Calibri"/>
              <a:buNone/>
              <a:defRPr/>
            </a:lvl2pPr>
            <a:lvl3pPr algn="l" rtl="0" marR="0" indent="0" marL="914400">
              <a:spcBef>
                <a:spcPts val="0"/>
              </a:spcBef>
              <a:buClr>
                <a:schemeClr val="dk1"/>
              </a:buClr>
              <a:buFont typeface="Calibri"/>
              <a:buNone/>
              <a:defRPr/>
            </a:lvl3pPr>
            <a:lvl4pPr algn="l" rtl="0" marR="0" indent="0" marL="1371600">
              <a:spcBef>
                <a:spcPts val="0"/>
              </a:spcBef>
              <a:buClr>
                <a:schemeClr val="dk1"/>
              </a:buClr>
              <a:buFont typeface="Calibri"/>
              <a:buNone/>
              <a:defRPr/>
            </a:lvl4pPr>
            <a:lvl5pPr algn="l" rtl="0" marR="0" indent="0" marL="1828800">
              <a:spcBef>
                <a:spcPts val="0"/>
              </a:spcBef>
              <a:buClr>
                <a:schemeClr val="dk1"/>
              </a:buClr>
              <a:buFont typeface="Calibri"/>
              <a:buNone/>
              <a:defRPr/>
            </a:lvl5pPr>
            <a:lvl6pPr algn="l" rtl="0" marR="0" indent="0" marL="2286000">
              <a:spcBef>
                <a:spcPts val="0"/>
              </a:spcBef>
              <a:buClr>
                <a:schemeClr val="dk1"/>
              </a:buClr>
              <a:buFont typeface="Calibri"/>
              <a:buNone/>
              <a:defRPr/>
            </a:lvl6pPr>
            <a:lvl7pPr algn="l" rtl="0" marR="0" indent="0" marL="2743200">
              <a:spcBef>
                <a:spcPts val="0"/>
              </a:spcBef>
              <a:buClr>
                <a:schemeClr val="dk1"/>
              </a:buClr>
              <a:buFont typeface="Calibri"/>
              <a:buNone/>
              <a:defRPr/>
            </a:lvl7pPr>
            <a:lvl8pPr algn="l" rtl="0" marR="0" indent="0" marL="3200400">
              <a:spcBef>
                <a:spcPts val="0"/>
              </a:spcBef>
              <a:buClr>
                <a:schemeClr val="dk1"/>
              </a:buClr>
              <a:buFont typeface="Calibri"/>
              <a:buNone/>
              <a:defRPr/>
            </a:lvl8pPr>
            <a:lvl9pPr algn="l" rtl="0" marR="0" indent="0" marL="3657600">
              <a:spcBef>
                <a:spcPts val="0"/>
              </a:spcBef>
              <a:buClr>
                <a:schemeClr val="dk1"/>
              </a:buClr>
              <a:buFont typeface="Calibri"/>
              <a:buNone/>
              <a:defRPr/>
            </a:lvl9pPr>
          </a:lstStyle>
          <a:p/>
        </p:txBody>
      </p:sp>
      <p:sp>
        <p:nvSpPr>
          <p:cNvPr id="65" name="Shape 65"/>
          <p:cNvSpPr txBox="1"/>
          <p:nvPr>
            <p:ph idx="1" type="body"/>
          </p:nvPr>
        </p:nvSpPr>
        <p:spPr>
          <a:xfrm>
            <a:off y="6096000" x="301752"/>
            <a:ext cy="612648" cx="7772400"/>
          </a:xfrm>
          <a:prstGeom prst="rect">
            <a:avLst/>
          </a:prstGeom>
          <a:noFill/>
          <a:ln>
            <a:noFill/>
          </a:ln>
        </p:spPr>
        <p:txBody>
          <a:bodyPr bIns="91425" rIns="91425" lIns="91425" tIns="91425" anchor="t" anchorCtr="0"/>
          <a:lstStyle>
            <a:lvl1pPr algn="ctr" rtl="0" indent="0" marL="0">
              <a:spcBef>
                <a:spcPts val="0"/>
              </a:spcBef>
              <a:buFont typeface="Calibri"/>
              <a:buNone/>
              <a:defRPr/>
            </a:lvl1pPr>
            <a:lvl2pPr rtl="0" indent="0" marL="457200">
              <a:spcBef>
                <a:spcPts val="0"/>
              </a:spcBef>
              <a:buFont typeface="Calibri"/>
              <a:buNone/>
              <a:defRPr/>
            </a:lvl2pPr>
            <a:lvl3pPr rtl="0" indent="0" marL="914400">
              <a:spcBef>
                <a:spcPts val="0"/>
              </a:spcBef>
              <a:buFont typeface="Calibri"/>
              <a:buNone/>
              <a:defRPr/>
            </a:lvl3pPr>
            <a:lvl4pPr rtl="0" indent="0" marL="1371600">
              <a:spcBef>
                <a:spcPts val="0"/>
              </a:spcBef>
              <a:buFont typeface="Calibri"/>
              <a:buNone/>
              <a:defRPr/>
            </a:lvl4pPr>
            <a:lvl5pPr rtl="0" indent="0" marL="1828800">
              <a:spcBef>
                <a:spcPts val="0"/>
              </a:spcBef>
              <a:buFont typeface="Calibri"/>
              <a:buNone/>
              <a:defRPr/>
            </a:lvl5pPr>
            <a:lvl6pPr rtl="0" indent="0" marL="2286000">
              <a:spcBef>
                <a:spcPts val="0"/>
              </a:spcBef>
              <a:buFont typeface="Calibri"/>
              <a:buNone/>
              <a:defRPr/>
            </a:lvl6pPr>
            <a:lvl7pPr rtl="0" indent="0" marL="2743200">
              <a:spcBef>
                <a:spcPts val="0"/>
              </a:spcBef>
              <a:buFont typeface="Calibri"/>
              <a:buNone/>
              <a:defRPr/>
            </a:lvl7pPr>
            <a:lvl8pPr rtl="0" indent="0" marL="3200400">
              <a:spcBef>
                <a:spcPts val="0"/>
              </a:spcBef>
              <a:buFont typeface="Calibri"/>
              <a:buNone/>
              <a:defRPr/>
            </a:lvl8pPr>
            <a:lvl9pPr rtl="0" indent="0" marL="3657600">
              <a:spcBef>
                <a:spcPts val="0"/>
              </a:spcBef>
              <a:buFont typeface="Calibri"/>
              <a:buNone/>
              <a:defRPr/>
            </a:lvl9pPr>
          </a:lstStyle>
          <a:p/>
        </p:txBody>
      </p:sp>
      <p:sp>
        <p:nvSpPr>
          <p:cNvPr id="66" name="Shape 66"/>
          <p:cNvSpPr txBox="1"/>
          <p:nvPr>
            <p:ph idx="10" type="dt"/>
          </p:nvPr>
        </p:nvSpPr>
        <p:spPr>
          <a:xfrm rot="-5400000">
            <a:off y="1645919" x="7551350"/>
            <a:ext cy="365759" cx="24383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67" name="Shape 67"/>
          <p:cNvSpPr/>
          <p:nvPr>
            <p:ph idx="12" type="sldNum"/>
          </p:nvPr>
        </p:nvSpPr>
        <p:spPr>
          <a:xfrm>
            <a:off y="5648960" x="8531788"/>
            <a:ext cy="396240" cx="548639"/>
          </a:xfrm>
          <a:prstGeom prst="bracketPair">
            <a:avLst/>
          </a:prstGeom>
          <a:noFill/>
          <a:ln w="19050" cap="flat">
            <a:solidFill>
              <a:srgbClr val="FFFFFF"/>
            </a:solidFill>
            <a:prstDash val="solid"/>
            <a:round/>
            <a:headEnd w="med" len="med" type="none"/>
            <a:tailEnd w="med" len="med" type="none"/>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68" name="Shape 68"/>
          <p:cNvSpPr txBox="1"/>
          <p:nvPr>
            <p:ph idx="11" type="ftr"/>
          </p:nvPr>
        </p:nvSpPr>
        <p:spPr>
          <a:xfrm rot="-5400000">
            <a:off y="4048759" x="7586909"/>
            <a:ext cy="365759" cx="2367281"/>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theme/theme2.xml" Type="http://schemas.openxmlformats.org/officeDocument/2006/relationships/theme" Id="rId12"/><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10.xml" Type="http://schemas.openxmlformats.org/officeDocument/2006/relationships/slideLayout" Id="rId10"/><Relationship Target="../slideLayouts/slideLayout4.xml" Type="http://schemas.openxmlformats.org/officeDocument/2006/relationships/slideLayout" Id="rId4"/><Relationship Target="../slideLayouts/slideLayout11.xml" Type="http://schemas.openxmlformats.org/officeDocument/2006/relationships/slideLayout" Id="rId11"/><Relationship Target="../slideLayouts/slideLayout3.xml" Type="http://schemas.openxmlformats.org/officeDocument/2006/relationships/slideLayout" Id="rId3"/><Relationship Target="../slideLayouts/slideLayout9.xml" Type="http://schemas.openxmlformats.org/officeDocument/2006/relationships/slideLayout" Id="rId9"/><Relationship Target="../slideLayouts/slideLayout6.xml" Type="http://schemas.openxmlformats.org/officeDocument/2006/relationships/slideLayout" Id="rId6"/><Relationship Target="../slideLayouts/slideLayout5.xml" Type="http://schemas.openxmlformats.org/officeDocument/2006/relationships/slideLayout" Id="rId5"/><Relationship Target="../slideLayouts/slideLayout8.xml" Type="http://schemas.openxmlformats.org/officeDocument/2006/relationships/slideLayout" Id="rId8"/><Relationship Target="../slideLayouts/slideLayout7.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75000">
              <a:schemeClr val="lt1"/>
            </a:gs>
            <a:gs pos="100000">
              <a:srgbClr val="DADADA"/>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143000" cx="7619999"/>
          </a:xfrm>
          <a:prstGeom prst="rect">
            <a:avLst/>
          </a:prstGeom>
          <a:noFill/>
          <a:ln>
            <a:noFill/>
          </a:ln>
        </p:spPr>
        <p:txBody>
          <a:bodyPr bIns="91425" rIns="91425" lIns="91425" tIns="91425" anchor="ctr" anchorCtr="0"/>
          <a:lstStyle>
            <a:lvl1pPr algn="l" rtl="0" marR="0" indent="0" marL="0">
              <a:spcBef>
                <a:spcPts val="0"/>
              </a:spcBef>
              <a:buClr>
                <a:schemeClr val="dk2"/>
              </a:buClr>
              <a:buFont typeface="Cambria"/>
              <a:buNone/>
              <a:defRPr/>
            </a:lvl1pPr>
            <a:lvl2pPr algn="l" rtl="0" marR="0" indent="0" marL="0">
              <a:spcBef>
                <a:spcPts val="0"/>
              </a:spcBef>
              <a:defRPr/>
            </a:lvl2pPr>
            <a:lvl3pPr algn="l" rtl="0" marR="0" indent="0" marL="0">
              <a:spcBef>
                <a:spcPts val="0"/>
              </a:spcBef>
              <a:defRPr/>
            </a:lvl3pPr>
            <a:lvl4pPr algn="l" rtl="0" marR="0" indent="0" marL="0">
              <a:spcBef>
                <a:spcPts val="0"/>
              </a:spcBef>
              <a:defRPr/>
            </a:lvl4pPr>
            <a:lvl5pPr algn="l" rtl="0" marR="0" indent="0" marL="0">
              <a:spcBef>
                <a:spcPts val="0"/>
              </a:spcBef>
              <a:defRPr/>
            </a:lvl5pPr>
            <a:lvl6pPr algn="l" rtl="0" marR="0" indent="0" marL="0">
              <a:spcBef>
                <a:spcPts val="0"/>
              </a:spcBef>
              <a:defRPr/>
            </a:lvl6pPr>
            <a:lvl7pPr algn="l" rtl="0" marR="0" indent="0" marL="0">
              <a:spcBef>
                <a:spcPts val="0"/>
              </a:spcBef>
              <a:defRPr/>
            </a:lvl7pPr>
            <a:lvl8pPr algn="l" rtl="0" marR="0" indent="0" marL="0">
              <a:spcBef>
                <a:spcPts val="0"/>
              </a:spcBef>
              <a:defRPr/>
            </a:lvl8pPr>
            <a:lvl9pPr algn="l" rtl="0" marR="0" indent="0" marL="0">
              <a:spcBef>
                <a:spcPts val="0"/>
              </a:spcBef>
              <a:defRPr/>
            </a:lvl9pPr>
          </a:lstStyle>
          <a:p/>
        </p:txBody>
      </p:sp>
      <p:sp>
        <p:nvSpPr>
          <p:cNvPr id="6" name="Shape 6"/>
          <p:cNvSpPr txBox="1"/>
          <p:nvPr>
            <p:ph idx="1" type="body"/>
          </p:nvPr>
        </p:nvSpPr>
        <p:spPr>
          <a:xfrm>
            <a:off y="1600200" x="457200"/>
            <a:ext cy="4800600" cx="7619999"/>
          </a:xfrm>
          <a:prstGeom prst="rect">
            <a:avLst/>
          </a:prstGeom>
          <a:noFill/>
          <a:ln>
            <a:noFill/>
          </a:ln>
        </p:spPr>
        <p:txBody>
          <a:bodyPr bIns="91425" rIns="91425" lIns="91425" tIns="91425" anchor="t" anchorCtr="0"/>
          <a:lstStyle>
            <a:lvl1pPr algn="l" rtl="0" marR="0" indent="-88900" marL="342900">
              <a:spcBef>
                <a:spcPts val="440"/>
              </a:spcBef>
              <a:buClr>
                <a:schemeClr val="accent1"/>
              </a:buClr>
              <a:buFont typeface="Calibri"/>
              <a:buChar char="•"/>
              <a:defRPr/>
            </a:lvl1pPr>
            <a:lvl2pPr algn="l" rtl="0" marR="0" indent="-106680" marL="640080">
              <a:spcBef>
                <a:spcPts val="400"/>
              </a:spcBef>
              <a:buClr>
                <a:schemeClr val="accent2"/>
              </a:buClr>
              <a:buFont typeface="Calibri"/>
              <a:buChar char="•"/>
              <a:defRPr/>
            </a:lvl2pPr>
            <a:lvl3pPr algn="l" rtl="0" marR="0" indent="-116839" marL="1005839">
              <a:spcBef>
                <a:spcPts val="360"/>
              </a:spcBef>
              <a:buClr>
                <a:schemeClr val="accent3"/>
              </a:buClr>
              <a:buFont typeface="Calibri"/>
              <a:buChar char="•"/>
              <a:defRPr/>
            </a:lvl3pPr>
            <a:lvl4pPr algn="l" rtl="0" marR="0" indent="-137160" marL="1280160">
              <a:spcBef>
                <a:spcPts val="320"/>
              </a:spcBef>
              <a:buClr>
                <a:schemeClr val="accent4"/>
              </a:buClr>
              <a:buFont typeface="Calibri"/>
              <a:buChar char="•"/>
              <a:defRPr/>
            </a:lvl4pPr>
            <a:lvl5pPr algn="l" rtl="0" marR="0" indent="-144780" marL="1554480">
              <a:spcBef>
                <a:spcPts val="280"/>
              </a:spcBef>
              <a:buClr>
                <a:schemeClr val="accent5"/>
              </a:buClr>
              <a:buFont typeface="Calibri"/>
              <a:buChar char="•"/>
              <a:defRPr/>
            </a:lvl5pPr>
            <a:lvl6pPr algn="l" rtl="0" marR="0" indent="-99060" marL="1737360">
              <a:spcBef>
                <a:spcPts val="280"/>
              </a:spcBef>
              <a:buClr>
                <a:schemeClr val="accent1"/>
              </a:buClr>
              <a:buFont typeface="Calibri"/>
              <a:buChar char="•"/>
              <a:defRPr/>
            </a:lvl6pPr>
            <a:lvl7pPr algn="l" rtl="0" marR="0" indent="-104139" marL="1920240">
              <a:spcBef>
                <a:spcPts val="280"/>
              </a:spcBef>
              <a:buClr>
                <a:schemeClr val="accent2"/>
              </a:buClr>
              <a:buFont typeface="Calibri"/>
              <a:buChar char="•"/>
              <a:defRPr/>
            </a:lvl7pPr>
            <a:lvl8pPr algn="l" rtl="0" marR="0" indent="-96520" marL="2103120">
              <a:spcBef>
                <a:spcPts val="280"/>
              </a:spcBef>
              <a:buClr>
                <a:schemeClr val="accent3"/>
              </a:buClr>
              <a:buFont typeface="Calibri"/>
              <a:buChar char="•"/>
              <a:defRPr/>
            </a:lvl8pPr>
            <a:lvl9pPr algn="l" rtl="0" marR="0" indent="-101600" marL="2286000">
              <a:spcBef>
                <a:spcPts val="280"/>
              </a:spcBef>
              <a:buClr>
                <a:schemeClr val="accent4"/>
              </a:buClr>
              <a:buFont typeface="Calibri"/>
              <a:buChar char="•"/>
              <a:defRPr/>
            </a:lvl9pPr>
          </a:lstStyle>
          <a:p/>
        </p:txBody>
      </p:sp>
      <p:sp>
        <p:nvSpPr>
          <p:cNvPr id="7" name="Shape 7"/>
          <p:cNvSpPr/>
          <p:nvPr/>
        </p:nvSpPr>
        <p:spPr>
          <a:xfrm>
            <a:off y="0" x="8458200"/>
            <a:ext cy="6858000" cx="685799"/>
          </a:xfrm>
          <a:prstGeom prst="rect">
            <a:avLst/>
          </a:prstGeom>
          <a:solidFill>
            <a:schemeClr val="dk2"/>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8" name="Shape 8"/>
          <p:cNvSpPr/>
          <p:nvPr/>
        </p:nvSpPr>
        <p:spPr>
          <a:xfrm>
            <a:off y="5486400" x="8458200"/>
            <a:ext cy="685799" cx="685799"/>
          </a:xfrm>
          <a:prstGeom prst="rect">
            <a:avLst/>
          </a:prstGeom>
          <a:solidFill>
            <a:schemeClr val="accent1"/>
          </a:solidFill>
          <a:ln>
            <a:noFill/>
          </a:ln>
        </p:spPr>
        <p:txBody>
          <a:bodyPr bIns="45700" rIns="91425" lIns="91425" tIns="45700" anchor="ctr" anchorCtr="0">
            <a:noAutofit/>
          </a:bodyPr>
          <a:lstStyle/>
          <a:p>
            <a:pPr algn="ctr" rtl="0" lvl="0" marR="0" indent="0" marL="0">
              <a:spcBef>
                <a:spcPts val="0"/>
              </a:spcBef>
              <a:buNone/>
            </a:pPr>
            <a:r>
              <a:t/>
            </a:r>
            <a:endParaRPr strike="noStrike" u="none" b="0" cap="none" baseline="0" sz="1800" i="0">
              <a:solidFill>
                <a:schemeClr val="lt1"/>
              </a:solidFill>
              <a:latin typeface="Calibri"/>
              <a:ea typeface="Calibri"/>
              <a:cs typeface="Calibri"/>
              <a:sym typeface="Calibri"/>
            </a:endParaRPr>
          </a:p>
        </p:txBody>
      </p:sp>
      <p:sp>
        <p:nvSpPr>
          <p:cNvPr id="9" name="Shape 9"/>
          <p:cNvSpPr/>
          <p:nvPr>
            <p:ph idx="12" type="sldNum"/>
          </p:nvPr>
        </p:nvSpPr>
        <p:spPr>
          <a:xfrm>
            <a:off y="5648960" x="8531788"/>
            <a:ext cy="396240" cx="548639"/>
          </a:xfrm>
          <a:prstGeom prst="bracketPair">
            <a:avLst/>
          </a:prstGeom>
          <a:noFill/>
          <a:ln w="19050" cap="flat">
            <a:solidFill>
              <a:srgbClr val="FFFFFF"/>
            </a:solidFill>
            <a:prstDash val="solid"/>
            <a:round/>
            <a:headEnd w="med" len="med" type="none"/>
            <a:tailEnd w="med" len="med" type="none"/>
          </a:ln>
        </p:spPr>
        <p:txBody>
          <a:bodyPr bIns="91425" rIns="91425" lIns="91425" tIns="91425" anchor="ctr" anchorCtr="0"/>
          <a:lstStyle>
            <a:lvl1pPr algn="ct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0" name="Shape 10"/>
          <p:cNvSpPr txBox="1"/>
          <p:nvPr>
            <p:ph idx="11" type="ftr"/>
          </p:nvPr>
        </p:nvSpPr>
        <p:spPr>
          <a:xfrm rot="-5400000">
            <a:off y="4048759" x="7586909"/>
            <a:ext cy="365759" cx="2367281"/>
          </a:xfrm>
          <a:prstGeom prst="rect">
            <a:avLst/>
          </a:prstGeom>
          <a:noFill/>
          <a:ln>
            <a:noFill/>
          </a:ln>
        </p:spPr>
        <p:txBody>
          <a:bodyPr bIns="91425" rIns="91425" lIns="91425" tIns="91425" anchor="ctr" anchorCtr="0"/>
          <a:lstStyle>
            <a:lvl1pPr algn="r"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
        <p:nvSpPr>
          <p:cNvPr id="11" name="Shape 11"/>
          <p:cNvSpPr txBox="1"/>
          <p:nvPr>
            <p:ph idx="10" type="dt"/>
          </p:nvPr>
        </p:nvSpPr>
        <p:spPr>
          <a:xfrm rot="-5400000">
            <a:off y="1645919" x="7551350"/>
            <a:ext cy="365759" cx="2438399"/>
          </a:xfrm>
          <a:prstGeom prst="rect">
            <a:avLst/>
          </a:prstGeom>
          <a:noFill/>
          <a:ln>
            <a:noFill/>
          </a:ln>
        </p:spPr>
        <p:txBody>
          <a:bodyPr bIns="91425" rIns="91425" lIns="91425" tIns="91425" anchor="ctr" anchorCtr="0"/>
          <a:lstStyle>
            <a:lvl1pPr algn="l" rtl="0" marR="0" indent="0" marL="0">
              <a:spcBef>
                <a:spcPts val="0"/>
              </a:spcBef>
              <a:defRPr/>
            </a:lvl1pPr>
            <a:lvl2pPr algn="l" rtl="0" marR="0" indent="0" marL="457200">
              <a:spcBef>
                <a:spcPts val="0"/>
              </a:spcBef>
              <a:defRPr/>
            </a:lvl2pPr>
            <a:lvl3pPr algn="l" rtl="0" marR="0" indent="0" marL="914400">
              <a:spcBef>
                <a:spcPts val="0"/>
              </a:spcBef>
              <a:defRPr/>
            </a:lvl3pPr>
            <a:lvl4pPr algn="l" rtl="0" marR="0" indent="0" marL="1371600">
              <a:spcBef>
                <a:spcPts val="0"/>
              </a:spcBef>
              <a:defRPr/>
            </a:lvl4pPr>
            <a:lvl5pPr algn="l" rtl="0" marR="0" indent="0" marL="1828800">
              <a:spcBef>
                <a:spcPts val="0"/>
              </a:spcBef>
              <a:defRPr/>
            </a:lvl5pPr>
            <a:lvl6pPr algn="l" rtl="0" marR="0" indent="0" marL="2286000">
              <a:spcBef>
                <a:spcPts val="0"/>
              </a:spcBef>
              <a:defRPr/>
            </a:lvl6pPr>
            <a:lvl7pPr algn="l" rtl="0" marR="0" indent="0" marL="2743200">
              <a:spcBef>
                <a:spcPts val="0"/>
              </a:spcBef>
              <a:defRPr/>
            </a:lvl7pPr>
            <a:lvl8pPr algn="l" rtl="0" marR="0" indent="0" marL="3200400">
              <a:spcBef>
                <a:spcPts val="0"/>
              </a:spcBef>
              <a:defRPr/>
            </a:lvl8pPr>
            <a:lvl9pPr algn="l" rtl="0" marR="0" indent="0" marL="3657600">
              <a:spcBef>
                <a:spcPts val="0"/>
              </a:spcBef>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media/image11.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 Target="../media/image19.pn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media/image17.pn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4"/><Relationship Target="../media/image00.pn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4"/><Relationship Target="../media/image02.png" Type="http://schemas.openxmlformats.org/officeDocument/2006/relationships/image" Id="rId3"/><Relationship Target="../media/image07.png" Type="http://schemas.openxmlformats.org/officeDocument/2006/relationships/image" Id="rId5"/></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4"/><Relationship Target="../media/image01.png" Type="http://schemas.openxmlformats.org/officeDocument/2006/relationships/image"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4"/><Relationship Target="../media/image08.png" Type="http://schemas.openxmlformats.org/officeDocument/2006/relationships/image"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 Target="../media/image12.png" Type="http://schemas.openxmlformats.org/officeDocument/2006/relationships/image" Id="rId4"/><Relationship Target="../media/image16.png" Type="http://schemas.openxmlformats.org/officeDocument/2006/relationships/image" Id="rId3"/><Relationship Target="../media/image10.png" Type="http://schemas.openxmlformats.org/officeDocument/2006/relationships/image" Id="rId5"/></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 Target="../media/image13.png" Type="http://schemas.openxmlformats.org/officeDocument/2006/relationships/image" Id="rId3"/></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 Target="../media/image15.png" Type="http://schemas.openxmlformats.org/officeDocument/2006/relationships/image" Id="rId3"/></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 Target="../media/image14.png" Type="http://schemas.openxmlformats.org/officeDocument/2006/relationships/image" Id="rId3"/></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 Target="../media/image14.png" Type="http://schemas.openxmlformats.org/officeDocument/2006/relationships/image" Id="rId3"/></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 Target="../media/image18.png" Type="http://schemas.openxmlformats.org/officeDocument/2006/relationships/image" Id="rId3"/></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 Target="../media/image20.png" Type="http://schemas.openxmlformats.org/officeDocument/2006/relationships/image" Id="rId3"/></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 Target="../media/image21.png" Type="http://schemas.openxmlformats.org/officeDocument/2006/relationships/image" Id="rId3"/></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 Target="../media/image24.png" Type="http://schemas.openxmlformats.org/officeDocument/2006/relationships/image" Id="rId3"/></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xml" Type="http://schemas.openxmlformats.org/officeDocument/2006/relationships/slideLayout" Id="rId1"/></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xml" Type="http://schemas.openxmlformats.org/officeDocument/2006/relationships/slideLayout" Id="rId1"/><Relationship Target="../media/image23.pn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xml" Type="http://schemas.openxmlformats.org/officeDocument/2006/relationships/slideLayout" Id="rId1"/><Relationship Target="../media/image22.png" Type="http://schemas.openxmlformats.org/officeDocument/2006/relationships/image" Id="rId3"/></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2.xml" Type="http://schemas.openxmlformats.org/officeDocument/2006/relationships/slideLayout" Id="rId1"/></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2.xml" Type="http://schemas.openxmlformats.org/officeDocument/2006/relationships/slideLayout" Id="rId1"/><Relationship Target="https://github.com/educastro/OneTedADayInCordova" Type="http://schemas.openxmlformats.org/officeDocument/2006/relationships/hyperlink" TargetMode="External" Id="rId3"/></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media/image09.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y="0" x="0"/>
          <a:ext cy="0" cx="0"/>
          <a:chOff y="0" x="0"/>
          <a:chExt cy="0" cx="0"/>
        </a:xfrm>
      </p:grpSpPr>
      <p:sp>
        <p:nvSpPr>
          <p:cNvPr id="82" name="Shape 82"/>
          <p:cNvSpPr txBox="1"/>
          <p:nvPr>
            <p:ph type="ctrTitle"/>
          </p:nvPr>
        </p:nvSpPr>
        <p:spPr>
          <a:xfrm>
            <a:off y="332656" x="685800"/>
            <a:ext cy="3024335" cx="7543800"/>
          </a:xfrm>
          <a:prstGeom prst="rect">
            <a:avLst/>
          </a:prstGeom>
          <a:noFill/>
          <a:ln>
            <a:noFill/>
          </a:ln>
        </p:spPr>
        <p:txBody>
          <a:bodyPr bIns="45700" rIns="91425" lIns="91425" tIns="45700" anchor="b" anchorCtr="0">
            <a:noAutofit/>
          </a:bodyPr>
          <a:lstStyle/>
          <a:p>
            <a:pPr algn="ctr" rtl="0" lvl="0" marR="0" indent="0" marL="0">
              <a:spcBef>
                <a:spcPts val="0"/>
              </a:spcBef>
              <a:buClr>
                <a:schemeClr val="dk2"/>
              </a:buClr>
              <a:buSzPct val="25000"/>
              <a:buFont typeface="Cambria"/>
              <a:buNone/>
            </a:pPr>
            <a:r>
              <a:rPr strike="noStrike" u="none" b="0" cap="none" baseline="0" sz="6600" lang="pt-BR" i="0">
                <a:solidFill>
                  <a:schemeClr val="dk2"/>
                </a:solidFill>
                <a:latin typeface="Cambria"/>
                <a:ea typeface="Cambria"/>
                <a:cs typeface="Cambria"/>
                <a:sym typeface="Cambria"/>
              </a:rPr>
              <a:t>APACHE</a:t>
            </a:r>
            <a:br>
              <a:rPr strike="noStrike" u="none" b="0" cap="none" baseline="0" sz="6600" lang="pt-BR" i="0">
                <a:solidFill>
                  <a:schemeClr val="dk2"/>
                </a:solidFill>
                <a:latin typeface="Cambria"/>
                <a:ea typeface="Cambria"/>
                <a:cs typeface="Cambria"/>
                <a:sym typeface="Cambria"/>
              </a:rPr>
            </a:br>
            <a:r>
              <a:rPr strike="noStrike" u="none" b="0" cap="none" baseline="0" sz="6600" lang="pt-BR" i="0">
                <a:solidFill>
                  <a:schemeClr val="dk2"/>
                </a:solidFill>
                <a:latin typeface="Cambria"/>
                <a:ea typeface="Cambria"/>
                <a:cs typeface="Cambria"/>
                <a:sym typeface="Cambria"/>
              </a:rPr>
              <a:t>CORDOVA</a:t>
            </a:r>
          </a:p>
        </p:txBody>
      </p:sp>
      <p:sp>
        <p:nvSpPr>
          <p:cNvPr id="83" name="Shape 83"/>
          <p:cNvSpPr txBox="1"/>
          <p:nvPr>
            <p:ph idx="1" type="subTitle"/>
          </p:nvPr>
        </p:nvSpPr>
        <p:spPr>
          <a:xfrm>
            <a:off y="4005064" x="685800"/>
            <a:ext cy="2232248" cx="6461759"/>
          </a:xfrm>
          <a:prstGeom prst="rect">
            <a:avLst/>
          </a:prstGeom>
          <a:noFill/>
          <a:ln>
            <a:noFill/>
          </a:ln>
        </p:spPr>
        <p:txBody>
          <a:bodyPr bIns="45700" rIns="91425" lIns="91425" tIns="45700" anchor="t" anchorCtr="0">
            <a:noAutofit/>
          </a:bodyPr>
          <a:lstStyle/>
          <a:p>
            <a:pPr algn="l" rtl="0" lvl="0" marR="0" indent="0" marL="0">
              <a:spcBef>
                <a:spcPts val="0"/>
              </a:spcBef>
              <a:buClr>
                <a:schemeClr val="accent1"/>
              </a:buClr>
              <a:buFont typeface="Calibri"/>
              <a:buNone/>
            </a:pPr>
            <a:r>
              <a:t/>
            </a:r>
            <a:endParaRPr strike="noStrike" u="none" b="0" cap="none" baseline="0" sz="2000" i="0">
              <a:solidFill>
                <a:srgbClr val="9E9C97"/>
              </a:solidFill>
              <a:latin typeface="Calibri"/>
              <a:ea typeface="Calibri"/>
              <a:cs typeface="Calibri"/>
              <a:sym typeface="Calibri"/>
            </a:endParaRPr>
          </a:p>
          <a:p>
            <a:pPr algn="l" rtl="0" lvl="0" marR="0" indent="0" marL="0">
              <a:spcBef>
                <a:spcPts val="400"/>
              </a:spcBef>
              <a:buClr>
                <a:schemeClr val="accent1"/>
              </a:buClr>
              <a:buSzPct val="25000"/>
              <a:buFont typeface="Calibri"/>
              <a:buNone/>
            </a:pPr>
            <a:r>
              <a:rPr sz="2000" lang="pt-BR">
                <a:solidFill>
                  <a:srgbClr val="9E9C97"/>
                </a:solidFill>
                <a:latin typeface="Calibri"/>
                <a:ea typeface="Calibri"/>
                <a:cs typeface="Calibri"/>
                <a:sym typeface="Calibri"/>
              </a:rPr>
              <a:t>Eduardo de Oliveira Castro 				   12/0115921</a:t>
            </a:r>
          </a:p>
          <a:p>
            <a:pPr algn="l" rtl="0" lvl="0" marR="0" indent="0" marL="0">
              <a:spcBef>
                <a:spcPts val="400"/>
              </a:spcBef>
              <a:buClr>
                <a:schemeClr val="accent1"/>
              </a:buClr>
              <a:buSzPct val="25000"/>
              <a:buFont typeface="Calibri"/>
              <a:buNone/>
            </a:pPr>
            <a:r>
              <a:rPr sz="2000" lang="pt-BR">
                <a:solidFill>
                  <a:srgbClr val="9E9C97"/>
                </a:solidFill>
                <a:latin typeface="Calibri"/>
                <a:ea typeface="Calibri"/>
                <a:cs typeface="Calibri"/>
                <a:sym typeface="Calibri"/>
              </a:rPr>
              <a:t>Gabriel Augusto Barbosa					   09/0114281</a:t>
            </a:r>
          </a:p>
          <a:p>
            <a:pPr algn="l" rtl="0" lvl="0" marR="0" indent="0" marL="0">
              <a:spcBef>
                <a:spcPts val="400"/>
              </a:spcBef>
              <a:buClr>
                <a:schemeClr val="accent1"/>
              </a:buClr>
              <a:buSzPct val="25000"/>
              <a:buFont typeface="Calibri"/>
              <a:buNone/>
            </a:pPr>
            <a:r>
              <a:rPr strike="noStrike" u="none" b="0" cap="none" baseline="0" sz="2000" lang="pt-BR" i="0">
                <a:solidFill>
                  <a:srgbClr val="9E9C97"/>
                </a:solidFill>
                <a:latin typeface="Calibri"/>
                <a:ea typeface="Calibri"/>
                <a:cs typeface="Calibri"/>
                <a:sym typeface="Calibri"/>
              </a:rPr>
              <a:t>Victor Hugo Alves de Carvalho			           10/0041370</a:t>
            </a:r>
          </a:p>
          <a:p>
            <a:pPr algn="l" rtl="0" lvl="0" marR="0" indent="0" marL="0">
              <a:spcBef>
                <a:spcPts val="400"/>
              </a:spcBef>
              <a:buClr>
                <a:schemeClr val="accent1"/>
              </a:buClr>
              <a:buSzPct val="25000"/>
              <a:buFont typeface="Calibri"/>
              <a:buNone/>
            </a:pPr>
            <a:r>
              <a:rPr strike="noStrike" u="none" b="0" cap="none" baseline="0" sz="2000" lang="pt-BR" i="0">
                <a:solidFill>
                  <a:srgbClr val="9E9C97"/>
                </a:solidFill>
                <a:latin typeface="Calibri"/>
                <a:ea typeface="Calibri"/>
                <a:cs typeface="Calibri"/>
                <a:sym typeface="Calibri"/>
              </a:rPr>
              <a:t>Winstein Caldeira Martins 				   </a:t>
            </a:r>
            <a:r>
              <a:rPr sz="2000" lang="pt-BR">
                <a:solidFill>
                  <a:srgbClr val="9E9C97"/>
                </a:solidFill>
                <a:latin typeface="Calibri"/>
                <a:ea typeface="Calibri"/>
                <a:cs typeface="Calibri"/>
                <a:sym typeface="Calibri"/>
              </a:rPr>
              <a:t>10/0042066</a:t>
            </a:r>
          </a:p>
          <a:p>
            <a:pPr algn="l" rtl="0" lvl="0" marR="0" indent="0" marL="0">
              <a:spcBef>
                <a:spcPts val="400"/>
              </a:spcBef>
              <a:buClr>
                <a:schemeClr val="accent1"/>
              </a:buClr>
              <a:buSzPct val="25000"/>
              <a:buFont typeface="Calibri"/>
              <a:buNone/>
            </a:pPr>
            <a:r>
              <a:rPr sz="2000" lang="pt-BR">
                <a:solidFill>
                  <a:srgbClr val="9E9C97"/>
                </a:solidFill>
                <a:latin typeface="Calibri"/>
                <a:ea typeface="Calibri"/>
                <a:cs typeface="Calibri"/>
                <a:sym typeface="Calibri"/>
              </a:rPr>
              <a:t>Yuri Moraes Mota					           10/0055852</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y="0" x="0"/>
          <a:ext cy="0" cx="0"/>
          <a:chOff y="0" x="0"/>
          <a:chExt cy="0" cx="0"/>
        </a:xfrm>
      </p:grpSpPr>
      <p:sp>
        <p:nvSpPr>
          <p:cNvPr id="136" name="Shape 136"/>
          <p:cNvSpPr txBox="1"/>
          <p:nvPr>
            <p:ph type="title"/>
          </p:nvPr>
        </p:nvSpPr>
        <p:spPr>
          <a:xfrm>
            <a:off y="274637" x="457200"/>
            <a:ext cy="1143000" cx="7619999"/>
          </a:xfrm>
          <a:prstGeom prst="rect">
            <a:avLst/>
          </a:prstGeom>
          <a:noFill/>
          <a:ln>
            <a:noFill/>
          </a:ln>
        </p:spPr>
        <p:txBody>
          <a:bodyPr bIns="45700" rIns="91425" lIns="91425" tIns="45700" anchor="ctr" anchorCtr="0">
            <a:noAutofit/>
          </a:bodyPr>
          <a:lstStyle/>
          <a:p>
            <a:pPr rtl="0" lvl="0">
              <a:spcBef>
                <a:spcPts val="0"/>
              </a:spcBef>
              <a:buClr>
                <a:schemeClr val="dk2"/>
              </a:buClr>
              <a:buSzPct val="25000"/>
              <a:buFont typeface="Cambria"/>
              <a:buNone/>
            </a:pPr>
            <a:r>
              <a:rPr sz="4600" lang="pt-BR">
                <a:solidFill>
                  <a:schemeClr val="dk2"/>
                </a:solidFill>
                <a:latin typeface="Cambria"/>
                <a:ea typeface="Cambria"/>
                <a:cs typeface="Cambria"/>
                <a:sym typeface="Cambria"/>
              </a:rPr>
              <a:t>Como funciona o Cordova?</a:t>
            </a:r>
          </a:p>
        </p:txBody>
      </p:sp>
      <p:sp>
        <p:nvSpPr>
          <p:cNvPr id="137" name="Shape 137"/>
          <p:cNvSpPr txBox="1"/>
          <p:nvPr>
            <p:ph idx="1" type="body"/>
          </p:nvPr>
        </p:nvSpPr>
        <p:spPr>
          <a:xfrm>
            <a:off y="1600200" x="457200"/>
            <a:ext cy="4800600" cx="7619999"/>
          </a:xfrm>
          <a:prstGeom prst="rect">
            <a:avLst/>
          </a:prstGeom>
          <a:noFill/>
          <a:ln>
            <a:noFill/>
          </a:ln>
        </p:spPr>
        <p:txBody>
          <a:bodyPr bIns="45700" rIns="91425" lIns="91425" tIns="45700" anchor="t" anchorCtr="0">
            <a:noAutofit/>
          </a:bodyPr>
          <a:lstStyle/>
          <a:p>
            <a:pPr algn="l" rtl="0" lvl="0" marR="0" indent="-228600" marL="342900">
              <a:spcBef>
                <a:spcPts val="0"/>
              </a:spcBef>
              <a:buClr>
                <a:schemeClr val="accent1"/>
              </a:buClr>
              <a:buSzPct val="100000"/>
              <a:buFont typeface="Calibri"/>
              <a:buChar char="•"/>
            </a:pPr>
            <a:r>
              <a:rPr strike="noStrike" u="none" b="1" cap="none" baseline="0" sz="2200" lang="pt-BR" i="0">
                <a:solidFill>
                  <a:schemeClr val="dk1"/>
                </a:solidFill>
                <a:latin typeface="Calibri"/>
                <a:ea typeface="Calibri"/>
                <a:cs typeface="Calibri"/>
                <a:sym typeface="Calibri"/>
              </a:rPr>
              <a:t>Passos comunicação síncrona</a:t>
            </a:r>
          </a:p>
          <a:p>
            <a:pPr algn="l" rtl="0" lvl="1" marR="0" indent="-462280" marL="868680">
              <a:spcBef>
                <a:spcPts val="400"/>
              </a:spcBef>
              <a:buClr>
                <a:schemeClr val="accent2"/>
              </a:buClr>
              <a:buSzPct val="100000"/>
              <a:buFont typeface="Calibri"/>
              <a:buAutoNum type="arabicPeriod"/>
            </a:pPr>
            <a:r>
              <a:rPr strike="noStrike" u="none" b="0" cap="none" baseline="0" sz="2000" lang="pt-BR" i="0">
                <a:solidFill>
                  <a:schemeClr val="dk1"/>
                </a:solidFill>
                <a:latin typeface="Calibri"/>
                <a:ea typeface="Calibri"/>
                <a:cs typeface="Calibri"/>
                <a:sym typeface="Calibri"/>
              </a:rPr>
              <a:t>Cordova.exec é chamado. Esta função chama o método prompt de comando</a:t>
            </a:r>
          </a:p>
          <a:p>
            <a:pPr algn="l" rtl="0" lvl="1" marR="0" indent="-462280" marL="868680">
              <a:spcBef>
                <a:spcPts val="400"/>
              </a:spcBef>
              <a:buClr>
                <a:schemeClr val="accent2"/>
              </a:buClr>
              <a:buSzPct val="100000"/>
              <a:buFont typeface="Calibri"/>
              <a:buAutoNum type="arabicPeriod"/>
            </a:pPr>
            <a:r>
              <a:rPr strike="noStrike" u="none" b="0" cap="none" baseline="0" sz="2000" lang="pt-BR" i="0">
                <a:solidFill>
                  <a:schemeClr val="dk1"/>
                </a:solidFill>
                <a:latin typeface="Calibri"/>
                <a:ea typeface="Calibri"/>
                <a:cs typeface="Calibri"/>
                <a:sym typeface="Calibri"/>
              </a:rPr>
              <a:t>Método CordovaChromeClient.onJSPrompt é interceptado</a:t>
            </a:r>
          </a:p>
          <a:p>
            <a:pPr algn="l" rtl="0" lvl="1" marR="0" indent="-462280" marL="868680">
              <a:spcBef>
                <a:spcPts val="400"/>
              </a:spcBef>
              <a:buClr>
                <a:schemeClr val="accent2"/>
              </a:buClr>
              <a:buSzPct val="100000"/>
              <a:buFont typeface="Calibri"/>
              <a:buAutoNum type="arabicPeriod"/>
            </a:pPr>
            <a:r>
              <a:rPr strike="noStrike" u="none" b="0" cap="none" baseline="0" sz="2000" lang="pt-BR" i="0">
                <a:solidFill>
                  <a:schemeClr val="dk1"/>
                </a:solidFill>
                <a:latin typeface="Calibri"/>
                <a:ea typeface="Calibri"/>
                <a:cs typeface="Calibri"/>
                <a:sym typeface="Calibri"/>
              </a:rPr>
              <a:t>PluginManager.exec é chamado</a:t>
            </a:r>
          </a:p>
          <a:p>
            <a:pPr algn="l" rtl="0" lvl="1" marR="0" indent="-462280" marL="868680">
              <a:spcBef>
                <a:spcPts val="400"/>
              </a:spcBef>
              <a:buClr>
                <a:schemeClr val="accent2"/>
              </a:buClr>
              <a:buSzPct val="100000"/>
              <a:buFont typeface="Calibri"/>
              <a:buAutoNum type="arabicPeriod"/>
            </a:pPr>
            <a:r>
              <a:rPr strike="noStrike" u="none" b="0" cap="none" baseline="0" sz="2000" lang="pt-BR" i="0">
                <a:solidFill>
                  <a:schemeClr val="dk1"/>
                </a:solidFill>
                <a:latin typeface="Calibri"/>
                <a:ea typeface="Calibri"/>
                <a:cs typeface="Calibri"/>
                <a:sym typeface="Calibri"/>
              </a:rPr>
              <a:t>Plugin.execute é chamado no mesmo segmento .</a:t>
            </a:r>
          </a:p>
          <a:p>
            <a:pPr algn="l" rtl="0" lvl="1" marR="0" indent="-462280" marL="868680">
              <a:spcBef>
                <a:spcPts val="400"/>
              </a:spcBef>
              <a:buClr>
                <a:schemeClr val="accent2"/>
              </a:buClr>
              <a:buSzPct val="100000"/>
              <a:buFont typeface="Calibri"/>
              <a:buAutoNum type="arabicPeriod"/>
            </a:pPr>
            <a:r>
              <a:rPr strike="noStrike" u="none" b="0" cap="none" baseline="0" sz="2000" lang="pt-BR" i="0">
                <a:solidFill>
                  <a:schemeClr val="dk1"/>
                </a:solidFill>
                <a:latin typeface="Calibri"/>
                <a:ea typeface="Calibri"/>
                <a:cs typeface="Calibri"/>
                <a:sym typeface="Calibri"/>
              </a:rPr>
              <a:t>NetworkManager é chamado, o que chama a biblioteca nativa sockMan.getActiveNetworkInfo () ) e retorna PluginResult</a:t>
            </a:r>
          </a:p>
          <a:p>
            <a:pPr algn="l" rtl="0" lvl="1" marR="0" indent="-462280" marL="868680">
              <a:spcBef>
                <a:spcPts val="400"/>
              </a:spcBef>
              <a:buClr>
                <a:schemeClr val="accent2"/>
              </a:buClr>
              <a:buSzPct val="100000"/>
              <a:buFont typeface="Calibri"/>
              <a:buAutoNum type="arabicPeriod"/>
            </a:pPr>
            <a:r>
              <a:rPr strike="noStrike" u="none" b="0" cap="none" baseline="0" sz="2000" lang="pt-BR" i="0">
                <a:solidFill>
                  <a:schemeClr val="dk1"/>
                </a:solidFill>
                <a:latin typeface="Calibri"/>
                <a:ea typeface="Calibri"/>
                <a:cs typeface="Calibri"/>
                <a:sym typeface="Calibri"/>
              </a:rPr>
              <a:t>CordovaChromeClient responde ao cliente via método JsPromptResult.onConfirm </a:t>
            </a:r>
          </a:p>
          <a:p>
            <a:pPr algn="l" rtl="0" lvl="0" marR="0" indent="-88900" marL="342900">
              <a:spcBef>
                <a:spcPts val="440"/>
              </a:spcBef>
              <a:buClr>
                <a:schemeClr val="accent1"/>
              </a:buClr>
              <a:buFont typeface="Calibri"/>
              <a:buNone/>
            </a:pPr>
            <a:r>
              <a:t/>
            </a:r>
            <a:endParaRPr strike="noStrike" u="none" b="0" cap="none" baseline="0" sz="2200" i="0">
              <a:solidFill>
                <a:schemeClr val="dk1"/>
              </a:solidFill>
              <a:latin typeface="Calibri"/>
              <a:ea typeface="Calibri"/>
              <a:cs typeface="Calibri"/>
              <a:sym typeface="Calibri"/>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y="0" x="0"/>
          <a:ext cy="0" cx="0"/>
          <a:chOff y="0" x="0"/>
          <a:chExt cy="0" cx="0"/>
        </a:xfrm>
      </p:grpSpPr>
      <p:sp>
        <p:nvSpPr>
          <p:cNvPr id="142" name="Shape 142"/>
          <p:cNvSpPr txBox="1"/>
          <p:nvPr>
            <p:ph type="title"/>
          </p:nvPr>
        </p:nvSpPr>
        <p:spPr>
          <a:xfrm>
            <a:off y="274637" x="457200"/>
            <a:ext cy="1143000" cx="7619999"/>
          </a:xfrm>
          <a:prstGeom prst="rect">
            <a:avLst/>
          </a:prstGeom>
          <a:noFill/>
          <a:ln>
            <a:noFill/>
          </a:ln>
        </p:spPr>
        <p:txBody>
          <a:bodyPr bIns="45700" rIns="91425" lIns="91425" tIns="45700" anchor="ctr" anchorCtr="0">
            <a:noAutofit/>
          </a:bodyPr>
          <a:lstStyle/>
          <a:p>
            <a:pPr rtl="0" lvl="0">
              <a:spcBef>
                <a:spcPts val="0"/>
              </a:spcBef>
              <a:buClr>
                <a:schemeClr val="dk2"/>
              </a:buClr>
              <a:buSzPct val="25000"/>
              <a:buFont typeface="Cambria"/>
              <a:buNone/>
            </a:pPr>
            <a:r>
              <a:rPr sz="4600" lang="pt-BR">
                <a:solidFill>
                  <a:schemeClr val="dk2"/>
                </a:solidFill>
                <a:latin typeface="Cambria"/>
                <a:ea typeface="Cambria"/>
                <a:cs typeface="Cambria"/>
                <a:sym typeface="Cambria"/>
              </a:rPr>
              <a:t>Como funciona o Cordova?</a:t>
            </a:r>
          </a:p>
        </p:txBody>
      </p:sp>
      <p:sp>
        <p:nvSpPr>
          <p:cNvPr id="143" name="Shape 143"/>
          <p:cNvSpPr txBox="1"/>
          <p:nvPr>
            <p:ph idx="1" type="body"/>
          </p:nvPr>
        </p:nvSpPr>
        <p:spPr>
          <a:xfrm>
            <a:off y="1600200" x="457200"/>
            <a:ext cy="4800600" cx="7619999"/>
          </a:xfrm>
          <a:prstGeom prst="rect">
            <a:avLst/>
          </a:prstGeom>
          <a:noFill/>
          <a:ln>
            <a:noFill/>
          </a:ln>
        </p:spPr>
        <p:txBody>
          <a:bodyPr bIns="45700" rIns="91425" lIns="91425" tIns="45700" anchor="t" anchorCtr="0">
            <a:noAutofit/>
          </a:bodyPr>
          <a:lstStyle/>
          <a:p>
            <a:pPr algn="l" rtl="0" lvl="0" marR="0" indent="-228600" marL="342900">
              <a:lnSpc>
                <a:spcPct val="90000"/>
              </a:lnSpc>
              <a:spcBef>
                <a:spcPts val="0"/>
              </a:spcBef>
              <a:buClr>
                <a:schemeClr val="accent1"/>
              </a:buClr>
              <a:buSzPct val="97368"/>
              <a:buFont typeface="Calibri"/>
              <a:buChar char="•"/>
            </a:pPr>
            <a:r>
              <a:rPr strike="noStrike" u="none" b="1" cap="none" baseline="0" sz="1850" lang="pt-BR" i="0">
                <a:solidFill>
                  <a:schemeClr val="dk1"/>
                </a:solidFill>
                <a:latin typeface="Calibri"/>
                <a:ea typeface="Calibri"/>
                <a:cs typeface="Calibri"/>
                <a:sym typeface="Calibri"/>
              </a:rPr>
              <a:t>Passos comunicação assíncrona</a:t>
            </a:r>
          </a:p>
          <a:p>
            <a:pPr algn="l" rtl="0" lvl="0" marR="0" indent="-457200" marL="571500">
              <a:lnSpc>
                <a:spcPct val="90000"/>
              </a:lnSpc>
              <a:spcBef>
                <a:spcPts val="370"/>
              </a:spcBef>
              <a:buClr>
                <a:schemeClr val="accent1"/>
              </a:buClr>
              <a:buSzPct val="97368"/>
              <a:buFont typeface="Calibri"/>
              <a:buAutoNum type="arabicPeriod"/>
            </a:pPr>
            <a:r>
              <a:rPr strike="noStrike" u="none" b="0" cap="none" baseline="0" sz="1850" lang="pt-BR" i="0">
                <a:solidFill>
                  <a:schemeClr val="dk1"/>
                </a:solidFill>
                <a:latin typeface="Calibri"/>
                <a:ea typeface="Calibri"/>
                <a:cs typeface="Calibri"/>
                <a:sym typeface="Calibri"/>
              </a:rPr>
              <a:t>Seqüência acima é aplicável apenas quando o fluxo de trabalho é síncrono</a:t>
            </a:r>
          </a:p>
          <a:p>
            <a:pPr algn="l" rtl="0" lvl="0" marR="0" indent="-457200" marL="571500">
              <a:lnSpc>
                <a:spcPct val="90000"/>
              </a:lnSpc>
              <a:spcBef>
                <a:spcPts val="370"/>
              </a:spcBef>
              <a:buClr>
                <a:schemeClr val="accent1"/>
              </a:buClr>
              <a:buSzPct val="97368"/>
              <a:buFont typeface="Calibri"/>
              <a:buAutoNum type="arabicPeriod"/>
            </a:pPr>
            <a:r>
              <a:rPr strike="noStrike" u="none" b="0" cap="none" baseline="0" sz="1850" lang="pt-BR" i="0">
                <a:solidFill>
                  <a:schemeClr val="dk1"/>
                </a:solidFill>
                <a:latin typeface="Calibri"/>
                <a:ea typeface="Calibri"/>
                <a:cs typeface="Calibri"/>
                <a:sym typeface="Calibri"/>
              </a:rPr>
              <a:t>Em caso de Plugins fluxo de trabalho é assíncrona (a menos que você o substitua)</a:t>
            </a:r>
          </a:p>
          <a:p>
            <a:pPr algn="l" rtl="0" lvl="0" marR="0" indent="-457200" marL="571500">
              <a:lnSpc>
                <a:spcPct val="90000"/>
              </a:lnSpc>
              <a:spcBef>
                <a:spcPts val="370"/>
              </a:spcBef>
              <a:buClr>
                <a:schemeClr val="accent1"/>
              </a:buClr>
              <a:buSzPct val="97368"/>
              <a:buFont typeface="Calibri"/>
              <a:buAutoNum type="arabicPeriod"/>
            </a:pPr>
            <a:r>
              <a:rPr strike="noStrike" u="none" b="0" cap="none" baseline="0" sz="1850" lang="pt-BR" i="0">
                <a:solidFill>
                  <a:schemeClr val="dk1"/>
                </a:solidFill>
                <a:latin typeface="Calibri"/>
                <a:ea typeface="Calibri"/>
                <a:cs typeface="Calibri"/>
                <a:sym typeface="Calibri"/>
              </a:rPr>
              <a:t>Em assíncrono abaixo algumas mudanças</a:t>
            </a:r>
          </a:p>
          <a:p>
            <a:pPr algn="l" rtl="0" lvl="1" marR="0" indent="-233680" marL="640080">
              <a:lnSpc>
                <a:spcPct val="90000"/>
              </a:lnSpc>
              <a:spcBef>
                <a:spcPts val="340"/>
              </a:spcBef>
              <a:buClr>
                <a:schemeClr val="accent2"/>
              </a:buClr>
              <a:buSzPct val="100000"/>
              <a:buFont typeface="Calibri"/>
              <a:buChar char="➢"/>
            </a:pPr>
            <a:r>
              <a:rPr strike="noStrike" u="none" b="0" cap="none" baseline="0" sz="1700" lang="pt-BR" i="0">
                <a:solidFill>
                  <a:schemeClr val="dk1"/>
                </a:solidFill>
                <a:latin typeface="Calibri"/>
                <a:ea typeface="Calibri"/>
                <a:cs typeface="Calibri"/>
                <a:sym typeface="Calibri"/>
              </a:rPr>
              <a:t>NativetoJSMode é inicializado - consulte a seção 2 acima. Este será HANGING_GET (se carregamento url do arquivo). Ele gera XMLHttpRequest</a:t>
            </a:r>
          </a:p>
          <a:p>
            <a:pPr algn="l" rtl="0" lvl="1" marR="0" indent="-233680" marL="640080">
              <a:lnSpc>
                <a:spcPct val="90000"/>
              </a:lnSpc>
              <a:spcBef>
                <a:spcPts val="340"/>
              </a:spcBef>
              <a:buClr>
                <a:schemeClr val="accent2"/>
              </a:buClr>
              <a:buSzPct val="100000"/>
              <a:buFont typeface="Calibri"/>
              <a:buChar char="➢"/>
            </a:pPr>
            <a:r>
              <a:rPr strike="noStrike" u="none" b="0" cap="none" baseline="0" sz="1700" lang="pt-BR" i="0">
                <a:solidFill>
                  <a:schemeClr val="dk1"/>
                </a:solidFill>
                <a:latin typeface="Calibri"/>
                <a:ea typeface="Calibri"/>
                <a:cs typeface="Calibri"/>
                <a:sym typeface="Calibri"/>
              </a:rPr>
              <a:t>Os passos 1,2 e 3 são as mesmas etapas para a comunicação síncrona)</a:t>
            </a:r>
          </a:p>
          <a:p>
            <a:pPr algn="l" rtl="0" lvl="1" marR="0" indent="-233680" marL="640080">
              <a:lnSpc>
                <a:spcPct val="90000"/>
              </a:lnSpc>
              <a:spcBef>
                <a:spcPts val="340"/>
              </a:spcBef>
              <a:buClr>
                <a:schemeClr val="accent2"/>
              </a:buClr>
              <a:buSzPct val="100000"/>
              <a:buFont typeface="Calibri"/>
              <a:buChar char="➢"/>
            </a:pPr>
            <a:r>
              <a:rPr strike="noStrike" u="none" b="0" cap="none" baseline="0" sz="1700" lang="pt-BR" i="0">
                <a:solidFill>
                  <a:schemeClr val="dk1"/>
                </a:solidFill>
                <a:latin typeface="Calibri"/>
                <a:ea typeface="Calibri"/>
                <a:cs typeface="Calibri"/>
                <a:sym typeface="Calibri"/>
              </a:rPr>
              <a:t>Plugin.execute  chamado new Thread</a:t>
            </a:r>
          </a:p>
          <a:p>
            <a:pPr algn="l" rtl="0" lvl="1" marR="0" indent="-233680" marL="640080">
              <a:lnSpc>
                <a:spcPct val="90000"/>
              </a:lnSpc>
              <a:spcBef>
                <a:spcPts val="340"/>
              </a:spcBef>
              <a:buClr>
                <a:schemeClr val="accent2"/>
              </a:buClr>
              <a:buSzPct val="100000"/>
              <a:buFont typeface="Calibri"/>
              <a:buChar char="➢"/>
            </a:pPr>
            <a:r>
              <a:rPr strike="noStrike" u="none" b="0" cap="none" baseline="0" sz="1700" lang="pt-BR" i="0">
                <a:solidFill>
                  <a:schemeClr val="dk1"/>
                </a:solidFill>
                <a:latin typeface="Calibri"/>
                <a:ea typeface="Calibri"/>
                <a:cs typeface="Calibri"/>
                <a:sym typeface="Calibri"/>
              </a:rPr>
              <a:t>PluginManager retorna null.</a:t>
            </a:r>
          </a:p>
          <a:p>
            <a:pPr algn="l" rtl="0" lvl="1" marR="0" indent="-233680" marL="640080">
              <a:lnSpc>
                <a:spcPct val="90000"/>
              </a:lnSpc>
              <a:spcBef>
                <a:spcPts val="340"/>
              </a:spcBef>
              <a:buClr>
                <a:schemeClr val="accent2"/>
              </a:buClr>
              <a:buSzPct val="100000"/>
              <a:buFont typeface="Calibri"/>
              <a:buChar char="➢"/>
            </a:pPr>
            <a:r>
              <a:rPr strike="noStrike" u="none" b="0" cap="none" baseline="0" sz="1700" lang="pt-BR" i="0">
                <a:solidFill>
                  <a:schemeClr val="dk1"/>
                </a:solidFill>
                <a:latin typeface="Calibri"/>
                <a:ea typeface="Calibri"/>
                <a:cs typeface="Calibri"/>
                <a:sym typeface="Calibri"/>
              </a:rPr>
              <a:t>CordovaChromeClient  responde com mensagem em branco-via JSPromptResult.onconfirm  </a:t>
            </a:r>
          </a:p>
          <a:p>
            <a:pPr algn="l" rtl="0" lvl="1" marR="0" indent="-233680" marL="640080">
              <a:lnSpc>
                <a:spcPct val="90000"/>
              </a:lnSpc>
              <a:spcBef>
                <a:spcPts val="340"/>
              </a:spcBef>
              <a:buClr>
                <a:schemeClr val="accent2"/>
              </a:buClr>
              <a:buSzPct val="100000"/>
              <a:buFont typeface="Calibri"/>
              <a:buChar char="➢"/>
            </a:pPr>
            <a:r>
              <a:rPr strike="noStrike" u="none" b="0" cap="none" baseline="0" sz="1700" lang="pt-BR" i="0">
                <a:solidFill>
                  <a:schemeClr val="dk1"/>
                </a:solidFill>
                <a:latin typeface="Calibri"/>
                <a:ea typeface="Calibri"/>
                <a:cs typeface="Calibri"/>
                <a:sym typeface="Calibri"/>
              </a:rPr>
              <a:t>A resposta ao pedido do cliente (depois de chamar API nativa relevante) é propagado via CallbackServer</a:t>
            </a:r>
          </a:p>
          <a:p>
            <a:pPr algn="l" rtl="0" lvl="1" marR="0" indent="-233680" marL="640080">
              <a:lnSpc>
                <a:spcPct val="90000"/>
              </a:lnSpc>
              <a:spcBef>
                <a:spcPts val="340"/>
              </a:spcBef>
              <a:buClr>
                <a:schemeClr val="accent2"/>
              </a:buClr>
              <a:buSzPct val="100000"/>
              <a:buFont typeface="Calibri"/>
              <a:buChar char="➢"/>
            </a:pPr>
            <a:r>
              <a:rPr strike="noStrike" u="none" b="0" cap="none" baseline="0" sz="1700" lang="pt-BR" i="0">
                <a:solidFill>
                  <a:schemeClr val="dk1"/>
                </a:solidFill>
                <a:latin typeface="Calibri"/>
                <a:ea typeface="Calibri"/>
                <a:cs typeface="Calibri"/>
                <a:sym typeface="Calibri"/>
              </a:rPr>
              <a:t>Response é analisado através da função XMLHttpRequest.onreadystatechange () e repassados ​​para o cliente</a:t>
            </a:r>
          </a:p>
          <a:p>
            <a:pPr algn="l" rtl="0" lvl="0" marR="0" indent="-109854" marL="342900">
              <a:lnSpc>
                <a:spcPct val="90000"/>
              </a:lnSpc>
              <a:spcBef>
                <a:spcPts val="374"/>
              </a:spcBef>
              <a:buClr>
                <a:schemeClr val="accent1"/>
              </a:buClr>
              <a:buFont typeface="Calibri"/>
              <a:buNone/>
            </a:pPr>
            <a:r>
              <a:t/>
            </a:r>
            <a:endParaRPr strike="noStrike" u="none" b="0" cap="none" baseline="0" sz="1850" i="0">
              <a:solidFill>
                <a:schemeClr val="dk1"/>
              </a:solidFill>
              <a:latin typeface="Calibri"/>
              <a:ea typeface="Calibri"/>
              <a:cs typeface="Calibri"/>
              <a:sym typeface="Calibri"/>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y="0" x="0"/>
          <a:ext cy="0" cx="0"/>
          <a:chOff y="0" x="0"/>
          <a:chExt cy="0" cx="0"/>
        </a:xfrm>
      </p:grpSpPr>
      <p:sp>
        <p:nvSpPr>
          <p:cNvPr id="148" name="Shape 148"/>
          <p:cNvSpPr txBox="1"/>
          <p:nvPr>
            <p:ph type="title"/>
          </p:nvPr>
        </p:nvSpPr>
        <p:spPr>
          <a:xfrm>
            <a:off y="274637" x="457200"/>
            <a:ext cy="1143000" cx="7619999"/>
          </a:xfrm>
          <a:prstGeom prst="rect">
            <a:avLst/>
          </a:prstGeom>
        </p:spPr>
        <p:txBody>
          <a:bodyPr bIns="91425" rIns="91425" lIns="91425" tIns="91425" anchor="ctr" anchorCtr="0">
            <a:noAutofit/>
          </a:bodyPr>
          <a:lstStyle/>
          <a:p>
            <a:pPr>
              <a:spcBef>
                <a:spcPts val="0"/>
              </a:spcBef>
              <a:buNone/>
            </a:pPr>
            <a:r>
              <a:rPr sz="4600" lang="pt-BR">
                <a:latin typeface="Cambria"/>
                <a:ea typeface="Cambria"/>
                <a:cs typeface="Cambria"/>
                <a:sym typeface="Cambria"/>
              </a:rPr>
              <a:t>Ou simplificando…</a:t>
            </a:r>
          </a:p>
        </p:txBody>
      </p:sp>
      <p:pic>
        <p:nvPicPr>
          <p:cNvPr id="149" name="Shape 149"/>
          <p:cNvPicPr preferRelativeResize="0"/>
          <p:nvPr/>
        </p:nvPicPr>
        <p:blipFill>
          <a:blip r:embed="rId3"/>
          <a:stretch>
            <a:fillRect/>
          </a:stretch>
        </p:blipFill>
        <p:spPr>
          <a:xfrm>
            <a:off y="2095500" x="2647950"/>
            <a:ext cy="3810000" cx="384810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y="0" x="0"/>
          <a:ext cy="0" cx="0"/>
          <a:chOff y="0" x="0"/>
          <a:chExt cy="0" cx="0"/>
        </a:xfrm>
      </p:grpSpPr>
      <p:sp>
        <p:nvSpPr>
          <p:cNvPr id="154" name="Shape 154"/>
          <p:cNvSpPr txBox="1"/>
          <p:nvPr>
            <p:ph type="title"/>
          </p:nvPr>
        </p:nvSpPr>
        <p:spPr>
          <a:xfrm>
            <a:off y="274637" x="457200"/>
            <a:ext cy="1143000" cx="7619999"/>
          </a:xfrm>
          <a:prstGeom prst="rect">
            <a:avLst/>
          </a:prstGeom>
        </p:spPr>
        <p:txBody>
          <a:bodyPr bIns="91425" rIns="91425" lIns="91425" tIns="91425" anchor="ctr" anchorCtr="0">
            <a:noAutofit/>
          </a:bodyPr>
          <a:lstStyle/>
          <a:p>
            <a:pPr rtl="0" lvl="0">
              <a:spcBef>
                <a:spcPts val="0"/>
              </a:spcBef>
              <a:buNone/>
            </a:pPr>
            <a:r>
              <a:rPr sz="4600" lang="pt-BR">
                <a:latin typeface="Cambria"/>
                <a:ea typeface="Cambria"/>
                <a:cs typeface="Cambria"/>
                <a:sym typeface="Cambria"/>
              </a:rPr>
              <a:t>Ou simplificando…</a:t>
            </a:r>
          </a:p>
        </p:txBody>
      </p:sp>
      <p:pic>
        <p:nvPicPr>
          <p:cNvPr id="155" name="Shape 155"/>
          <p:cNvPicPr preferRelativeResize="0"/>
          <p:nvPr/>
        </p:nvPicPr>
        <p:blipFill>
          <a:blip r:embed="rId3"/>
          <a:stretch>
            <a:fillRect/>
          </a:stretch>
        </p:blipFill>
        <p:spPr>
          <a:xfrm>
            <a:off y="1634250" x="2045900"/>
            <a:ext cy="4732500" cx="4442599"/>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y="0" x="0"/>
          <a:ext cy="0" cx="0"/>
          <a:chOff y="0" x="0"/>
          <a:chExt cy="0" cx="0"/>
        </a:xfrm>
      </p:grpSpPr>
      <p:sp>
        <p:nvSpPr>
          <p:cNvPr id="160" name="Shape 160"/>
          <p:cNvSpPr txBox="1"/>
          <p:nvPr>
            <p:ph type="title"/>
          </p:nvPr>
        </p:nvSpPr>
        <p:spPr>
          <a:xfrm>
            <a:off y="274637" x="457200"/>
            <a:ext cy="1143000" cx="7619999"/>
          </a:xfrm>
          <a:prstGeom prst="rect">
            <a:avLst/>
          </a:prstGeom>
        </p:spPr>
        <p:txBody>
          <a:bodyPr bIns="91425" rIns="91425" lIns="91425" tIns="91425" anchor="ctr" anchorCtr="0">
            <a:noAutofit/>
          </a:bodyPr>
          <a:lstStyle/>
          <a:p>
            <a:pPr rtl="0">
              <a:spcBef>
                <a:spcPts val="0"/>
              </a:spcBef>
              <a:buNone/>
            </a:pPr>
            <a:r>
              <a:rPr sz="4600" lang="pt-BR">
                <a:latin typeface="Cambria"/>
                <a:ea typeface="Cambria"/>
                <a:cs typeface="Cambria"/>
                <a:sym typeface="Cambria"/>
              </a:rPr>
              <a:t>Arquitetura do Cordova/Phonegap</a:t>
            </a:r>
          </a:p>
          <a:p>
            <a:pPr>
              <a:spcBef>
                <a:spcPts val="0"/>
              </a:spcBef>
              <a:buNone/>
            </a:pPr>
            <a:r>
              <a:t/>
            </a:r>
            <a:endParaRPr/>
          </a:p>
        </p:txBody>
      </p:sp>
      <p:sp>
        <p:nvSpPr>
          <p:cNvPr id="161" name="Shape 161"/>
          <p:cNvSpPr txBox="1"/>
          <p:nvPr>
            <p:ph idx="1" type="body"/>
          </p:nvPr>
        </p:nvSpPr>
        <p:spPr>
          <a:xfrm>
            <a:off y="1600200" x="457200"/>
            <a:ext cy="4800600" cx="7619999"/>
          </a:xfrm>
          <a:prstGeom prst="rect">
            <a:avLst/>
          </a:prstGeom>
        </p:spPr>
        <p:txBody>
          <a:bodyPr bIns="91425" rIns="91425" lIns="91425" tIns="91425" anchor="t" anchorCtr="0">
            <a:noAutofit/>
          </a:bodyPr>
          <a:lstStyle/>
          <a:p>
            <a:pPr>
              <a:spcBef>
                <a:spcPts val="0"/>
              </a:spcBef>
              <a:buNone/>
            </a:pPr>
            <a:r>
              <a:t/>
            </a:r>
            <a:endParaRPr/>
          </a:p>
        </p:txBody>
      </p:sp>
      <p:pic>
        <p:nvPicPr>
          <p:cNvPr id="162" name="Shape 162"/>
          <p:cNvPicPr preferRelativeResize="0"/>
          <p:nvPr/>
        </p:nvPicPr>
        <p:blipFill>
          <a:blip r:embed="rId3"/>
          <a:stretch>
            <a:fillRect/>
          </a:stretch>
        </p:blipFill>
        <p:spPr>
          <a:xfrm>
            <a:off y="1314450" x="268261"/>
            <a:ext cy="5372100" cx="7997886"/>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y="0" x="0"/>
          <a:ext cy="0" cx="0"/>
          <a:chOff y="0" x="0"/>
          <a:chExt cy="0" cx="0"/>
        </a:xfrm>
      </p:grpSpPr>
      <p:sp>
        <p:nvSpPr>
          <p:cNvPr id="167" name="Shape 167"/>
          <p:cNvSpPr txBox="1"/>
          <p:nvPr>
            <p:ph type="title"/>
          </p:nvPr>
        </p:nvSpPr>
        <p:spPr>
          <a:xfrm>
            <a:off y="274637" x="457200"/>
            <a:ext cy="1143000" cx="7619999"/>
          </a:xfrm>
          <a:prstGeom prst="rect">
            <a:avLst/>
          </a:prstGeom>
          <a:noFill/>
          <a:ln>
            <a:noFill/>
          </a:ln>
        </p:spPr>
        <p:txBody>
          <a:bodyPr bIns="45700" rIns="91425" lIns="91425" tIns="45700" anchor="ctr" anchorCtr="0">
            <a:noAutofit/>
          </a:bodyPr>
          <a:lstStyle/>
          <a:p>
            <a:pPr algn="l" rtl="0" lvl="0" marR="0" indent="0" marL="0">
              <a:spcBef>
                <a:spcPts val="0"/>
              </a:spcBef>
              <a:buClr>
                <a:schemeClr val="dk2"/>
              </a:buClr>
              <a:buSzPct val="25000"/>
              <a:buFont typeface="Cambria"/>
              <a:buNone/>
            </a:pPr>
            <a:r>
              <a:rPr strike="noStrike" u="none" b="0" cap="none" baseline="0" sz="4600" lang="pt-BR" i="0">
                <a:solidFill>
                  <a:schemeClr val="dk2"/>
                </a:solidFill>
                <a:latin typeface="Cambria"/>
                <a:ea typeface="Cambria"/>
                <a:cs typeface="Cambria"/>
                <a:sym typeface="Cambria"/>
              </a:rPr>
              <a:t>Como criar um aplicativo no Cordova?</a:t>
            </a:r>
          </a:p>
        </p:txBody>
      </p:sp>
      <p:sp>
        <p:nvSpPr>
          <p:cNvPr id="168" name="Shape 168"/>
          <p:cNvSpPr txBox="1"/>
          <p:nvPr>
            <p:ph idx="1" type="body"/>
          </p:nvPr>
        </p:nvSpPr>
        <p:spPr>
          <a:xfrm>
            <a:off y="1600200" x="457200"/>
            <a:ext cy="4800600" cx="7619999"/>
          </a:xfrm>
          <a:prstGeom prst="rect">
            <a:avLst/>
          </a:prstGeom>
          <a:noFill/>
          <a:ln>
            <a:noFill/>
          </a:ln>
        </p:spPr>
        <p:txBody>
          <a:bodyPr bIns="45700" rIns="91425" lIns="91425" tIns="45700" anchor="t" anchorCtr="0">
            <a:noAutofit/>
          </a:bodyPr>
          <a:lstStyle/>
          <a:p>
            <a:pPr algn="l" rtl="0" lvl="0" marR="0" indent="-88900" marL="342900">
              <a:spcBef>
                <a:spcPts val="0"/>
              </a:spcBef>
              <a:buClr>
                <a:schemeClr val="accent1"/>
              </a:buClr>
              <a:buFont typeface="Calibri"/>
              <a:buNone/>
            </a:pPr>
            <a:r>
              <a:t/>
            </a:r>
            <a:endParaRPr strike="noStrike" u="none" b="0" cap="none" baseline="0" sz="2200" i="0">
              <a:solidFill>
                <a:schemeClr val="dk1"/>
              </a:solidFill>
              <a:latin typeface="Calibri"/>
              <a:ea typeface="Calibri"/>
              <a:cs typeface="Calibri"/>
              <a:sym typeface="Calibri"/>
            </a:endParaRPr>
          </a:p>
          <a:p>
            <a:pPr algn="l" rtl="0" lvl="0" marR="0" indent="-228600" marL="342900">
              <a:spcBef>
                <a:spcPts val="440"/>
              </a:spcBef>
              <a:buClr>
                <a:schemeClr val="accent1"/>
              </a:buClr>
              <a:buSzPct val="100000"/>
              <a:buFont typeface="Calibri"/>
              <a:buChar char="•"/>
            </a:pPr>
            <a:r>
              <a:rPr sz="2200" lang="pt-BR">
                <a:solidFill>
                  <a:schemeClr val="dk1"/>
                </a:solidFill>
                <a:latin typeface="Calibri"/>
                <a:ea typeface="Calibri"/>
                <a:cs typeface="Calibri"/>
                <a:sym typeface="Calibri"/>
              </a:rPr>
              <a:t>Para criar um projeto</a:t>
            </a:r>
          </a:p>
          <a:p>
            <a:pPr algn="l" rtl="0" lvl="0" marR="0" indent="-88900" marL="342900">
              <a:spcBef>
                <a:spcPts val="440"/>
              </a:spcBef>
              <a:buClr>
                <a:schemeClr val="accent1"/>
              </a:buClr>
              <a:buFont typeface="Calibri"/>
              <a:buNone/>
            </a:pPr>
            <a:r>
              <a:t/>
            </a:r>
            <a:endParaRPr strike="noStrike" u="none" b="0" cap="none" baseline="0" sz="2200" i="0">
              <a:solidFill>
                <a:schemeClr val="dk1"/>
              </a:solidFill>
              <a:latin typeface="Calibri"/>
              <a:ea typeface="Calibri"/>
              <a:cs typeface="Calibri"/>
              <a:sym typeface="Calibri"/>
            </a:endParaRPr>
          </a:p>
          <a:p>
            <a:pPr algn="l" rtl="0" lvl="0" marR="0" indent="0" marL="114300">
              <a:spcBef>
                <a:spcPts val="440"/>
              </a:spcBef>
              <a:buClr>
                <a:schemeClr val="accent1"/>
              </a:buClr>
              <a:buFont typeface="Calibri"/>
              <a:buNone/>
            </a:pPr>
            <a:r>
              <a:t/>
            </a:r>
            <a:endParaRPr strike="noStrike" u="none" b="0" cap="none" baseline="0" sz="2200" i="0">
              <a:solidFill>
                <a:schemeClr val="dk1"/>
              </a:solidFill>
              <a:latin typeface="Calibri"/>
              <a:ea typeface="Calibri"/>
              <a:cs typeface="Calibri"/>
              <a:sym typeface="Calibri"/>
            </a:endParaRPr>
          </a:p>
          <a:p>
            <a:pPr algn="l" rtl="0" lvl="0" marR="0" indent="0" marL="114300">
              <a:spcBef>
                <a:spcPts val="440"/>
              </a:spcBef>
              <a:buClr>
                <a:schemeClr val="accent1"/>
              </a:buClr>
              <a:buFont typeface="Calibri"/>
              <a:buNone/>
            </a:pPr>
            <a:r>
              <a:t/>
            </a:r>
            <a:endParaRPr strike="noStrike" u="none" b="0" cap="none" baseline="0" sz="2200" i="0">
              <a:solidFill>
                <a:schemeClr val="dk1"/>
              </a:solidFill>
              <a:latin typeface="Calibri"/>
              <a:ea typeface="Calibri"/>
              <a:cs typeface="Calibri"/>
              <a:sym typeface="Calibri"/>
            </a:endParaRPr>
          </a:p>
          <a:p>
            <a:pPr rtl="0" lvl="0" indent="-368300" marL="457200">
              <a:spcBef>
                <a:spcPts val="0"/>
              </a:spcBef>
              <a:buClr>
                <a:schemeClr val="accent1"/>
              </a:buClr>
              <a:buSzPct val="100000"/>
              <a:buFont typeface="Calibri"/>
              <a:buChar char="•"/>
            </a:pPr>
            <a:r>
              <a:rPr sz="2200" lang="pt-BR">
                <a:latin typeface="Calibri"/>
                <a:ea typeface="Calibri"/>
                <a:cs typeface="Calibri"/>
                <a:sym typeface="Calibri"/>
              </a:rPr>
              <a:t>Para adicionar suporte a uma determinada plataforma</a:t>
            </a:r>
          </a:p>
          <a:p>
            <a:pPr algn="l" rtl="0" lvl="0" marR="0" indent="0" marL="0">
              <a:spcBef>
                <a:spcPts val="440"/>
              </a:spcBef>
              <a:buNone/>
            </a:pPr>
            <a:r>
              <a:t/>
            </a:r>
            <a:endParaRPr sz="2200">
              <a:solidFill>
                <a:schemeClr val="dk1"/>
              </a:solidFill>
              <a:latin typeface="Calibri"/>
              <a:ea typeface="Calibri"/>
              <a:cs typeface="Calibri"/>
              <a:sym typeface="Calibri"/>
            </a:endParaRPr>
          </a:p>
        </p:txBody>
      </p:sp>
      <p:pic>
        <p:nvPicPr>
          <p:cNvPr id="169" name="Shape 169"/>
          <p:cNvPicPr preferRelativeResize="0"/>
          <p:nvPr/>
        </p:nvPicPr>
        <p:blipFill>
          <a:blip r:embed="rId3"/>
          <a:stretch>
            <a:fillRect/>
          </a:stretch>
        </p:blipFill>
        <p:spPr>
          <a:xfrm>
            <a:off y="2681025" x="798373"/>
            <a:ext cy="546275" cx="6937674"/>
          </a:xfrm>
          <a:prstGeom prst="rect">
            <a:avLst/>
          </a:prstGeom>
          <a:noFill/>
          <a:ln>
            <a:noFill/>
          </a:ln>
        </p:spPr>
      </p:pic>
      <p:pic>
        <p:nvPicPr>
          <p:cNvPr id="170" name="Shape 170"/>
          <p:cNvPicPr preferRelativeResize="0"/>
          <p:nvPr/>
        </p:nvPicPr>
        <p:blipFill>
          <a:blip r:embed="rId4"/>
          <a:stretch>
            <a:fillRect/>
          </a:stretch>
        </p:blipFill>
        <p:spPr>
          <a:xfrm>
            <a:off y="4295935" x="1742625"/>
            <a:ext cy="1435200" cx="5049174"/>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y="0" x="0"/>
          <a:ext cy="0" cx="0"/>
          <a:chOff y="0" x="0"/>
          <a:chExt cy="0" cx="0"/>
        </a:xfrm>
      </p:grpSpPr>
      <p:sp>
        <p:nvSpPr>
          <p:cNvPr id="175" name="Shape 175"/>
          <p:cNvSpPr txBox="1"/>
          <p:nvPr>
            <p:ph type="title"/>
          </p:nvPr>
        </p:nvSpPr>
        <p:spPr>
          <a:xfrm>
            <a:off y="274637" x="457200"/>
            <a:ext cy="1143000" cx="7619999"/>
          </a:xfrm>
          <a:prstGeom prst="rect">
            <a:avLst/>
          </a:prstGeom>
        </p:spPr>
        <p:txBody>
          <a:bodyPr bIns="91425" rIns="91425" lIns="91425" tIns="91425" anchor="ctr" anchorCtr="0">
            <a:noAutofit/>
          </a:bodyPr>
          <a:lstStyle/>
          <a:p>
            <a:pPr rtl="0" lvl="0">
              <a:spcBef>
                <a:spcPts val="0"/>
              </a:spcBef>
              <a:buClr>
                <a:schemeClr val="dk2"/>
              </a:buClr>
              <a:buSzPct val="25000"/>
              <a:buFont typeface="Cambria"/>
              <a:buNone/>
            </a:pPr>
            <a:r>
              <a:rPr sz="4600" lang="pt-BR">
                <a:solidFill>
                  <a:schemeClr val="dk2"/>
                </a:solidFill>
                <a:latin typeface="Cambria"/>
                <a:ea typeface="Cambria"/>
                <a:cs typeface="Cambria"/>
                <a:sym typeface="Cambria"/>
              </a:rPr>
              <a:t>Como criar um aplicativo no Cordova?</a:t>
            </a:r>
          </a:p>
          <a:p>
            <a:pPr>
              <a:spcBef>
                <a:spcPts val="0"/>
              </a:spcBef>
              <a:buNone/>
            </a:pPr>
            <a:r>
              <a:t/>
            </a:r>
            <a:endParaRPr/>
          </a:p>
        </p:txBody>
      </p:sp>
      <p:sp>
        <p:nvSpPr>
          <p:cNvPr id="176" name="Shape 176"/>
          <p:cNvSpPr txBox="1"/>
          <p:nvPr>
            <p:ph idx="1" type="body"/>
          </p:nvPr>
        </p:nvSpPr>
        <p:spPr>
          <a:xfrm>
            <a:off y="1600200" x="457200"/>
            <a:ext cy="4800600" cx="7619999"/>
          </a:xfrm>
          <a:prstGeom prst="rect">
            <a:avLst/>
          </a:prstGeom>
        </p:spPr>
        <p:txBody>
          <a:bodyPr bIns="91425" rIns="91425" lIns="91425" tIns="91425" anchor="t" anchorCtr="0">
            <a:noAutofit/>
          </a:bodyPr>
          <a:lstStyle/>
          <a:p>
            <a:pPr rtl="0" lvl="0" indent="-368300" marL="457200">
              <a:spcBef>
                <a:spcPts val="0"/>
              </a:spcBef>
              <a:buClr>
                <a:schemeClr val="accent1"/>
              </a:buClr>
              <a:buSzPct val="100000"/>
              <a:buFont typeface="Calibri"/>
              <a:buChar char="•"/>
            </a:pPr>
            <a:r>
              <a:rPr sz="2200" lang="pt-BR">
                <a:latin typeface="Calibri"/>
                <a:ea typeface="Calibri"/>
                <a:cs typeface="Calibri"/>
                <a:sym typeface="Calibri"/>
              </a:rPr>
              <a:t>Para remover uma determinada plataforma</a:t>
            </a:r>
          </a:p>
          <a:p>
            <a:pPr rtl="0" indent="0" marL="0">
              <a:spcBef>
                <a:spcPts val="0"/>
              </a:spcBef>
              <a:buNone/>
            </a:pPr>
            <a:r>
              <a:t/>
            </a:r>
            <a:endParaRPr sz="2200">
              <a:latin typeface="Calibri"/>
              <a:ea typeface="Calibri"/>
              <a:cs typeface="Calibri"/>
              <a:sym typeface="Calibri"/>
            </a:endParaRPr>
          </a:p>
          <a:p>
            <a:pPr rtl="0" indent="0" marL="0">
              <a:spcBef>
                <a:spcPts val="0"/>
              </a:spcBef>
              <a:buNone/>
            </a:pPr>
            <a:r>
              <a:t/>
            </a:r>
            <a:endParaRPr sz="2200">
              <a:latin typeface="Calibri"/>
              <a:ea typeface="Calibri"/>
              <a:cs typeface="Calibri"/>
              <a:sym typeface="Calibri"/>
            </a:endParaRPr>
          </a:p>
          <a:p>
            <a:pPr rtl="0" indent="0" marL="0">
              <a:spcBef>
                <a:spcPts val="0"/>
              </a:spcBef>
              <a:buNone/>
            </a:pPr>
            <a:r>
              <a:t/>
            </a:r>
            <a:endParaRPr sz="2200">
              <a:latin typeface="Calibri"/>
              <a:ea typeface="Calibri"/>
              <a:cs typeface="Calibri"/>
              <a:sym typeface="Calibri"/>
            </a:endParaRPr>
          </a:p>
          <a:p>
            <a:pPr rtl="0" indent="0" marL="0">
              <a:spcBef>
                <a:spcPts val="0"/>
              </a:spcBef>
              <a:buNone/>
            </a:pPr>
            <a:r>
              <a:t/>
            </a:r>
            <a:endParaRPr sz="2200">
              <a:latin typeface="Calibri"/>
              <a:ea typeface="Calibri"/>
              <a:cs typeface="Calibri"/>
              <a:sym typeface="Calibri"/>
            </a:endParaRPr>
          </a:p>
          <a:p>
            <a:pPr rtl="0" lvl="0" indent="-368300" marL="457200">
              <a:spcBef>
                <a:spcPts val="0"/>
              </a:spcBef>
              <a:buClr>
                <a:schemeClr val="accent1"/>
              </a:buClr>
              <a:buSzPct val="100000"/>
              <a:buFont typeface="Calibri"/>
              <a:buChar char="•"/>
            </a:pPr>
            <a:r>
              <a:rPr sz="2200" lang="pt-BR">
                <a:latin typeface="Calibri"/>
                <a:ea typeface="Calibri"/>
                <a:cs typeface="Calibri"/>
                <a:sym typeface="Calibri"/>
              </a:rPr>
              <a:t>Para gerar a build de um projeto</a:t>
            </a:r>
          </a:p>
          <a:p>
            <a:pPr rtl="0" indent="0" marL="0">
              <a:spcBef>
                <a:spcPts val="0"/>
              </a:spcBef>
              <a:buNone/>
            </a:pPr>
            <a:r>
              <a:t/>
            </a:r>
            <a:endParaRPr sz="2200">
              <a:latin typeface="Calibri"/>
              <a:ea typeface="Calibri"/>
              <a:cs typeface="Calibri"/>
              <a:sym typeface="Calibri"/>
            </a:endParaRPr>
          </a:p>
          <a:p>
            <a:pPr rtl="0" indent="0" marL="0">
              <a:spcBef>
                <a:spcPts val="0"/>
              </a:spcBef>
              <a:buNone/>
            </a:pPr>
            <a:r>
              <a:t/>
            </a:r>
            <a:endParaRPr sz="2200">
              <a:latin typeface="Calibri"/>
              <a:ea typeface="Calibri"/>
              <a:cs typeface="Calibri"/>
              <a:sym typeface="Calibri"/>
            </a:endParaRPr>
          </a:p>
          <a:p>
            <a:pPr rtl="0" indent="0" marL="0">
              <a:spcBef>
                <a:spcPts val="0"/>
              </a:spcBef>
              <a:buNone/>
            </a:pPr>
            <a:r>
              <a:t/>
            </a:r>
            <a:endParaRPr sz="2200">
              <a:latin typeface="Calibri"/>
              <a:ea typeface="Calibri"/>
              <a:cs typeface="Calibri"/>
              <a:sym typeface="Calibri"/>
            </a:endParaRPr>
          </a:p>
          <a:p>
            <a:pPr rtl="0" lvl="0" indent="-368300" marL="457200">
              <a:spcBef>
                <a:spcPts val="0"/>
              </a:spcBef>
              <a:buClr>
                <a:schemeClr val="accent1"/>
              </a:buClr>
              <a:buSzPct val="100000"/>
              <a:buFont typeface="Calibri"/>
              <a:buChar char="•"/>
            </a:pPr>
            <a:r>
              <a:rPr sz="2200" lang="pt-BR">
                <a:latin typeface="Calibri"/>
                <a:ea typeface="Calibri"/>
                <a:cs typeface="Calibri"/>
                <a:sym typeface="Calibri"/>
              </a:rPr>
              <a:t>Para gerar uma build especifica</a:t>
            </a:r>
          </a:p>
          <a:p>
            <a:pPr lvl="0" indent="0" marL="0">
              <a:spcBef>
                <a:spcPts val="0"/>
              </a:spcBef>
              <a:buNone/>
            </a:pPr>
            <a:r>
              <a:t/>
            </a:r>
            <a:endParaRPr sz="2200">
              <a:latin typeface="Calibri"/>
              <a:ea typeface="Calibri"/>
              <a:cs typeface="Calibri"/>
              <a:sym typeface="Calibri"/>
            </a:endParaRPr>
          </a:p>
        </p:txBody>
      </p:sp>
      <p:pic>
        <p:nvPicPr>
          <p:cNvPr id="177" name="Shape 177"/>
          <p:cNvPicPr preferRelativeResize="0"/>
          <p:nvPr/>
        </p:nvPicPr>
        <p:blipFill>
          <a:blip r:embed="rId3"/>
          <a:stretch>
            <a:fillRect/>
          </a:stretch>
        </p:blipFill>
        <p:spPr>
          <a:xfrm>
            <a:off y="2365125" x="1250939"/>
            <a:ext cy="1143000" cx="6032511"/>
          </a:xfrm>
          <a:prstGeom prst="rect">
            <a:avLst/>
          </a:prstGeom>
          <a:noFill/>
          <a:ln>
            <a:noFill/>
          </a:ln>
        </p:spPr>
      </p:pic>
      <p:pic>
        <p:nvPicPr>
          <p:cNvPr id="178" name="Shape 178"/>
          <p:cNvPicPr preferRelativeResize="0"/>
          <p:nvPr/>
        </p:nvPicPr>
        <p:blipFill>
          <a:blip r:embed="rId4"/>
          <a:stretch>
            <a:fillRect/>
          </a:stretch>
        </p:blipFill>
        <p:spPr>
          <a:xfrm>
            <a:off y="4397150" x="2484062"/>
            <a:ext cy="735899" cx="3566274"/>
          </a:xfrm>
          <a:prstGeom prst="rect">
            <a:avLst/>
          </a:prstGeom>
          <a:noFill/>
          <a:ln>
            <a:noFill/>
          </a:ln>
        </p:spPr>
      </p:pic>
      <p:pic>
        <p:nvPicPr>
          <p:cNvPr id="179" name="Shape 179"/>
          <p:cNvPicPr preferRelativeResize="0"/>
          <p:nvPr/>
        </p:nvPicPr>
        <p:blipFill>
          <a:blip r:embed="rId5"/>
          <a:stretch>
            <a:fillRect/>
          </a:stretch>
        </p:blipFill>
        <p:spPr>
          <a:xfrm>
            <a:off y="5859650" x="2737398"/>
            <a:ext cy="541150" cx="3059599"/>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y="0" x="0"/>
          <a:ext cy="0" cx="0"/>
          <a:chOff y="0" x="0"/>
          <a:chExt cy="0" cx="0"/>
        </a:xfrm>
      </p:grpSpPr>
      <p:sp>
        <p:nvSpPr>
          <p:cNvPr id="184" name="Shape 184"/>
          <p:cNvSpPr txBox="1"/>
          <p:nvPr>
            <p:ph type="title"/>
          </p:nvPr>
        </p:nvSpPr>
        <p:spPr>
          <a:xfrm>
            <a:off y="274637" x="457200"/>
            <a:ext cy="1143000" cx="7619999"/>
          </a:xfrm>
          <a:prstGeom prst="rect">
            <a:avLst/>
          </a:prstGeom>
        </p:spPr>
        <p:txBody>
          <a:bodyPr bIns="91425" rIns="91425" lIns="91425" tIns="91425" anchor="ctr" anchorCtr="0">
            <a:noAutofit/>
          </a:bodyPr>
          <a:lstStyle/>
          <a:p>
            <a:pPr rtl="0" lvl="0">
              <a:spcBef>
                <a:spcPts val="0"/>
              </a:spcBef>
              <a:buClr>
                <a:schemeClr val="dk2"/>
              </a:buClr>
              <a:buSzPct val="25000"/>
              <a:buFont typeface="Cambria"/>
              <a:buNone/>
            </a:pPr>
            <a:r>
              <a:rPr sz="4600" lang="pt-BR">
                <a:solidFill>
                  <a:schemeClr val="dk2"/>
                </a:solidFill>
                <a:latin typeface="Cambria"/>
                <a:ea typeface="Cambria"/>
                <a:cs typeface="Cambria"/>
                <a:sym typeface="Cambria"/>
              </a:rPr>
              <a:t>Como criar um aplicativo no Cordova?</a:t>
            </a:r>
          </a:p>
          <a:p>
            <a:pPr>
              <a:spcBef>
                <a:spcPts val="0"/>
              </a:spcBef>
              <a:buNone/>
            </a:pPr>
            <a:r>
              <a:t/>
            </a:r>
            <a:endParaRPr/>
          </a:p>
        </p:txBody>
      </p:sp>
      <p:sp>
        <p:nvSpPr>
          <p:cNvPr id="185" name="Shape 185"/>
          <p:cNvSpPr txBox="1"/>
          <p:nvPr>
            <p:ph idx="1" type="body"/>
          </p:nvPr>
        </p:nvSpPr>
        <p:spPr>
          <a:xfrm>
            <a:off y="1600200" x="457200"/>
            <a:ext cy="4800600" cx="7619999"/>
          </a:xfrm>
          <a:prstGeom prst="rect">
            <a:avLst/>
          </a:prstGeom>
        </p:spPr>
        <p:txBody>
          <a:bodyPr bIns="91425" rIns="91425" lIns="91425" tIns="91425" anchor="t" anchorCtr="0">
            <a:noAutofit/>
          </a:bodyPr>
          <a:lstStyle/>
          <a:p>
            <a:pPr rtl="0" lvl="0" indent="-368300" marL="457200">
              <a:spcBef>
                <a:spcPts val="0"/>
              </a:spcBef>
              <a:buClr>
                <a:schemeClr val="accent1"/>
              </a:buClr>
              <a:buSzPct val="100000"/>
              <a:buFont typeface="Calibri"/>
              <a:buChar char="•"/>
            </a:pPr>
            <a:r>
              <a:rPr sz="2200" lang="pt-BR">
                <a:latin typeface="Calibri"/>
                <a:ea typeface="Calibri"/>
                <a:cs typeface="Calibri"/>
                <a:sym typeface="Calibri"/>
              </a:rPr>
              <a:t>Para emular um projeto</a:t>
            </a:r>
          </a:p>
          <a:p>
            <a:pPr rtl="0" indent="0" marL="0">
              <a:spcBef>
                <a:spcPts val="0"/>
              </a:spcBef>
              <a:buNone/>
            </a:pPr>
            <a:r>
              <a:t/>
            </a:r>
            <a:endParaRPr sz="2200">
              <a:latin typeface="Calibri"/>
              <a:ea typeface="Calibri"/>
              <a:cs typeface="Calibri"/>
              <a:sym typeface="Calibri"/>
            </a:endParaRPr>
          </a:p>
          <a:p>
            <a:pPr rtl="0" indent="0" marL="0">
              <a:spcBef>
                <a:spcPts val="0"/>
              </a:spcBef>
              <a:buNone/>
            </a:pPr>
            <a:r>
              <a:t/>
            </a:r>
            <a:endParaRPr sz="2200">
              <a:latin typeface="Calibri"/>
              <a:ea typeface="Calibri"/>
              <a:cs typeface="Calibri"/>
              <a:sym typeface="Calibri"/>
            </a:endParaRPr>
          </a:p>
          <a:p>
            <a:pPr rtl="0" indent="0" marL="0">
              <a:spcBef>
                <a:spcPts val="0"/>
              </a:spcBef>
              <a:buNone/>
            </a:pPr>
            <a:r>
              <a:t/>
            </a:r>
            <a:endParaRPr sz="2200">
              <a:latin typeface="Calibri"/>
              <a:ea typeface="Calibri"/>
              <a:cs typeface="Calibri"/>
              <a:sym typeface="Calibri"/>
            </a:endParaRPr>
          </a:p>
          <a:p>
            <a:pPr rtl="0" lvl="0" indent="-368300" marL="457200">
              <a:spcBef>
                <a:spcPts val="0"/>
              </a:spcBef>
              <a:buClr>
                <a:schemeClr val="accent1"/>
              </a:buClr>
              <a:buSzPct val="100000"/>
              <a:buFont typeface="Calibri"/>
              <a:buChar char="•"/>
            </a:pPr>
            <a:r>
              <a:rPr sz="2200" lang="pt-BR">
                <a:latin typeface="Calibri"/>
                <a:ea typeface="Calibri"/>
                <a:cs typeface="Calibri"/>
                <a:sym typeface="Calibri"/>
              </a:rPr>
              <a:t>Para rodar um projeto direto no dispositivo</a:t>
            </a:r>
          </a:p>
          <a:p>
            <a:pPr rtl="0" indent="0" marL="0">
              <a:spcBef>
                <a:spcPts val="0"/>
              </a:spcBef>
              <a:buNone/>
            </a:pPr>
            <a:r>
              <a:t/>
            </a:r>
            <a:endParaRPr sz="2200">
              <a:latin typeface="Calibri"/>
              <a:ea typeface="Calibri"/>
              <a:cs typeface="Calibri"/>
              <a:sym typeface="Calibri"/>
            </a:endParaRPr>
          </a:p>
          <a:p>
            <a:pPr rtl="0" indent="0" marL="0">
              <a:spcBef>
                <a:spcPts val="0"/>
              </a:spcBef>
              <a:buNone/>
            </a:pPr>
            <a:r>
              <a:t/>
            </a:r>
            <a:endParaRPr sz="2200">
              <a:latin typeface="Calibri"/>
              <a:ea typeface="Calibri"/>
              <a:cs typeface="Calibri"/>
              <a:sym typeface="Calibri"/>
            </a:endParaRPr>
          </a:p>
          <a:p>
            <a:pPr rtl="0" indent="0" marL="0">
              <a:spcBef>
                <a:spcPts val="0"/>
              </a:spcBef>
              <a:buNone/>
            </a:pPr>
            <a:r>
              <a:t/>
            </a:r>
            <a:endParaRPr sz="2200">
              <a:latin typeface="Calibri"/>
              <a:ea typeface="Calibri"/>
              <a:cs typeface="Calibri"/>
              <a:sym typeface="Calibri"/>
            </a:endParaRPr>
          </a:p>
          <a:p>
            <a:pPr rtl="0" lvl="0" indent="-368300" marL="457200">
              <a:spcBef>
                <a:spcPts val="0"/>
              </a:spcBef>
              <a:buClr>
                <a:schemeClr val="accent1"/>
              </a:buClr>
              <a:buSzPct val="100000"/>
              <a:buFont typeface="Calibri"/>
              <a:buChar char="•"/>
            </a:pPr>
            <a:r>
              <a:rPr sz="2200" lang="pt-BR">
                <a:latin typeface="Calibri"/>
                <a:ea typeface="Calibri"/>
                <a:cs typeface="Calibri"/>
                <a:sym typeface="Calibri"/>
              </a:rPr>
              <a:t>Naturalmente para emular um projeto é necessário ter a SDK do mesmo instalada, logo um projeto para iOS só pode ser testado em um Mac OS X. Outra forma de testar é abrir o próprio arquivo html no browser do pc.</a:t>
            </a:r>
          </a:p>
          <a:p>
            <a:pPr lvl="0" indent="0" marL="0">
              <a:spcBef>
                <a:spcPts val="0"/>
              </a:spcBef>
              <a:buNone/>
            </a:pPr>
            <a:r>
              <a:t/>
            </a:r>
            <a:endParaRPr sz="2200">
              <a:latin typeface="Calibri"/>
              <a:ea typeface="Calibri"/>
              <a:cs typeface="Calibri"/>
              <a:sym typeface="Calibri"/>
            </a:endParaRPr>
          </a:p>
        </p:txBody>
      </p:sp>
      <p:pic>
        <p:nvPicPr>
          <p:cNvPr id="186" name="Shape 186"/>
          <p:cNvPicPr preferRelativeResize="0"/>
          <p:nvPr/>
        </p:nvPicPr>
        <p:blipFill>
          <a:blip r:embed="rId3"/>
          <a:stretch>
            <a:fillRect/>
          </a:stretch>
        </p:blipFill>
        <p:spPr>
          <a:xfrm>
            <a:off y="2347150" x="2096012"/>
            <a:ext cy="671499" cx="4342375"/>
          </a:xfrm>
          <a:prstGeom prst="rect">
            <a:avLst/>
          </a:prstGeom>
          <a:noFill/>
          <a:ln>
            <a:noFill/>
          </a:ln>
        </p:spPr>
      </p:pic>
      <p:pic>
        <p:nvPicPr>
          <p:cNvPr id="187" name="Shape 187"/>
          <p:cNvPicPr preferRelativeResize="0"/>
          <p:nvPr/>
        </p:nvPicPr>
        <p:blipFill>
          <a:blip r:embed="rId4"/>
          <a:stretch>
            <a:fillRect/>
          </a:stretch>
        </p:blipFill>
        <p:spPr>
          <a:xfrm>
            <a:off y="3811029" x="2253879"/>
            <a:ext cy="601524" cx="3720600"/>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y="0" x="0"/>
          <a:ext cy="0" cx="0"/>
          <a:chOff y="0" x="0"/>
          <a:chExt cy="0" cx="0"/>
        </a:xfrm>
      </p:grpSpPr>
      <p:sp>
        <p:nvSpPr>
          <p:cNvPr id="192" name="Shape 192"/>
          <p:cNvSpPr txBox="1"/>
          <p:nvPr>
            <p:ph type="title"/>
          </p:nvPr>
        </p:nvSpPr>
        <p:spPr>
          <a:xfrm>
            <a:off y="274637" x="457200"/>
            <a:ext cy="1143000" cx="7619999"/>
          </a:xfrm>
          <a:prstGeom prst="rect">
            <a:avLst/>
          </a:prstGeom>
        </p:spPr>
        <p:txBody>
          <a:bodyPr bIns="91425" rIns="91425" lIns="91425" tIns="91425" anchor="ctr" anchorCtr="0">
            <a:noAutofit/>
          </a:bodyPr>
          <a:lstStyle/>
          <a:p>
            <a:pPr rtl="0" lvl="0">
              <a:spcBef>
                <a:spcPts val="0"/>
              </a:spcBef>
              <a:buClr>
                <a:schemeClr val="dk2"/>
              </a:buClr>
              <a:buSzPct val="25000"/>
              <a:buFont typeface="Cambria"/>
              <a:buNone/>
            </a:pPr>
            <a:r>
              <a:rPr sz="4600" lang="pt-BR">
                <a:solidFill>
                  <a:schemeClr val="dk2"/>
                </a:solidFill>
                <a:latin typeface="Cambria"/>
                <a:ea typeface="Cambria"/>
                <a:cs typeface="Cambria"/>
                <a:sym typeface="Cambria"/>
              </a:rPr>
              <a:t>Como criar um aplicativo no Cordova?</a:t>
            </a:r>
          </a:p>
          <a:p>
            <a:pPr>
              <a:spcBef>
                <a:spcPts val="0"/>
              </a:spcBef>
              <a:buNone/>
            </a:pPr>
            <a:r>
              <a:t/>
            </a:r>
            <a:endParaRPr/>
          </a:p>
        </p:txBody>
      </p:sp>
      <p:sp>
        <p:nvSpPr>
          <p:cNvPr id="193" name="Shape 193"/>
          <p:cNvSpPr txBox="1"/>
          <p:nvPr>
            <p:ph idx="1" type="body"/>
          </p:nvPr>
        </p:nvSpPr>
        <p:spPr>
          <a:xfrm>
            <a:off y="1600200" x="457200"/>
            <a:ext cy="4800600" cx="7619999"/>
          </a:xfrm>
          <a:prstGeom prst="rect">
            <a:avLst/>
          </a:prstGeom>
        </p:spPr>
        <p:txBody>
          <a:bodyPr bIns="91425" rIns="91425" lIns="91425" tIns="91425" anchor="t" anchorCtr="0">
            <a:noAutofit/>
          </a:bodyPr>
          <a:lstStyle/>
          <a:p>
            <a:pPr rtl="0" lvl="0" indent="-368300" marL="457200">
              <a:spcBef>
                <a:spcPts val="0"/>
              </a:spcBef>
              <a:buClr>
                <a:schemeClr val="accent1"/>
              </a:buClr>
              <a:buSzPct val="100000"/>
              <a:buFont typeface="Calibri"/>
              <a:buChar char="•"/>
            </a:pPr>
            <a:r>
              <a:rPr sz="2200" lang="pt-BR">
                <a:latin typeface="Calibri"/>
                <a:ea typeface="Calibri"/>
                <a:cs typeface="Calibri"/>
                <a:sym typeface="Calibri"/>
              </a:rPr>
              <a:t>Para adicionar um plugin "oficial"</a:t>
            </a:r>
          </a:p>
          <a:p>
            <a:pPr rtl="0" indent="0" marL="0">
              <a:spcBef>
                <a:spcPts val="0"/>
              </a:spcBef>
              <a:buNone/>
            </a:pPr>
            <a:r>
              <a:t/>
            </a:r>
            <a:endParaRPr sz="2200">
              <a:latin typeface="Calibri"/>
              <a:ea typeface="Calibri"/>
              <a:cs typeface="Calibri"/>
              <a:sym typeface="Calibri"/>
            </a:endParaRPr>
          </a:p>
          <a:p>
            <a:pPr rtl="0" indent="0" marL="0">
              <a:spcBef>
                <a:spcPts val="0"/>
              </a:spcBef>
              <a:buNone/>
            </a:pPr>
            <a:r>
              <a:t/>
            </a:r>
            <a:endParaRPr sz="2200">
              <a:latin typeface="Calibri"/>
              <a:ea typeface="Calibri"/>
              <a:cs typeface="Calibri"/>
              <a:sym typeface="Calibri"/>
            </a:endParaRPr>
          </a:p>
          <a:p>
            <a:pPr rtl="0" indent="0" marL="0">
              <a:spcBef>
                <a:spcPts val="0"/>
              </a:spcBef>
              <a:buNone/>
            </a:pPr>
            <a:r>
              <a:t/>
            </a:r>
            <a:endParaRPr sz="2200">
              <a:latin typeface="Calibri"/>
              <a:ea typeface="Calibri"/>
              <a:cs typeface="Calibri"/>
              <a:sym typeface="Calibri"/>
            </a:endParaRPr>
          </a:p>
          <a:p>
            <a:pPr rtl="0" lvl="0" indent="-368300" marL="457200">
              <a:spcBef>
                <a:spcPts val="0"/>
              </a:spcBef>
              <a:buClr>
                <a:schemeClr val="accent1"/>
              </a:buClr>
              <a:buSzPct val="100000"/>
              <a:buFont typeface="Calibri"/>
              <a:buChar char="•"/>
            </a:pPr>
            <a:r>
              <a:rPr sz="2200" lang="pt-BR">
                <a:latin typeface="Calibri"/>
                <a:ea typeface="Calibri"/>
                <a:cs typeface="Calibri"/>
                <a:sym typeface="Calibri"/>
              </a:rPr>
              <a:t>Para adicionar um plugin "não-oficial"</a:t>
            </a:r>
          </a:p>
          <a:p>
            <a:pPr rtl="0" lvl="0" indent="0" marL="0">
              <a:spcBef>
                <a:spcPts val="0"/>
              </a:spcBef>
              <a:buNone/>
            </a:pPr>
            <a:r>
              <a:t/>
            </a:r>
            <a:endParaRPr sz="2200">
              <a:latin typeface="Calibri"/>
              <a:ea typeface="Calibri"/>
              <a:cs typeface="Calibri"/>
              <a:sym typeface="Calibri"/>
            </a:endParaRPr>
          </a:p>
          <a:p>
            <a:pPr rtl="0" lvl="0" indent="0" marL="0">
              <a:spcBef>
                <a:spcPts val="0"/>
              </a:spcBef>
              <a:buNone/>
            </a:pPr>
            <a:r>
              <a:t/>
            </a:r>
            <a:endParaRPr sz="2200">
              <a:latin typeface="Calibri"/>
              <a:ea typeface="Calibri"/>
              <a:cs typeface="Calibri"/>
              <a:sym typeface="Calibri"/>
            </a:endParaRPr>
          </a:p>
          <a:p>
            <a:pPr rtl="0" lvl="0" indent="-368300" marL="914400">
              <a:spcBef>
                <a:spcPts val="0"/>
              </a:spcBef>
              <a:buClr>
                <a:schemeClr val="accent1"/>
              </a:buClr>
              <a:buSzPct val="100000"/>
              <a:buFont typeface="Calibri"/>
              <a:buChar char="•"/>
            </a:pPr>
            <a:r>
              <a:rPr sz="2200" lang="pt-BR">
                <a:latin typeface="Calibri"/>
                <a:ea typeface="Calibri"/>
                <a:cs typeface="Calibri"/>
                <a:sym typeface="Calibri"/>
              </a:rPr>
              <a:t>Há plugins para cada um dos recursos nativos dos aparelhos e para muitos outros recursos como YouTube, integração com redes sociais, etc. Também é possível distribuir plugins.</a:t>
            </a:r>
          </a:p>
          <a:p>
            <a:pPr lvl="0" indent="0" marL="0">
              <a:spcBef>
                <a:spcPts val="0"/>
              </a:spcBef>
              <a:buNone/>
            </a:pPr>
            <a:r>
              <a:t/>
            </a:r>
            <a:endParaRPr sz="2200">
              <a:latin typeface="Calibri"/>
              <a:ea typeface="Calibri"/>
              <a:cs typeface="Calibri"/>
              <a:sym typeface="Calibri"/>
            </a:endParaRPr>
          </a:p>
        </p:txBody>
      </p:sp>
      <p:pic>
        <p:nvPicPr>
          <p:cNvPr id="194" name="Shape 194"/>
          <p:cNvPicPr preferRelativeResize="0"/>
          <p:nvPr/>
        </p:nvPicPr>
        <p:blipFill>
          <a:blip r:embed="rId3"/>
          <a:stretch>
            <a:fillRect/>
          </a:stretch>
        </p:blipFill>
        <p:spPr>
          <a:xfrm>
            <a:off y="2417450" x="919137"/>
            <a:ext cy="475464" cx="6696124"/>
          </a:xfrm>
          <a:prstGeom prst="rect">
            <a:avLst/>
          </a:prstGeom>
          <a:noFill/>
          <a:ln>
            <a:noFill/>
          </a:ln>
        </p:spPr>
      </p:pic>
      <p:pic>
        <p:nvPicPr>
          <p:cNvPr id="195" name="Shape 195"/>
          <p:cNvPicPr preferRelativeResize="0"/>
          <p:nvPr/>
        </p:nvPicPr>
        <p:blipFill>
          <a:blip r:embed="rId4"/>
          <a:stretch>
            <a:fillRect/>
          </a:stretch>
        </p:blipFill>
        <p:spPr>
          <a:xfrm>
            <a:off y="3961550" x="245768"/>
            <a:ext cy="336874" cx="8042874"/>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y="0" x="0"/>
          <a:ext cy="0" cx="0"/>
          <a:chOff y="0" x="0"/>
          <a:chExt cy="0" cx="0"/>
        </a:xfrm>
      </p:grpSpPr>
      <p:sp>
        <p:nvSpPr>
          <p:cNvPr id="200" name="Shape 200"/>
          <p:cNvSpPr txBox="1"/>
          <p:nvPr>
            <p:ph type="title"/>
          </p:nvPr>
        </p:nvSpPr>
        <p:spPr>
          <a:xfrm>
            <a:off y="274637" x="457200"/>
            <a:ext cy="1143000" cx="7619999"/>
          </a:xfrm>
          <a:prstGeom prst="rect">
            <a:avLst/>
          </a:prstGeom>
        </p:spPr>
        <p:txBody>
          <a:bodyPr bIns="91425" rIns="91425" lIns="91425" tIns="91425" anchor="ctr" anchorCtr="0">
            <a:noAutofit/>
          </a:bodyPr>
          <a:lstStyle/>
          <a:p>
            <a:pPr rtl="0" lvl="0">
              <a:spcBef>
                <a:spcPts val="0"/>
              </a:spcBef>
              <a:buClr>
                <a:schemeClr val="dk2"/>
              </a:buClr>
              <a:buSzPct val="25000"/>
              <a:buFont typeface="Cambria"/>
              <a:buNone/>
            </a:pPr>
            <a:r>
              <a:rPr sz="4600" lang="pt-BR">
                <a:solidFill>
                  <a:schemeClr val="dk2"/>
                </a:solidFill>
                <a:latin typeface="Cambria"/>
                <a:ea typeface="Cambria"/>
                <a:cs typeface="Cambria"/>
                <a:sym typeface="Cambria"/>
              </a:rPr>
              <a:t>Como criar um aplicativo no Cordova?</a:t>
            </a:r>
          </a:p>
          <a:p>
            <a:pPr>
              <a:spcBef>
                <a:spcPts val="0"/>
              </a:spcBef>
              <a:buNone/>
            </a:pPr>
            <a:r>
              <a:t/>
            </a:r>
            <a:endParaRPr/>
          </a:p>
        </p:txBody>
      </p:sp>
      <p:sp>
        <p:nvSpPr>
          <p:cNvPr id="201" name="Shape 201"/>
          <p:cNvSpPr txBox="1"/>
          <p:nvPr>
            <p:ph idx="1" type="body"/>
          </p:nvPr>
        </p:nvSpPr>
        <p:spPr>
          <a:xfrm>
            <a:off y="1600200" x="457200"/>
            <a:ext cy="4800600" cx="7619999"/>
          </a:xfrm>
          <a:prstGeom prst="rect">
            <a:avLst/>
          </a:prstGeom>
        </p:spPr>
        <p:txBody>
          <a:bodyPr bIns="91425" rIns="91425" lIns="91425" tIns="91425" anchor="t" anchorCtr="0">
            <a:noAutofit/>
          </a:bodyPr>
          <a:lstStyle/>
          <a:p>
            <a:pPr rtl="0" lvl="0" indent="-368300" marL="457200">
              <a:spcBef>
                <a:spcPts val="0"/>
              </a:spcBef>
              <a:buClr>
                <a:schemeClr val="accent1"/>
              </a:buClr>
              <a:buSzPct val="100000"/>
              <a:buFont typeface="Calibri"/>
              <a:buChar char="•"/>
            </a:pPr>
            <a:r>
              <a:rPr sz="2200" lang="pt-BR">
                <a:latin typeface="Calibri"/>
                <a:ea typeface="Calibri"/>
                <a:cs typeface="Calibri"/>
                <a:sym typeface="Calibri"/>
              </a:rPr>
              <a:t>Como estamos trabalhando com HTML, CSS e Javascript naturalmente todos os padrões já conhecidos para quem desenvolve para web também podem ser aplicados em aplicativos desenvolvidos com o Cordova.</a:t>
            </a:r>
          </a:p>
          <a:p>
            <a:pPr lvl="1" indent="-368300" marL="914400">
              <a:spcBef>
                <a:spcPts val="0"/>
              </a:spcBef>
              <a:buClr>
                <a:schemeClr val="accent2"/>
              </a:buClr>
              <a:buSzPct val="100000"/>
              <a:buFont typeface="Calibri"/>
              <a:buChar char="•"/>
            </a:pPr>
            <a:r>
              <a:rPr sz="2200" lang="pt-BR">
                <a:latin typeface="Calibri"/>
                <a:ea typeface="Calibri"/>
                <a:cs typeface="Calibri"/>
                <a:sym typeface="Calibri"/>
              </a:rPr>
              <a:t>Isso se extende ao uso de guias de estilo CSS, frameworks como jQuery, Bootstrap, scripts em Javascript, etc. Aqui eles são utilizados exatamente da mesma forma como seriam no desenvolvimento de uma página "tradicional".</a:t>
            </a:r>
          </a:p>
        </p:txBody>
      </p:sp>
      <p:pic>
        <p:nvPicPr>
          <p:cNvPr id="202" name="Shape 202"/>
          <p:cNvPicPr preferRelativeResize="0"/>
          <p:nvPr/>
        </p:nvPicPr>
        <p:blipFill>
          <a:blip r:embed="rId3"/>
          <a:stretch>
            <a:fillRect/>
          </a:stretch>
        </p:blipFill>
        <p:spPr>
          <a:xfrm>
            <a:off y="4535875" x="457200"/>
            <a:ext cy="1333500" cx="3257550"/>
          </a:xfrm>
          <a:prstGeom prst="rect">
            <a:avLst/>
          </a:prstGeom>
          <a:noFill/>
          <a:ln>
            <a:noFill/>
          </a:ln>
        </p:spPr>
      </p:pic>
      <p:pic>
        <p:nvPicPr>
          <p:cNvPr id="203" name="Shape 203"/>
          <p:cNvPicPr preferRelativeResize="0"/>
          <p:nvPr/>
        </p:nvPicPr>
        <p:blipFill>
          <a:blip r:embed="rId4"/>
          <a:stretch>
            <a:fillRect/>
          </a:stretch>
        </p:blipFill>
        <p:spPr>
          <a:xfrm>
            <a:off y="4488250" x="3714737"/>
            <a:ext cy="1428750" cx="1438275"/>
          </a:xfrm>
          <a:prstGeom prst="rect">
            <a:avLst/>
          </a:prstGeom>
          <a:noFill/>
          <a:ln>
            <a:noFill/>
          </a:ln>
        </p:spPr>
      </p:pic>
      <p:pic>
        <p:nvPicPr>
          <p:cNvPr id="204" name="Shape 204"/>
          <p:cNvPicPr preferRelativeResize="0"/>
          <p:nvPr/>
        </p:nvPicPr>
        <p:blipFill>
          <a:blip r:embed="rId5"/>
          <a:stretch>
            <a:fillRect/>
          </a:stretch>
        </p:blipFill>
        <p:spPr>
          <a:xfrm>
            <a:off y="4826375" x="5439650"/>
            <a:ext cy="752475" cx="241935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y="0" x="0"/>
          <a:ext cy="0" cx="0"/>
          <a:chOff y="0" x="0"/>
          <a:chExt cy="0" cx="0"/>
        </a:xfrm>
      </p:grpSpPr>
      <p:sp>
        <p:nvSpPr>
          <p:cNvPr id="88" name="Shape 88"/>
          <p:cNvSpPr txBox="1"/>
          <p:nvPr>
            <p:ph idx="1" type="body"/>
          </p:nvPr>
        </p:nvSpPr>
        <p:spPr>
          <a:xfrm>
            <a:off y="1600200" x="457200"/>
            <a:ext cy="4800600" cx="7619999"/>
          </a:xfrm>
          <a:prstGeom prst="rect">
            <a:avLst/>
          </a:prstGeom>
          <a:noFill/>
          <a:ln>
            <a:noFill/>
          </a:ln>
        </p:spPr>
        <p:txBody>
          <a:bodyPr bIns="45700" rIns="91425" lIns="91425" tIns="45700" anchor="t" anchorCtr="0">
            <a:noAutofit/>
          </a:bodyPr>
          <a:lstStyle/>
          <a:p>
            <a:pPr algn="l" rtl="0" lvl="0" marR="0" indent="0" marL="0">
              <a:spcBef>
                <a:spcPts val="440"/>
              </a:spcBef>
              <a:buNone/>
            </a:pPr>
            <a:r>
              <a:t/>
            </a:r>
            <a:endParaRPr sz="2200">
              <a:solidFill>
                <a:schemeClr val="dk1"/>
              </a:solidFill>
              <a:latin typeface="Calibri"/>
              <a:ea typeface="Calibri"/>
              <a:cs typeface="Calibri"/>
              <a:sym typeface="Calibri"/>
            </a:endParaRPr>
          </a:p>
          <a:p>
            <a:pPr algn="l" rtl="0" lvl="0" marR="0" indent="-368300" marL="457200">
              <a:spcBef>
                <a:spcPts val="440"/>
              </a:spcBef>
              <a:buClr>
                <a:schemeClr val="accent1"/>
              </a:buClr>
              <a:buSzPct val="100000"/>
              <a:buFont typeface="Calibri"/>
              <a:buChar char="•"/>
            </a:pPr>
            <a:r>
              <a:rPr sz="2200" lang="pt-BR">
                <a:solidFill>
                  <a:schemeClr val="dk1"/>
                </a:solidFill>
                <a:latin typeface="Calibri"/>
                <a:ea typeface="Calibri"/>
                <a:cs typeface="Calibri"/>
                <a:sym typeface="Calibri"/>
              </a:rPr>
              <a:t>Apache Cordova é uma solução/framework open-source para construção de aplicativos móveis multi-plataforma utilizando tecnologias padrões da Web como HTML, CSS e Javascript.</a:t>
            </a:r>
          </a:p>
          <a:p>
            <a:pPr algn="l" rtl="0" lvl="0" marR="0" indent="0" marL="0">
              <a:spcBef>
                <a:spcPts val="440"/>
              </a:spcBef>
              <a:buNone/>
            </a:pPr>
            <a:r>
              <a:t/>
            </a:r>
            <a:endParaRPr sz="2200">
              <a:solidFill>
                <a:schemeClr val="dk1"/>
              </a:solidFill>
              <a:latin typeface="Calibri"/>
              <a:ea typeface="Calibri"/>
              <a:cs typeface="Calibri"/>
              <a:sym typeface="Calibri"/>
            </a:endParaRPr>
          </a:p>
          <a:p>
            <a:pPr algn="l" rtl="0" lvl="0" marR="0" indent="-368300" marL="457200">
              <a:spcBef>
                <a:spcPts val="440"/>
              </a:spcBef>
              <a:buClr>
                <a:schemeClr val="accent1"/>
              </a:buClr>
              <a:buSzPct val="100000"/>
              <a:buFont typeface="Calibri"/>
              <a:buChar char="•"/>
            </a:pPr>
            <a:r>
              <a:rPr sz="2200" lang="pt-BR">
                <a:solidFill>
                  <a:schemeClr val="dk1"/>
                </a:solidFill>
                <a:latin typeface="Calibri"/>
                <a:ea typeface="Calibri"/>
                <a:cs typeface="Calibri"/>
                <a:sym typeface="Calibri"/>
              </a:rPr>
              <a:t>Utiliza o browser padrão do aparelho para renderizar os aplicativos como se fossem nativos da plataforma. </a:t>
            </a:r>
          </a:p>
          <a:p>
            <a:pPr algn="l" rtl="0" marR="0" indent="0" marL="0">
              <a:spcBef>
                <a:spcPts val="440"/>
              </a:spcBef>
              <a:buNone/>
            </a:pPr>
            <a:r>
              <a:t/>
            </a:r>
            <a:endParaRPr sz="2200">
              <a:solidFill>
                <a:schemeClr val="dk1"/>
              </a:solidFill>
              <a:latin typeface="Calibri"/>
              <a:ea typeface="Calibri"/>
              <a:cs typeface="Calibri"/>
              <a:sym typeface="Calibri"/>
            </a:endParaRPr>
          </a:p>
          <a:p>
            <a:pPr algn="l" rtl="0" lvl="0" marR="0" indent="-368300" marL="457200">
              <a:spcBef>
                <a:spcPts val="440"/>
              </a:spcBef>
              <a:buClr>
                <a:schemeClr val="dk1"/>
              </a:buClr>
              <a:buSzPct val="100000"/>
              <a:buFont typeface="Calibri"/>
              <a:buChar char="•"/>
            </a:pPr>
            <a:r>
              <a:rPr sz="2200" lang="pt-BR">
                <a:solidFill>
                  <a:schemeClr val="dk1"/>
                </a:solidFill>
                <a:latin typeface="Calibri"/>
                <a:ea typeface="Calibri"/>
                <a:cs typeface="Calibri"/>
                <a:sym typeface="Calibri"/>
              </a:rPr>
              <a:t>Como rodam de forma nativa no celular também é possível utilizar os recursos nativos de cada plataforma/aparelho(acelerômetro, gps, etc).</a:t>
            </a:r>
          </a:p>
          <a:p>
            <a:pPr algn="l" rtl="0" marR="0" indent="0" marL="0">
              <a:spcBef>
                <a:spcPts val="440"/>
              </a:spcBef>
              <a:buNone/>
            </a:pPr>
            <a:r>
              <a:t/>
            </a:r>
            <a:endParaRPr sz="2200">
              <a:solidFill>
                <a:schemeClr val="dk1"/>
              </a:solidFill>
              <a:latin typeface="Calibri"/>
              <a:ea typeface="Calibri"/>
              <a:cs typeface="Calibri"/>
              <a:sym typeface="Calibri"/>
            </a:endParaRPr>
          </a:p>
          <a:p>
            <a:pPr algn="l" rtl="0" lvl="0" marR="0" indent="-368300" marL="457200">
              <a:spcBef>
                <a:spcPts val="440"/>
              </a:spcBef>
              <a:buClr>
                <a:schemeClr val="accent1"/>
              </a:buClr>
              <a:buSzPct val="100000"/>
              <a:buFont typeface="Calibri"/>
              <a:buChar char="•"/>
            </a:pPr>
            <a:r>
              <a:rPr sz="2200" lang="pt-BR">
                <a:solidFill>
                  <a:schemeClr val="dk1"/>
                </a:solidFill>
                <a:latin typeface="Calibri"/>
                <a:ea typeface="Calibri"/>
                <a:cs typeface="Calibri"/>
                <a:sym typeface="Calibri"/>
              </a:rPr>
              <a:t>Versão atual: 3.5.0</a:t>
            </a:r>
          </a:p>
          <a:p>
            <a:pPr algn="l" rtl="0" lvl="0" marR="0" indent="0" marL="0">
              <a:spcBef>
                <a:spcPts val="440"/>
              </a:spcBef>
              <a:buNone/>
            </a:pPr>
            <a:r>
              <a:t/>
            </a:r>
            <a:endParaRPr sz="2200">
              <a:solidFill>
                <a:schemeClr val="dk1"/>
              </a:solidFill>
              <a:latin typeface="Calibri"/>
              <a:ea typeface="Calibri"/>
              <a:cs typeface="Calibri"/>
              <a:sym typeface="Calibri"/>
            </a:endParaRPr>
          </a:p>
          <a:p>
            <a:pPr algn="l" rtl="0" lvl="0" marR="0" indent="-88900" marL="342900">
              <a:spcBef>
                <a:spcPts val="440"/>
              </a:spcBef>
              <a:buClr>
                <a:schemeClr val="accent1"/>
              </a:buClr>
              <a:buFont typeface="Calibri"/>
              <a:buNone/>
            </a:pPr>
            <a:r>
              <a:t/>
            </a:r>
            <a:endParaRPr strike="noStrike" u="none" b="0" cap="none" baseline="0" sz="2200" i="0">
              <a:solidFill>
                <a:schemeClr val="dk1"/>
              </a:solidFill>
              <a:latin typeface="Calibri"/>
              <a:ea typeface="Calibri"/>
              <a:cs typeface="Calibri"/>
              <a:sym typeface="Calibri"/>
            </a:endParaRPr>
          </a:p>
          <a:p>
            <a:pPr algn="l" rtl="0" lvl="0" marR="0" indent="-88900" marL="342900">
              <a:spcBef>
                <a:spcPts val="440"/>
              </a:spcBef>
              <a:buClr>
                <a:schemeClr val="accent1"/>
              </a:buClr>
              <a:buFont typeface="Calibri"/>
              <a:buNone/>
            </a:pPr>
            <a:r>
              <a:t/>
            </a:r>
            <a:endParaRPr strike="noStrike" u="none" b="0" cap="none" baseline="0" sz="2200" i="0">
              <a:solidFill>
                <a:schemeClr val="dk1"/>
              </a:solidFill>
              <a:latin typeface="Calibri"/>
              <a:ea typeface="Calibri"/>
              <a:cs typeface="Calibri"/>
              <a:sym typeface="Calibri"/>
            </a:endParaRPr>
          </a:p>
          <a:p>
            <a:pPr algn="l" rtl="0" lvl="0" marR="0" indent="-88900" marL="342900">
              <a:spcBef>
                <a:spcPts val="440"/>
              </a:spcBef>
              <a:buClr>
                <a:schemeClr val="accent1"/>
              </a:buClr>
              <a:buFont typeface="Calibri"/>
              <a:buNone/>
            </a:pPr>
            <a:r>
              <a:t/>
            </a:r>
            <a:endParaRPr strike="noStrike" u="none" b="0" cap="none" baseline="0" sz="2200" i="0">
              <a:solidFill>
                <a:schemeClr val="dk1"/>
              </a:solidFill>
              <a:latin typeface="Calibri"/>
              <a:ea typeface="Calibri"/>
              <a:cs typeface="Calibri"/>
              <a:sym typeface="Calibri"/>
            </a:endParaRPr>
          </a:p>
        </p:txBody>
      </p:sp>
      <p:sp>
        <p:nvSpPr>
          <p:cNvPr id="89" name="Shape 89"/>
          <p:cNvSpPr txBox="1"/>
          <p:nvPr>
            <p:ph type="title"/>
          </p:nvPr>
        </p:nvSpPr>
        <p:spPr>
          <a:xfrm>
            <a:off y="274637" x="457200"/>
            <a:ext cy="1143000" cx="7619999"/>
          </a:xfrm>
          <a:prstGeom prst="rect">
            <a:avLst/>
          </a:prstGeom>
          <a:noFill/>
          <a:ln>
            <a:noFill/>
          </a:ln>
        </p:spPr>
        <p:txBody>
          <a:bodyPr bIns="45700" rIns="91425" lIns="91425" tIns="45700" anchor="ctr" anchorCtr="0">
            <a:noAutofit/>
          </a:bodyPr>
          <a:lstStyle/>
          <a:p>
            <a:pPr algn="l" rtl="0" lvl="0" marR="0" indent="0" marL="0">
              <a:spcBef>
                <a:spcPts val="0"/>
              </a:spcBef>
              <a:buClr>
                <a:schemeClr val="dk2"/>
              </a:buClr>
              <a:buSzPct val="25000"/>
              <a:buFont typeface="Cambria"/>
              <a:buNone/>
            </a:pPr>
            <a:r>
              <a:rPr strike="noStrike" u="none" b="0" cap="none" baseline="0" sz="4600" lang="pt-BR" i="0">
                <a:solidFill>
                  <a:schemeClr val="dk2"/>
                </a:solidFill>
                <a:latin typeface="Cambria"/>
                <a:ea typeface="Cambria"/>
                <a:cs typeface="Cambria"/>
                <a:sym typeface="Cambria"/>
              </a:rPr>
              <a:t>O que é o Cordova?</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y="0" x="0"/>
          <a:ext cy="0" cx="0"/>
          <a:chOff y="0" x="0"/>
          <a:chExt cy="0" cx="0"/>
        </a:xfrm>
      </p:grpSpPr>
      <p:sp>
        <p:nvSpPr>
          <p:cNvPr id="209" name="Shape 209"/>
          <p:cNvSpPr txBox="1"/>
          <p:nvPr>
            <p:ph type="title"/>
          </p:nvPr>
        </p:nvSpPr>
        <p:spPr>
          <a:xfrm>
            <a:off y="274637" x="457200"/>
            <a:ext cy="1143000" cx="7619999"/>
          </a:xfrm>
          <a:prstGeom prst="rect">
            <a:avLst/>
          </a:prstGeom>
        </p:spPr>
        <p:txBody>
          <a:bodyPr bIns="91425" rIns="91425" lIns="91425" tIns="91425" anchor="ctr" anchorCtr="0">
            <a:noAutofit/>
          </a:bodyPr>
          <a:lstStyle/>
          <a:p>
            <a:pPr rtl="0" lvl="0">
              <a:spcBef>
                <a:spcPts val="0"/>
              </a:spcBef>
              <a:buClr>
                <a:schemeClr val="dk2"/>
              </a:buClr>
              <a:buSzPct val="25000"/>
              <a:buFont typeface="Cambria"/>
              <a:buNone/>
            </a:pPr>
            <a:r>
              <a:rPr sz="4600" lang="pt-BR">
                <a:solidFill>
                  <a:schemeClr val="dk2"/>
                </a:solidFill>
                <a:latin typeface="Cambria"/>
                <a:ea typeface="Cambria"/>
                <a:cs typeface="Cambria"/>
                <a:sym typeface="Cambria"/>
              </a:rPr>
              <a:t>Estrutura de pastas</a:t>
            </a:r>
          </a:p>
          <a:p>
            <a:pPr>
              <a:spcBef>
                <a:spcPts val="0"/>
              </a:spcBef>
              <a:buNone/>
            </a:pPr>
            <a:r>
              <a:t/>
            </a:r>
            <a:endParaRPr/>
          </a:p>
        </p:txBody>
      </p:sp>
      <p:sp>
        <p:nvSpPr>
          <p:cNvPr id="210" name="Shape 210"/>
          <p:cNvSpPr txBox="1"/>
          <p:nvPr>
            <p:ph idx="1" type="body"/>
          </p:nvPr>
        </p:nvSpPr>
        <p:spPr>
          <a:xfrm>
            <a:off y="1600200" x="457200"/>
            <a:ext cy="4800600" cx="7619999"/>
          </a:xfrm>
          <a:prstGeom prst="rect">
            <a:avLst/>
          </a:prstGeom>
        </p:spPr>
        <p:txBody>
          <a:bodyPr bIns="91425" rIns="91425" lIns="91425" tIns="91425" anchor="t" anchorCtr="0">
            <a:noAutofit/>
          </a:bodyPr>
          <a:lstStyle/>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lvl="0" indent="-368300" marL="457200">
              <a:spcBef>
                <a:spcPts val="0"/>
              </a:spcBef>
              <a:buClr>
                <a:schemeClr val="accent1"/>
              </a:buClr>
              <a:buSzPct val="100000"/>
              <a:buFont typeface="Calibri"/>
              <a:buChar char="•"/>
            </a:pPr>
            <a:r>
              <a:rPr sz="2200" lang="pt-BR">
                <a:latin typeface="Calibri"/>
                <a:ea typeface="Calibri"/>
                <a:cs typeface="Calibri"/>
                <a:sym typeface="Calibri"/>
              </a:rPr>
              <a:t>config.xml: Arquivo para configurações globais do aplicativo</a:t>
            </a:r>
          </a:p>
          <a:p>
            <a:pPr rtl="0" lvl="0" indent="-368300" marL="457200">
              <a:spcBef>
                <a:spcPts val="0"/>
              </a:spcBef>
              <a:buClr>
                <a:schemeClr val="accent1"/>
              </a:buClr>
              <a:buSzPct val="100000"/>
              <a:buFont typeface="Calibri"/>
              <a:buChar char="•"/>
            </a:pPr>
            <a:r>
              <a:rPr sz="2200" lang="pt-BR">
                <a:latin typeface="Calibri"/>
                <a:ea typeface="Calibri"/>
                <a:cs typeface="Calibri"/>
                <a:sym typeface="Calibri"/>
              </a:rPr>
              <a:t>/hooks: Pasta para colocarmos scripts que podem customizar o comportamento dos comandos CLI do Cordova. After build, after emulate, before run, etc.</a:t>
            </a:r>
          </a:p>
          <a:p>
            <a:pPr rtl="0" lvl="0" indent="-368300" marL="457200">
              <a:spcBef>
                <a:spcPts val="0"/>
              </a:spcBef>
              <a:buClr>
                <a:schemeClr val="accent1"/>
              </a:buClr>
              <a:buSzPct val="100000"/>
              <a:buFont typeface="Calibri"/>
              <a:buChar char="•"/>
            </a:pPr>
            <a:r>
              <a:rPr sz="2200" lang="pt-BR">
                <a:latin typeface="Calibri"/>
                <a:ea typeface="Calibri"/>
                <a:cs typeface="Calibri"/>
                <a:sym typeface="Calibri"/>
              </a:rPr>
              <a:t>/merges: Pasta para arquivos de configurações especificos para cada plataforma, como por exemplo um arquivos de .css especifico para o Android. Tudo o que estiver aqui vai sobrescrever os arquivos "genéricos" da pasta /www.</a:t>
            </a:r>
          </a:p>
          <a:p>
            <a:pPr lvl="1" indent="-368300" marL="914400">
              <a:spcBef>
                <a:spcPts val="0"/>
              </a:spcBef>
              <a:buClr>
                <a:schemeClr val="accent2"/>
              </a:buClr>
              <a:buSzPct val="100000"/>
              <a:buFont typeface="Calibri"/>
              <a:buChar char="•"/>
            </a:pPr>
            <a:r>
              <a:rPr sz="2200" lang="pt-BR">
                <a:latin typeface="Calibri"/>
                <a:ea typeface="Calibri"/>
                <a:cs typeface="Calibri"/>
                <a:sym typeface="Calibri"/>
              </a:rPr>
              <a:t>Cada plataforma deve ter uma pasta especifica dentro de /merge.</a:t>
            </a:r>
          </a:p>
        </p:txBody>
      </p:sp>
      <p:pic>
        <p:nvPicPr>
          <p:cNvPr id="211" name="Shape 211"/>
          <p:cNvPicPr preferRelativeResize="0"/>
          <p:nvPr/>
        </p:nvPicPr>
        <p:blipFill>
          <a:blip r:embed="rId3"/>
          <a:stretch>
            <a:fillRect/>
          </a:stretch>
        </p:blipFill>
        <p:spPr>
          <a:xfrm>
            <a:off y="1850475" x="609600"/>
            <a:ext cy="1028700" cx="7315200"/>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y="0" x="0"/>
          <a:ext cy="0" cx="0"/>
          <a:chOff y="0" x="0"/>
          <a:chExt cy="0" cx="0"/>
        </a:xfrm>
      </p:grpSpPr>
      <p:sp>
        <p:nvSpPr>
          <p:cNvPr id="216" name="Shape 216"/>
          <p:cNvSpPr txBox="1"/>
          <p:nvPr>
            <p:ph type="title"/>
          </p:nvPr>
        </p:nvSpPr>
        <p:spPr>
          <a:xfrm>
            <a:off y="274637" x="457200"/>
            <a:ext cy="1143000" cx="7619999"/>
          </a:xfrm>
          <a:prstGeom prst="rect">
            <a:avLst/>
          </a:prstGeom>
        </p:spPr>
        <p:txBody>
          <a:bodyPr bIns="91425" rIns="91425" lIns="91425" tIns="91425" anchor="ctr" anchorCtr="0">
            <a:noAutofit/>
          </a:bodyPr>
          <a:lstStyle/>
          <a:p>
            <a:pPr rtl="0" lvl="0">
              <a:spcBef>
                <a:spcPts val="0"/>
              </a:spcBef>
              <a:buClr>
                <a:schemeClr val="dk2"/>
              </a:buClr>
              <a:buSzPct val="25000"/>
              <a:buFont typeface="Cambria"/>
              <a:buNone/>
            </a:pPr>
            <a:r>
              <a:rPr sz="4600" lang="pt-BR">
                <a:solidFill>
                  <a:schemeClr val="dk2"/>
                </a:solidFill>
                <a:latin typeface="Cambria"/>
                <a:ea typeface="Cambria"/>
                <a:cs typeface="Cambria"/>
                <a:sym typeface="Cambria"/>
              </a:rPr>
              <a:t>Estrutura de pastas</a:t>
            </a:r>
          </a:p>
          <a:p>
            <a:pPr>
              <a:spcBef>
                <a:spcPts val="0"/>
              </a:spcBef>
              <a:buNone/>
            </a:pPr>
            <a:r>
              <a:t/>
            </a:r>
            <a:endParaRPr/>
          </a:p>
        </p:txBody>
      </p:sp>
      <p:sp>
        <p:nvSpPr>
          <p:cNvPr id="217" name="Shape 217"/>
          <p:cNvSpPr txBox="1"/>
          <p:nvPr>
            <p:ph idx="1" type="body"/>
          </p:nvPr>
        </p:nvSpPr>
        <p:spPr>
          <a:xfrm>
            <a:off y="1600200" x="457200"/>
            <a:ext cy="4800600" cx="7619999"/>
          </a:xfrm>
          <a:prstGeom prst="rect">
            <a:avLst/>
          </a:prstGeom>
        </p:spPr>
        <p:txBody>
          <a:bodyPr bIns="91425" rIns="91425" lIns="91425" tIns="91425" anchor="t" anchorCtr="0">
            <a:noAutofit/>
          </a:bodyPr>
          <a:lstStyle/>
          <a:p>
            <a:pPr lvl="0" indent="-368300" marL="457200">
              <a:spcBef>
                <a:spcPts val="0"/>
              </a:spcBef>
              <a:buClr>
                <a:schemeClr val="accent1"/>
              </a:buClr>
              <a:buSzPct val="100000"/>
              <a:buFont typeface="Calibri"/>
              <a:buChar char="•"/>
            </a:pPr>
            <a:r>
              <a:rPr sz="2200" lang="pt-BR">
                <a:latin typeface="Calibri"/>
                <a:ea typeface="Calibri"/>
                <a:cs typeface="Calibri"/>
                <a:sym typeface="Calibri"/>
              </a:rPr>
              <a:t>Onde fica o projeto nativo para cada plataforma. A estrutura de pastas dentro de cada uma das subpastas de /platforms segue os padrões de cada plataforma</a:t>
            </a:r>
          </a:p>
        </p:txBody>
      </p:sp>
      <p:pic>
        <p:nvPicPr>
          <p:cNvPr id="218" name="Shape 218"/>
          <p:cNvPicPr preferRelativeResize="0"/>
          <p:nvPr/>
        </p:nvPicPr>
        <p:blipFill>
          <a:blip r:embed="rId3"/>
          <a:stretch>
            <a:fillRect/>
          </a:stretch>
        </p:blipFill>
        <p:spPr>
          <a:xfrm>
            <a:off y="3076462" x="1428750"/>
            <a:ext cy="3000375" cx="5676900"/>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y="0" x="0"/>
          <a:ext cy="0" cx="0"/>
          <a:chOff y="0" x="0"/>
          <a:chExt cy="0" cx="0"/>
        </a:xfrm>
      </p:grpSpPr>
      <p:sp>
        <p:nvSpPr>
          <p:cNvPr id="223" name="Shape 223"/>
          <p:cNvSpPr txBox="1"/>
          <p:nvPr>
            <p:ph type="title"/>
          </p:nvPr>
        </p:nvSpPr>
        <p:spPr>
          <a:xfrm>
            <a:off y="274637" x="457200"/>
            <a:ext cy="1143000" cx="7619999"/>
          </a:xfrm>
          <a:prstGeom prst="rect">
            <a:avLst/>
          </a:prstGeom>
        </p:spPr>
        <p:txBody>
          <a:bodyPr bIns="91425" rIns="91425" lIns="91425" tIns="91425" anchor="ctr" anchorCtr="0">
            <a:noAutofit/>
          </a:bodyPr>
          <a:lstStyle/>
          <a:p>
            <a:pPr rtl="0" lvl="0">
              <a:spcBef>
                <a:spcPts val="0"/>
              </a:spcBef>
              <a:buClr>
                <a:schemeClr val="dk2"/>
              </a:buClr>
              <a:buSzPct val="25000"/>
              <a:buFont typeface="Cambria"/>
              <a:buNone/>
            </a:pPr>
            <a:r>
              <a:rPr sz="4600" lang="pt-BR">
                <a:solidFill>
                  <a:schemeClr val="dk2"/>
                </a:solidFill>
                <a:latin typeface="Cambria"/>
                <a:ea typeface="Cambria"/>
                <a:cs typeface="Cambria"/>
                <a:sym typeface="Cambria"/>
              </a:rPr>
              <a:t>Estrutura de pastas</a:t>
            </a:r>
          </a:p>
          <a:p>
            <a:pPr>
              <a:spcBef>
                <a:spcPts val="0"/>
              </a:spcBef>
              <a:buNone/>
            </a:pPr>
            <a:r>
              <a:t/>
            </a:r>
            <a:endParaRPr/>
          </a:p>
        </p:txBody>
      </p:sp>
      <p:sp>
        <p:nvSpPr>
          <p:cNvPr id="224" name="Shape 224"/>
          <p:cNvSpPr txBox="1"/>
          <p:nvPr>
            <p:ph idx="1" type="body"/>
          </p:nvPr>
        </p:nvSpPr>
        <p:spPr>
          <a:xfrm>
            <a:off y="1600200" x="457200"/>
            <a:ext cy="4800600" cx="7619999"/>
          </a:xfrm>
          <a:prstGeom prst="rect">
            <a:avLst/>
          </a:prstGeom>
        </p:spPr>
        <p:txBody>
          <a:bodyPr bIns="91425" rIns="91425" lIns="91425" tIns="91425" anchor="t" anchorCtr="0">
            <a:noAutofit/>
          </a:bodyPr>
          <a:lstStyle/>
          <a:p>
            <a:pPr lvl="0" indent="-368300" marL="457200">
              <a:spcBef>
                <a:spcPts val="0"/>
              </a:spcBef>
              <a:buClr>
                <a:schemeClr val="accent1"/>
              </a:buClr>
              <a:buSzPct val="100000"/>
              <a:buFont typeface="Calibri"/>
              <a:buChar char="•"/>
            </a:pPr>
            <a:r>
              <a:rPr sz="2200" lang="pt-BR">
                <a:latin typeface="Calibri"/>
                <a:ea typeface="Calibri"/>
                <a:cs typeface="Calibri"/>
                <a:sym typeface="Calibri"/>
              </a:rPr>
              <a:t>/plugins: Aqui é onde colocamos todos os plugins que vão ser utilizados nos projetos. Na atual versão do Cordova não é mais necessário que nos preocupemos com essa pasta, todos os arquivos são gerenciados automaticamente pelo framework.</a:t>
            </a:r>
          </a:p>
        </p:txBody>
      </p:sp>
      <p:pic>
        <p:nvPicPr>
          <p:cNvPr id="225" name="Shape 225"/>
          <p:cNvPicPr preferRelativeResize="0"/>
          <p:nvPr/>
        </p:nvPicPr>
        <p:blipFill>
          <a:blip r:embed="rId3"/>
          <a:stretch>
            <a:fillRect/>
          </a:stretch>
        </p:blipFill>
        <p:spPr>
          <a:xfrm>
            <a:off y="4206512" x="114300"/>
            <a:ext cy="2047875" cx="8915400"/>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y="0" x="0"/>
          <a:ext cy="0" cx="0"/>
          <a:chOff y="0" x="0"/>
          <a:chExt cy="0" cx="0"/>
        </a:xfrm>
      </p:grpSpPr>
      <p:sp>
        <p:nvSpPr>
          <p:cNvPr id="230" name="Shape 230"/>
          <p:cNvSpPr txBox="1"/>
          <p:nvPr>
            <p:ph type="title"/>
          </p:nvPr>
        </p:nvSpPr>
        <p:spPr>
          <a:xfrm>
            <a:off y="274637" x="457200"/>
            <a:ext cy="1143000" cx="7619999"/>
          </a:xfrm>
          <a:prstGeom prst="rect">
            <a:avLst/>
          </a:prstGeom>
        </p:spPr>
        <p:txBody>
          <a:bodyPr bIns="91425" rIns="91425" lIns="91425" tIns="91425" anchor="ctr" anchorCtr="0">
            <a:noAutofit/>
          </a:bodyPr>
          <a:lstStyle/>
          <a:p>
            <a:pPr rtl="0" lvl="0">
              <a:spcBef>
                <a:spcPts val="0"/>
              </a:spcBef>
              <a:buNone/>
            </a:pPr>
            <a:r>
              <a:rPr sz="4600" lang="pt-BR">
                <a:solidFill>
                  <a:schemeClr val="dk2"/>
                </a:solidFill>
                <a:latin typeface="Cambria"/>
                <a:ea typeface="Cambria"/>
                <a:cs typeface="Cambria"/>
                <a:sym typeface="Cambria"/>
              </a:rPr>
              <a:t>Estrutura de pastas</a:t>
            </a:r>
          </a:p>
          <a:p>
            <a:pPr rtl="0" lvl="0">
              <a:spcBef>
                <a:spcPts val="0"/>
              </a:spcBef>
              <a:buNone/>
            </a:pPr>
            <a:r>
              <a:t/>
            </a:r>
            <a:endParaRPr/>
          </a:p>
        </p:txBody>
      </p:sp>
      <p:sp>
        <p:nvSpPr>
          <p:cNvPr id="231" name="Shape 231"/>
          <p:cNvSpPr txBox="1"/>
          <p:nvPr>
            <p:ph idx="1" type="body"/>
          </p:nvPr>
        </p:nvSpPr>
        <p:spPr>
          <a:xfrm>
            <a:off y="1600200" x="457200"/>
            <a:ext cy="4800600" cx="7619999"/>
          </a:xfrm>
          <a:prstGeom prst="rect">
            <a:avLst/>
          </a:prstGeom>
        </p:spPr>
        <p:txBody>
          <a:bodyPr bIns="91425" rIns="91425" lIns="91425" tIns="91425" anchor="t" anchorCtr="0">
            <a:noAutofit/>
          </a:bodyPr>
          <a:lstStyle/>
          <a:p>
            <a:pPr rtl="0" lvl="0" indent="-368300" marL="457200">
              <a:spcBef>
                <a:spcPts val="0"/>
              </a:spcBef>
              <a:buClr>
                <a:schemeClr val="accent1"/>
              </a:buClr>
              <a:buSzPct val="100000"/>
              <a:buFont typeface="Calibri"/>
              <a:buChar char="•"/>
            </a:pPr>
            <a:r>
              <a:rPr sz="2200" lang="pt-BR">
                <a:latin typeface="Calibri"/>
                <a:ea typeface="Calibri"/>
                <a:cs typeface="Calibri"/>
                <a:sym typeface="Calibri"/>
              </a:rPr>
              <a:t>Cada plugin é adicionado como uma pasta, dentro dessa pasta em src encontramos a documentação, o código nativo do plugin para cada plataforma(no caso do Android um arquivo .java) e em www encontramos um arquivo javascript de cada plugin.</a:t>
            </a:r>
          </a:p>
        </p:txBody>
      </p:sp>
      <p:pic>
        <p:nvPicPr>
          <p:cNvPr id="232" name="Shape 232"/>
          <p:cNvPicPr preferRelativeResize="0"/>
          <p:nvPr/>
        </p:nvPicPr>
        <p:blipFill>
          <a:blip r:embed="rId3"/>
          <a:stretch>
            <a:fillRect/>
          </a:stretch>
        </p:blipFill>
        <p:spPr>
          <a:xfrm>
            <a:off y="4206512" x="114300"/>
            <a:ext cy="2047875" cx="8915400"/>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y="0" x="0"/>
          <a:ext cy="0" cx="0"/>
          <a:chOff y="0" x="0"/>
          <a:chExt cy="0" cx="0"/>
        </a:xfrm>
      </p:grpSpPr>
      <p:sp>
        <p:nvSpPr>
          <p:cNvPr id="237" name="Shape 237"/>
          <p:cNvSpPr txBox="1"/>
          <p:nvPr>
            <p:ph type="title"/>
          </p:nvPr>
        </p:nvSpPr>
        <p:spPr>
          <a:xfrm>
            <a:off y="274637" x="457200"/>
            <a:ext cy="1143000" cx="7619999"/>
          </a:xfrm>
          <a:prstGeom prst="rect">
            <a:avLst/>
          </a:prstGeom>
        </p:spPr>
        <p:txBody>
          <a:bodyPr bIns="91425" rIns="91425" lIns="91425" tIns="91425" anchor="ctr" anchorCtr="0">
            <a:noAutofit/>
          </a:bodyPr>
          <a:lstStyle/>
          <a:p>
            <a:pPr rtl="0" lvl="0">
              <a:spcBef>
                <a:spcPts val="0"/>
              </a:spcBef>
              <a:buNone/>
            </a:pPr>
            <a:r>
              <a:rPr sz="4600" lang="pt-BR">
                <a:solidFill>
                  <a:schemeClr val="dk2"/>
                </a:solidFill>
                <a:latin typeface="Cambria"/>
                <a:ea typeface="Cambria"/>
                <a:cs typeface="Cambria"/>
                <a:sym typeface="Cambria"/>
              </a:rPr>
              <a:t>Estrutura de pastas</a:t>
            </a:r>
          </a:p>
          <a:p>
            <a:pPr rtl="0" lvl="0">
              <a:spcBef>
                <a:spcPts val="0"/>
              </a:spcBef>
              <a:buNone/>
            </a:pPr>
            <a:r>
              <a:t/>
            </a:r>
            <a:endParaRPr/>
          </a:p>
        </p:txBody>
      </p:sp>
      <p:sp>
        <p:nvSpPr>
          <p:cNvPr id="238" name="Shape 238"/>
          <p:cNvSpPr txBox="1"/>
          <p:nvPr>
            <p:ph idx="1" type="body"/>
          </p:nvPr>
        </p:nvSpPr>
        <p:spPr>
          <a:xfrm>
            <a:off y="1600200" x="457200"/>
            <a:ext cy="4800600" cx="7619999"/>
          </a:xfrm>
          <a:prstGeom prst="rect">
            <a:avLst/>
          </a:prstGeom>
        </p:spPr>
        <p:txBody>
          <a:bodyPr bIns="91425" rIns="91425" lIns="91425" tIns="91425" anchor="t" anchorCtr="0">
            <a:noAutofit/>
          </a:bodyPr>
          <a:lstStyle/>
          <a:p>
            <a:pPr rtl="0" lvl="0" indent="-368300" marL="457200">
              <a:spcBef>
                <a:spcPts val="0"/>
              </a:spcBef>
              <a:buClr>
                <a:schemeClr val="accent1"/>
              </a:buClr>
              <a:buSzPct val="100000"/>
              <a:buFont typeface="Calibri"/>
              <a:buChar char="•"/>
            </a:pPr>
            <a:r>
              <a:rPr sz="2200" lang="pt-BR">
                <a:latin typeface="Calibri"/>
                <a:ea typeface="Calibri"/>
                <a:cs typeface="Calibri"/>
                <a:sym typeface="Calibri"/>
              </a:rPr>
              <a:t>/www: Aqui é onde a mágica acontece, em /www que colocamos todos arquivos HTML, CSS e Javascript que vão ser trabalhados para o projeto. Quando executamos o comando 'cordova build' o que o Cordova faz é pegar o que tem nessa pasta e criar uma aplicação nativa baseada no que criamos aqui.</a:t>
            </a:r>
          </a:p>
        </p:txBody>
      </p:sp>
      <p:pic>
        <p:nvPicPr>
          <p:cNvPr id="239" name="Shape 239"/>
          <p:cNvPicPr preferRelativeResize="0"/>
          <p:nvPr/>
        </p:nvPicPr>
        <p:blipFill>
          <a:blip r:embed="rId3"/>
          <a:stretch>
            <a:fillRect/>
          </a:stretch>
        </p:blipFill>
        <p:spPr>
          <a:xfrm>
            <a:off y="4111625" x="169962"/>
            <a:ext cy="2209800" cx="8562975"/>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y="0" x="0"/>
          <a:ext cy="0" cx="0"/>
          <a:chOff y="0" x="0"/>
          <a:chExt cy="0" cx="0"/>
        </a:xfrm>
      </p:grpSpPr>
      <p:sp>
        <p:nvSpPr>
          <p:cNvPr id="244" name="Shape 244"/>
          <p:cNvSpPr txBox="1"/>
          <p:nvPr>
            <p:ph type="title"/>
          </p:nvPr>
        </p:nvSpPr>
        <p:spPr>
          <a:xfrm>
            <a:off y="274637" x="457200"/>
            <a:ext cy="1143000" cx="7619999"/>
          </a:xfrm>
          <a:prstGeom prst="rect">
            <a:avLst/>
          </a:prstGeom>
        </p:spPr>
        <p:txBody>
          <a:bodyPr bIns="91425" rIns="91425" lIns="91425" tIns="91425" anchor="ctr" anchorCtr="0">
            <a:noAutofit/>
          </a:bodyPr>
          <a:lstStyle/>
          <a:p>
            <a:pPr rtl="0" lvl="0">
              <a:spcBef>
                <a:spcPts val="0"/>
              </a:spcBef>
              <a:buNone/>
            </a:pPr>
            <a:r>
              <a:rPr sz="4600" lang="pt-BR">
                <a:solidFill>
                  <a:schemeClr val="dk2"/>
                </a:solidFill>
                <a:latin typeface="Cambria"/>
                <a:ea typeface="Cambria"/>
                <a:cs typeface="Cambria"/>
                <a:sym typeface="Cambria"/>
              </a:rPr>
              <a:t>Estrutura de alguns arquivos</a:t>
            </a:r>
          </a:p>
          <a:p>
            <a:pPr rtl="0" lvl="0">
              <a:spcBef>
                <a:spcPts val="0"/>
              </a:spcBef>
              <a:buNone/>
            </a:pPr>
            <a:r>
              <a:t/>
            </a:r>
            <a:endParaRPr/>
          </a:p>
        </p:txBody>
      </p:sp>
      <p:sp>
        <p:nvSpPr>
          <p:cNvPr id="245" name="Shape 245"/>
          <p:cNvSpPr txBox="1"/>
          <p:nvPr>
            <p:ph idx="1" type="body"/>
          </p:nvPr>
        </p:nvSpPr>
        <p:spPr>
          <a:xfrm>
            <a:off y="1600200" x="457200"/>
            <a:ext cy="4800600" cx="7619999"/>
          </a:xfrm>
          <a:prstGeom prst="rect">
            <a:avLst/>
          </a:prstGeom>
        </p:spPr>
        <p:txBody>
          <a:bodyPr bIns="91425" rIns="91425" lIns="91425" tIns="91425" anchor="t" anchorCtr="0">
            <a:noAutofit/>
          </a:bodyPr>
          <a:lstStyle/>
          <a:p>
            <a:pPr rtl="0" lvl="0" indent="-368300" marL="457200">
              <a:spcBef>
                <a:spcPts val="0"/>
              </a:spcBef>
              <a:buClr>
                <a:schemeClr val="accent1"/>
              </a:buClr>
              <a:buSzPct val="100000"/>
              <a:buFont typeface="Calibri"/>
              <a:buChar char="•"/>
            </a:pPr>
            <a:r>
              <a:rPr sz="2200" lang="pt-BR">
                <a:latin typeface="Calibri"/>
                <a:ea typeface="Calibri"/>
                <a:cs typeface="Calibri"/>
                <a:sym typeface="Calibri"/>
              </a:rPr>
              <a:t>/www/index.html</a:t>
            </a:r>
          </a:p>
          <a:p>
            <a:pPr rtl="0" indent="0" marL="0">
              <a:spcBef>
                <a:spcPts val="0"/>
              </a:spcBef>
              <a:buNone/>
            </a:pPr>
            <a:r>
              <a:t/>
            </a:r>
            <a:endParaRPr sz="2200">
              <a:latin typeface="Calibri"/>
              <a:ea typeface="Calibri"/>
              <a:cs typeface="Calibri"/>
              <a:sym typeface="Calibri"/>
            </a:endParaRPr>
          </a:p>
          <a:p>
            <a:pPr rtl="0" indent="0" marL="0">
              <a:spcBef>
                <a:spcPts val="0"/>
              </a:spcBef>
              <a:buNone/>
            </a:pPr>
            <a:r>
              <a:t/>
            </a:r>
            <a:endParaRPr sz="2200">
              <a:latin typeface="Calibri"/>
              <a:ea typeface="Calibri"/>
              <a:cs typeface="Calibri"/>
              <a:sym typeface="Calibri"/>
            </a:endParaRPr>
          </a:p>
          <a:p>
            <a:pPr rtl="0" indent="0" marL="0">
              <a:spcBef>
                <a:spcPts val="0"/>
              </a:spcBef>
              <a:buNone/>
            </a:pPr>
            <a:r>
              <a:t/>
            </a:r>
            <a:endParaRPr sz="2200">
              <a:latin typeface="Calibri"/>
              <a:ea typeface="Calibri"/>
              <a:cs typeface="Calibri"/>
              <a:sym typeface="Calibri"/>
            </a:endParaRPr>
          </a:p>
          <a:p>
            <a:pPr rtl="0" indent="0" marL="0">
              <a:spcBef>
                <a:spcPts val="0"/>
              </a:spcBef>
              <a:buNone/>
            </a:pPr>
            <a:r>
              <a:t/>
            </a:r>
            <a:endParaRPr sz="2200">
              <a:latin typeface="Calibri"/>
              <a:ea typeface="Calibri"/>
              <a:cs typeface="Calibri"/>
              <a:sym typeface="Calibri"/>
            </a:endParaRPr>
          </a:p>
          <a:p>
            <a:pPr rtl="0" indent="0" marL="0">
              <a:spcBef>
                <a:spcPts val="0"/>
              </a:spcBef>
              <a:buNone/>
            </a:pPr>
            <a:r>
              <a:t/>
            </a:r>
            <a:endParaRPr sz="2200">
              <a:latin typeface="Calibri"/>
              <a:ea typeface="Calibri"/>
              <a:cs typeface="Calibri"/>
              <a:sym typeface="Calibri"/>
            </a:endParaRPr>
          </a:p>
          <a:p>
            <a:pPr rtl="0" indent="0" marL="0">
              <a:spcBef>
                <a:spcPts val="0"/>
              </a:spcBef>
              <a:buNone/>
            </a:pPr>
            <a:r>
              <a:t/>
            </a:r>
            <a:endParaRPr sz="2200">
              <a:latin typeface="Calibri"/>
              <a:ea typeface="Calibri"/>
              <a:cs typeface="Calibri"/>
              <a:sym typeface="Calibri"/>
            </a:endParaRPr>
          </a:p>
          <a:p>
            <a:pPr rtl="0" indent="0" marL="0">
              <a:spcBef>
                <a:spcPts val="0"/>
              </a:spcBef>
              <a:buNone/>
            </a:pPr>
            <a:r>
              <a:t/>
            </a:r>
            <a:endParaRPr sz="2200">
              <a:latin typeface="Calibri"/>
              <a:ea typeface="Calibri"/>
              <a:cs typeface="Calibri"/>
              <a:sym typeface="Calibri"/>
            </a:endParaRPr>
          </a:p>
          <a:p>
            <a:pPr rtl="0" lvl="0" indent="-368300" marL="457200">
              <a:spcBef>
                <a:spcPts val="0"/>
              </a:spcBef>
              <a:buClr>
                <a:schemeClr val="accent1"/>
              </a:buClr>
              <a:buSzPct val="100000"/>
              <a:buFont typeface="Calibri"/>
              <a:buChar char="•"/>
            </a:pPr>
            <a:r>
              <a:rPr sz="2200" lang="pt-BR">
                <a:latin typeface="Calibri"/>
                <a:ea typeface="Calibri"/>
                <a:cs typeface="Calibri"/>
                <a:sym typeface="Calibri"/>
              </a:rPr>
              <a:t>Como em uma página HTML qualquer em &lt;head&gt; definimos uma série de informações como scripts .js que serão utilizados, de onde retirar o guia de estilo/arquivo .css, algumas configurações paralho o aparelho, etc.</a:t>
            </a:r>
          </a:p>
        </p:txBody>
      </p:sp>
      <p:pic>
        <p:nvPicPr>
          <p:cNvPr id="246" name="Shape 246"/>
          <p:cNvPicPr preferRelativeResize="0"/>
          <p:nvPr/>
        </p:nvPicPr>
        <p:blipFill>
          <a:blip r:embed="rId3"/>
          <a:stretch>
            <a:fillRect/>
          </a:stretch>
        </p:blipFill>
        <p:spPr>
          <a:xfrm>
            <a:off y="2551634" x="60275"/>
            <a:ext cy="1754730" cx="9143998"/>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y="0" x="0"/>
          <a:ext cy="0" cx="0"/>
          <a:chOff y="0" x="0"/>
          <a:chExt cy="0" cx="0"/>
        </a:xfrm>
      </p:grpSpPr>
      <p:sp>
        <p:nvSpPr>
          <p:cNvPr id="251" name="Shape 251"/>
          <p:cNvSpPr txBox="1"/>
          <p:nvPr>
            <p:ph type="title"/>
          </p:nvPr>
        </p:nvSpPr>
        <p:spPr>
          <a:xfrm>
            <a:off y="274637" x="457200"/>
            <a:ext cy="1143000" cx="7619999"/>
          </a:xfrm>
          <a:prstGeom prst="rect">
            <a:avLst/>
          </a:prstGeom>
        </p:spPr>
        <p:txBody>
          <a:bodyPr bIns="91425" rIns="91425" lIns="91425" tIns="91425" anchor="ctr" anchorCtr="0">
            <a:noAutofit/>
          </a:bodyPr>
          <a:lstStyle/>
          <a:p>
            <a:pPr rtl="0" lvl="0">
              <a:spcBef>
                <a:spcPts val="0"/>
              </a:spcBef>
              <a:buNone/>
            </a:pPr>
            <a:r>
              <a:rPr sz="4600" lang="pt-BR">
                <a:solidFill>
                  <a:schemeClr val="dk2"/>
                </a:solidFill>
                <a:latin typeface="Cambria"/>
                <a:ea typeface="Cambria"/>
                <a:cs typeface="Cambria"/>
                <a:sym typeface="Cambria"/>
              </a:rPr>
              <a:t>Estrutura de alguns arquivos</a:t>
            </a:r>
          </a:p>
          <a:p>
            <a:pPr rtl="0" lvl="0">
              <a:spcBef>
                <a:spcPts val="0"/>
              </a:spcBef>
              <a:buNone/>
            </a:pPr>
            <a:r>
              <a:t/>
            </a:r>
            <a:endParaRPr/>
          </a:p>
        </p:txBody>
      </p:sp>
      <p:sp>
        <p:nvSpPr>
          <p:cNvPr id="252" name="Shape 252"/>
          <p:cNvSpPr txBox="1"/>
          <p:nvPr>
            <p:ph idx="1" type="body"/>
          </p:nvPr>
        </p:nvSpPr>
        <p:spPr>
          <a:xfrm>
            <a:off y="1280275" x="457200"/>
            <a:ext cy="4800600" cx="7619999"/>
          </a:xfrm>
          <a:prstGeom prst="rect">
            <a:avLst/>
          </a:prstGeom>
        </p:spPr>
        <p:txBody>
          <a:bodyPr bIns="91425" rIns="91425" lIns="91425" tIns="91425" anchor="t" anchorCtr="0">
            <a:noAutofit/>
          </a:bodyPr>
          <a:lstStyle/>
          <a:p>
            <a:pPr rtl="0" lvl="0" indent="-368300" marL="457200">
              <a:spcBef>
                <a:spcPts val="0"/>
              </a:spcBef>
              <a:buClr>
                <a:schemeClr val="accent1"/>
              </a:buClr>
              <a:buSzPct val="100000"/>
              <a:buFont typeface="Calibri"/>
              <a:buChar char="•"/>
            </a:pPr>
            <a:r>
              <a:rPr sz="2200" lang="pt-BR">
                <a:latin typeface="Calibri"/>
                <a:ea typeface="Calibri"/>
                <a:cs typeface="Calibri"/>
                <a:sym typeface="Calibri"/>
              </a:rPr>
              <a:t>/www/index.html</a:t>
            </a:r>
          </a:p>
          <a:p>
            <a:pPr rtl="0" lvl="0" indent="0" marL="0">
              <a:spcBef>
                <a:spcPts val="0"/>
              </a:spcBef>
              <a:buNone/>
            </a:pPr>
            <a:r>
              <a:t/>
            </a:r>
            <a:endParaRPr sz="2200">
              <a:latin typeface="Calibri"/>
              <a:ea typeface="Calibri"/>
              <a:cs typeface="Calibri"/>
              <a:sym typeface="Calibri"/>
            </a:endParaRPr>
          </a:p>
          <a:p>
            <a:pPr rtl="0" lvl="0" indent="0" marL="0">
              <a:spcBef>
                <a:spcPts val="0"/>
              </a:spcBef>
              <a:buNone/>
            </a:pPr>
            <a:r>
              <a:t/>
            </a:r>
            <a:endParaRPr sz="2200">
              <a:latin typeface="Calibri"/>
              <a:ea typeface="Calibri"/>
              <a:cs typeface="Calibri"/>
              <a:sym typeface="Calibri"/>
            </a:endParaRPr>
          </a:p>
          <a:p>
            <a:pPr rtl="0" lvl="0" indent="0" marL="0">
              <a:spcBef>
                <a:spcPts val="0"/>
              </a:spcBef>
              <a:buNone/>
            </a:pPr>
            <a:r>
              <a:t/>
            </a:r>
            <a:endParaRPr sz="2200">
              <a:latin typeface="Calibri"/>
              <a:ea typeface="Calibri"/>
              <a:cs typeface="Calibri"/>
              <a:sym typeface="Calibri"/>
            </a:endParaRPr>
          </a:p>
          <a:p>
            <a:pPr rtl="0" lvl="0" indent="0" marL="0">
              <a:spcBef>
                <a:spcPts val="0"/>
              </a:spcBef>
              <a:buNone/>
            </a:pPr>
            <a:r>
              <a:t/>
            </a:r>
            <a:endParaRPr sz="2200">
              <a:latin typeface="Calibri"/>
              <a:ea typeface="Calibri"/>
              <a:cs typeface="Calibri"/>
              <a:sym typeface="Calibri"/>
            </a:endParaRPr>
          </a:p>
          <a:p>
            <a:pPr rtl="0" lvl="0" indent="0" marL="0">
              <a:spcBef>
                <a:spcPts val="0"/>
              </a:spcBef>
              <a:buNone/>
            </a:pPr>
            <a:r>
              <a:t/>
            </a:r>
            <a:endParaRPr sz="2200">
              <a:latin typeface="Calibri"/>
              <a:ea typeface="Calibri"/>
              <a:cs typeface="Calibri"/>
              <a:sym typeface="Calibri"/>
            </a:endParaRPr>
          </a:p>
          <a:p>
            <a:pPr rtl="0" lvl="0" indent="0" marL="0">
              <a:spcBef>
                <a:spcPts val="0"/>
              </a:spcBef>
              <a:buNone/>
            </a:pPr>
            <a:r>
              <a:t/>
            </a:r>
            <a:endParaRPr sz="2200">
              <a:latin typeface="Calibri"/>
              <a:ea typeface="Calibri"/>
              <a:cs typeface="Calibri"/>
              <a:sym typeface="Calibri"/>
            </a:endParaRPr>
          </a:p>
          <a:p>
            <a:pPr rtl="0" lvl="0" indent="0" marL="0">
              <a:spcBef>
                <a:spcPts val="0"/>
              </a:spcBef>
              <a:buNone/>
            </a:pPr>
            <a:r>
              <a:t/>
            </a:r>
            <a:endParaRPr sz="2200">
              <a:latin typeface="Calibri"/>
              <a:ea typeface="Calibri"/>
              <a:cs typeface="Calibri"/>
              <a:sym typeface="Calibri"/>
            </a:endParaRPr>
          </a:p>
          <a:p>
            <a:pPr rtl="0" lvl="0" indent="0" marL="0">
              <a:spcBef>
                <a:spcPts val="0"/>
              </a:spcBef>
              <a:buNone/>
            </a:pPr>
            <a:r>
              <a:t/>
            </a:r>
            <a:endParaRPr sz="2200">
              <a:latin typeface="Calibri"/>
              <a:ea typeface="Calibri"/>
              <a:cs typeface="Calibri"/>
              <a:sym typeface="Calibri"/>
            </a:endParaRPr>
          </a:p>
        </p:txBody>
      </p:sp>
      <p:pic>
        <p:nvPicPr>
          <p:cNvPr id="253" name="Shape 253"/>
          <p:cNvPicPr preferRelativeResize="0"/>
          <p:nvPr/>
        </p:nvPicPr>
        <p:blipFill>
          <a:blip r:embed="rId3"/>
          <a:stretch>
            <a:fillRect/>
          </a:stretch>
        </p:blipFill>
        <p:spPr>
          <a:xfrm>
            <a:off y="1868512" x="1741775"/>
            <a:ext cy="4752975" cx="5495925"/>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y="0" x="0"/>
          <a:ext cy="0" cx="0"/>
          <a:chOff y="0" x="0"/>
          <a:chExt cy="0" cx="0"/>
        </a:xfrm>
      </p:grpSpPr>
      <p:sp>
        <p:nvSpPr>
          <p:cNvPr id="258" name="Shape 258"/>
          <p:cNvSpPr txBox="1"/>
          <p:nvPr>
            <p:ph type="title"/>
          </p:nvPr>
        </p:nvSpPr>
        <p:spPr>
          <a:xfrm>
            <a:off y="274637" x="457200"/>
            <a:ext cy="1143000" cx="7619999"/>
          </a:xfrm>
          <a:prstGeom prst="rect">
            <a:avLst/>
          </a:prstGeom>
        </p:spPr>
        <p:txBody>
          <a:bodyPr bIns="91425" rIns="91425" lIns="91425" tIns="91425" anchor="ctr" anchorCtr="0">
            <a:noAutofit/>
          </a:bodyPr>
          <a:lstStyle/>
          <a:p>
            <a:pPr rtl="0" lvl="0">
              <a:spcBef>
                <a:spcPts val="0"/>
              </a:spcBef>
              <a:buNone/>
            </a:pPr>
            <a:r>
              <a:rPr sz="4600" lang="pt-BR">
                <a:solidFill>
                  <a:schemeClr val="dk2"/>
                </a:solidFill>
                <a:latin typeface="Cambria"/>
                <a:ea typeface="Cambria"/>
                <a:cs typeface="Cambria"/>
                <a:sym typeface="Cambria"/>
              </a:rPr>
              <a:t>Estrutura de alguns arquivos</a:t>
            </a:r>
          </a:p>
          <a:p>
            <a:pPr rtl="0" lvl="0">
              <a:spcBef>
                <a:spcPts val="0"/>
              </a:spcBef>
              <a:buNone/>
            </a:pPr>
            <a:r>
              <a:t/>
            </a:r>
            <a:endParaRPr/>
          </a:p>
        </p:txBody>
      </p:sp>
      <p:sp>
        <p:nvSpPr>
          <p:cNvPr id="259" name="Shape 259"/>
          <p:cNvSpPr txBox="1"/>
          <p:nvPr>
            <p:ph idx="1" type="body"/>
          </p:nvPr>
        </p:nvSpPr>
        <p:spPr>
          <a:xfrm>
            <a:off y="1085525" x="457200"/>
            <a:ext cy="4800600" cx="7619999"/>
          </a:xfrm>
          <a:prstGeom prst="rect">
            <a:avLst/>
          </a:prstGeom>
        </p:spPr>
        <p:txBody>
          <a:bodyPr bIns="91425" rIns="91425" lIns="91425" tIns="91425" anchor="t" anchorCtr="0">
            <a:noAutofit/>
          </a:bodyPr>
          <a:lstStyle/>
          <a:p>
            <a:pPr rtl="0" lvl="0" indent="-368300" marL="457200">
              <a:spcBef>
                <a:spcPts val="0"/>
              </a:spcBef>
              <a:buClr>
                <a:schemeClr val="accent1"/>
              </a:buClr>
              <a:buSzPct val="100000"/>
              <a:buFont typeface="Calibri"/>
              <a:buChar char="•"/>
            </a:pPr>
            <a:r>
              <a:rPr sz="2200" lang="pt-BR">
                <a:latin typeface="Calibri"/>
                <a:ea typeface="Calibri"/>
                <a:cs typeface="Calibri"/>
                <a:sym typeface="Calibri"/>
              </a:rPr>
              <a:t>/www/index.html</a:t>
            </a:r>
          </a:p>
          <a:p>
            <a:pPr rtl="0" lvl="0" indent="0" marL="0">
              <a:spcBef>
                <a:spcPts val="0"/>
              </a:spcBef>
              <a:buNone/>
            </a:pPr>
            <a:r>
              <a:t/>
            </a:r>
            <a:endParaRPr sz="2200">
              <a:latin typeface="Calibri"/>
              <a:ea typeface="Calibri"/>
              <a:cs typeface="Calibri"/>
              <a:sym typeface="Calibri"/>
            </a:endParaRPr>
          </a:p>
          <a:p>
            <a:pPr rtl="0" lvl="0" indent="0" marL="0">
              <a:spcBef>
                <a:spcPts val="0"/>
              </a:spcBef>
              <a:buNone/>
            </a:pPr>
            <a:r>
              <a:t/>
            </a:r>
            <a:endParaRPr sz="2200">
              <a:latin typeface="Calibri"/>
              <a:ea typeface="Calibri"/>
              <a:cs typeface="Calibri"/>
              <a:sym typeface="Calibri"/>
            </a:endParaRPr>
          </a:p>
          <a:p>
            <a:pPr rtl="0" lvl="0" indent="0" marL="0">
              <a:spcBef>
                <a:spcPts val="0"/>
              </a:spcBef>
              <a:buNone/>
            </a:pPr>
            <a:r>
              <a:t/>
            </a:r>
            <a:endParaRPr sz="2200">
              <a:latin typeface="Calibri"/>
              <a:ea typeface="Calibri"/>
              <a:cs typeface="Calibri"/>
              <a:sym typeface="Calibri"/>
            </a:endParaRPr>
          </a:p>
          <a:p>
            <a:pPr rtl="0" lvl="0" indent="0" marL="0">
              <a:spcBef>
                <a:spcPts val="0"/>
              </a:spcBef>
              <a:buNone/>
            </a:pPr>
            <a:r>
              <a:t/>
            </a:r>
            <a:endParaRPr sz="2200">
              <a:latin typeface="Calibri"/>
              <a:ea typeface="Calibri"/>
              <a:cs typeface="Calibri"/>
              <a:sym typeface="Calibri"/>
            </a:endParaRPr>
          </a:p>
          <a:p>
            <a:pPr rtl="0" lvl="0" indent="0" marL="0">
              <a:spcBef>
                <a:spcPts val="0"/>
              </a:spcBef>
              <a:buNone/>
            </a:pPr>
            <a:r>
              <a:t/>
            </a:r>
            <a:endParaRPr sz="2200">
              <a:latin typeface="Calibri"/>
              <a:ea typeface="Calibri"/>
              <a:cs typeface="Calibri"/>
              <a:sym typeface="Calibri"/>
            </a:endParaRPr>
          </a:p>
          <a:p>
            <a:pPr rtl="0" lvl="0" indent="0" marL="0">
              <a:spcBef>
                <a:spcPts val="0"/>
              </a:spcBef>
              <a:buNone/>
            </a:pPr>
            <a:r>
              <a:t/>
            </a:r>
            <a:endParaRPr sz="2200">
              <a:latin typeface="Calibri"/>
              <a:ea typeface="Calibri"/>
              <a:cs typeface="Calibri"/>
              <a:sym typeface="Calibri"/>
            </a:endParaRPr>
          </a:p>
          <a:p>
            <a:pPr rtl="0" lvl="0" indent="0" marL="0">
              <a:spcBef>
                <a:spcPts val="0"/>
              </a:spcBef>
              <a:buNone/>
            </a:pPr>
            <a:r>
              <a:t/>
            </a:r>
            <a:endParaRPr sz="2200">
              <a:latin typeface="Calibri"/>
              <a:ea typeface="Calibri"/>
              <a:cs typeface="Calibri"/>
              <a:sym typeface="Calibri"/>
            </a:endParaRPr>
          </a:p>
          <a:p>
            <a:pPr rtl="0" lvl="0" indent="0" marL="0">
              <a:spcBef>
                <a:spcPts val="0"/>
              </a:spcBef>
              <a:buNone/>
            </a:pPr>
            <a:r>
              <a:t/>
            </a:r>
            <a:endParaRPr sz="2200">
              <a:latin typeface="Calibri"/>
              <a:ea typeface="Calibri"/>
              <a:cs typeface="Calibri"/>
              <a:sym typeface="Calibri"/>
            </a:endParaRPr>
          </a:p>
        </p:txBody>
      </p:sp>
      <p:pic>
        <p:nvPicPr>
          <p:cNvPr id="260" name="Shape 260"/>
          <p:cNvPicPr preferRelativeResize="0"/>
          <p:nvPr/>
        </p:nvPicPr>
        <p:blipFill>
          <a:blip r:embed="rId3"/>
          <a:stretch>
            <a:fillRect/>
          </a:stretch>
        </p:blipFill>
        <p:spPr>
          <a:xfrm>
            <a:off y="1702225" x="1928685"/>
            <a:ext cy="4988850" cx="4677025"/>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y="0" x="0"/>
          <a:ext cy="0" cx="0"/>
          <a:chOff y="0" x="0"/>
          <a:chExt cy="0" cx="0"/>
        </a:xfrm>
      </p:grpSpPr>
      <p:sp>
        <p:nvSpPr>
          <p:cNvPr id="265" name="Shape 265"/>
          <p:cNvSpPr txBox="1"/>
          <p:nvPr>
            <p:ph type="title"/>
          </p:nvPr>
        </p:nvSpPr>
        <p:spPr>
          <a:xfrm>
            <a:off y="274637" x="457200"/>
            <a:ext cy="1143000" cx="7619999"/>
          </a:xfrm>
          <a:prstGeom prst="rect">
            <a:avLst/>
          </a:prstGeom>
        </p:spPr>
        <p:txBody>
          <a:bodyPr bIns="91425" rIns="91425" lIns="91425" tIns="91425" anchor="ctr" anchorCtr="0">
            <a:noAutofit/>
          </a:bodyPr>
          <a:lstStyle/>
          <a:p>
            <a:pPr rtl="0" lvl="0">
              <a:spcBef>
                <a:spcPts val="0"/>
              </a:spcBef>
              <a:buNone/>
            </a:pPr>
            <a:r>
              <a:rPr sz="4600" lang="pt-BR">
                <a:solidFill>
                  <a:schemeClr val="dk2"/>
                </a:solidFill>
                <a:latin typeface="Cambria"/>
                <a:ea typeface="Cambria"/>
                <a:cs typeface="Cambria"/>
                <a:sym typeface="Cambria"/>
              </a:rPr>
              <a:t>Estrutura de alguns arquivos</a:t>
            </a:r>
          </a:p>
          <a:p>
            <a:pPr rtl="0" lvl="0">
              <a:spcBef>
                <a:spcPts val="0"/>
              </a:spcBef>
              <a:buNone/>
            </a:pPr>
            <a:r>
              <a:t/>
            </a:r>
            <a:endParaRPr/>
          </a:p>
        </p:txBody>
      </p:sp>
      <p:sp>
        <p:nvSpPr>
          <p:cNvPr id="266" name="Shape 266"/>
          <p:cNvSpPr txBox="1"/>
          <p:nvPr>
            <p:ph idx="1" type="body"/>
          </p:nvPr>
        </p:nvSpPr>
        <p:spPr>
          <a:xfrm>
            <a:off y="1085525" x="457200"/>
            <a:ext cy="4800600" cx="7619999"/>
          </a:xfrm>
          <a:prstGeom prst="rect">
            <a:avLst/>
          </a:prstGeom>
        </p:spPr>
        <p:txBody>
          <a:bodyPr bIns="91425" rIns="91425" lIns="91425" tIns="91425" anchor="t" anchorCtr="0">
            <a:noAutofit/>
          </a:bodyPr>
          <a:lstStyle/>
          <a:p>
            <a:pPr rtl="0" lvl="0" indent="-368300" marL="457200">
              <a:spcBef>
                <a:spcPts val="0"/>
              </a:spcBef>
              <a:buClr>
                <a:schemeClr val="accent1"/>
              </a:buClr>
              <a:buSzPct val="100000"/>
              <a:buFont typeface="Calibri"/>
              <a:buChar char="•"/>
            </a:pPr>
            <a:r>
              <a:rPr sz="2200" lang="pt-BR">
                <a:latin typeface="Calibri"/>
                <a:ea typeface="Calibri"/>
                <a:cs typeface="Calibri"/>
                <a:sym typeface="Calibri"/>
              </a:rPr>
              <a:t>O campo &lt;body&gt;  segue os padrões de uma página web qualquer. Nesse caso estamos utilizando do framework ratchet, o "Twitter Bootstrap mobile", para o guia de estilos e fazendo chamadas de funções javascript para alternarmos as páginas.</a:t>
            </a:r>
          </a:p>
          <a:p>
            <a:pPr rtl="0" lvl="0" indent="0" marL="0">
              <a:spcBef>
                <a:spcPts val="0"/>
              </a:spcBef>
              <a:buNone/>
            </a:pPr>
            <a:r>
              <a:t/>
            </a:r>
            <a:endParaRPr sz="2200">
              <a:latin typeface="Calibri"/>
              <a:ea typeface="Calibri"/>
              <a:cs typeface="Calibri"/>
              <a:sym typeface="Calibri"/>
            </a:endParaRPr>
          </a:p>
          <a:p>
            <a:pPr rtl="0" lvl="0" indent="0" marL="0">
              <a:spcBef>
                <a:spcPts val="0"/>
              </a:spcBef>
              <a:buNone/>
            </a:pPr>
            <a:r>
              <a:t/>
            </a:r>
            <a:endParaRPr sz="2200">
              <a:latin typeface="Calibri"/>
              <a:ea typeface="Calibri"/>
              <a:cs typeface="Calibri"/>
              <a:sym typeface="Calibri"/>
            </a:endParaRPr>
          </a:p>
          <a:p>
            <a:pPr rtl="0" lvl="0" indent="0" marL="0">
              <a:spcBef>
                <a:spcPts val="0"/>
              </a:spcBef>
              <a:buNone/>
            </a:pPr>
            <a:r>
              <a:t/>
            </a:r>
            <a:endParaRPr sz="2200">
              <a:latin typeface="Calibri"/>
              <a:ea typeface="Calibri"/>
              <a:cs typeface="Calibri"/>
              <a:sym typeface="Calibri"/>
            </a:endParaRPr>
          </a:p>
          <a:p>
            <a:pPr rtl="0" lvl="0" indent="0" marL="0">
              <a:spcBef>
                <a:spcPts val="0"/>
              </a:spcBef>
              <a:buNone/>
            </a:pPr>
            <a:r>
              <a:t/>
            </a:r>
            <a:endParaRPr sz="2200">
              <a:latin typeface="Calibri"/>
              <a:ea typeface="Calibri"/>
              <a:cs typeface="Calibri"/>
              <a:sym typeface="Calibri"/>
            </a:endParaRPr>
          </a:p>
          <a:p>
            <a:pPr rtl="0" lvl="0" indent="0" marL="0">
              <a:spcBef>
                <a:spcPts val="0"/>
              </a:spcBef>
              <a:buNone/>
            </a:pPr>
            <a:r>
              <a:t/>
            </a:r>
            <a:endParaRPr sz="2200">
              <a:latin typeface="Calibri"/>
              <a:ea typeface="Calibri"/>
              <a:cs typeface="Calibri"/>
              <a:sym typeface="Calibri"/>
            </a:endParaRPr>
          </a:p>
          <a:p>
            <a:pPr rtl="0" lvl="0" indent="0" marL="0">
              <a:spcBef>
                <a:spcPts val="0"/>
              </a:spcBef>
              <a:buNone/>
            </a:pPr>
            <a:r>
              <a:t/>
            </a:r>
            <a:endParaRPr sz="2200">
              <a:latin typeface="Calibri"/>
              <a:ea typeface="Calibri"/>
              <a:cs typeface="Calibri"/>
              <a:sym typeface="Calibri"/>
            </a:endParaRPr>
          </a:p>
          <a:p>
            <a:pPr rtl="0" lvl="0" indent="0" marL="0">
              <a:spcBef>
                <a:spcPts val="0"/>
              </a:spcBef>
              <a:buNone/>
            </a:pPr>
            <a:r>
              <a:t/>
            </a:r>
            <a:endParaRPr sz="2200">
              <a:latin typeface="Calibri"/>
              <a:ea typeface="Calibri"/>
              <a:cs typeface="Calibri"/>
              <a:sym typeface="Calibri"/>
            </a:endParaRPr>
          </a:p>
          <a:p>
            <a:pPr rtl="0" lvl="0" indent="0" marL="0">
              <a:spcBef>
                <a:spcPts val="0"/>
              </a:spcBef>
              <a:buNone/>
            </a:pPr>
            <a:r>
              <a:t/>
            </a:r>
            <a:endParaRPr sz="2200">
              <a:latin typeface="Calibri"/>
              <a:ea typeface="Calibri"/>
              <a:cs typeface="Calibri"/>
              <a:sym typeface="Calibri"/>
            </a:endParaRPr>
          </a:p>
          <a:p>
            <a:pPr rtl="0" lvl="0" indent="0" marL="0">
              <a:spcBef>
                <a:spcPts val="0"/>
              </a:spcBef>
              <a:buNone/>
            </a:pPr>
            <a:r>
              <a:t/>
            </a:r>
            <a:endParaRPr sz="2200">
              <a:latin typeface="Calibri"/>
              <a:ea typeface="Calibri"/>
              <a:cs typeface="Calibri"/>
              <a:sym typeface="Calibri"/>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y="0" x="0"/>
          <a:ext cy="0" cx="0"/>
          <a:chOff y="0" x="0"/>
          <a:chExt cy="0" cx="0"/>
        </a:xfrm>
      </p:grpSpPr>
      <p:sp>
        <p:nvSpPr>
          <p:cNvPr id="271" name="Shape 271"/>
          <p:cNvSpPr txBox="1"/>
          <p:nvPr>
            <p:ph type="title"/>
          </p:nvPr>
        </p:nvSpPr>
        <p:spPr>
          <a:xfrm>
            <a:off y="274637" x="457200"/>
            <a:ext cy="1143000" cx="7619999"/>
          </a:xfrm>
          <a:prstGeom prst="rect">
            <a:avLst/>
          </a:prstGeom>
        </p:spPr>
        <p:txBody>
          <a:bodyPr bIns="91425" rIns="91425" lIns="91425" tIns="91425" anchor="ctr" anchorCtr="0">
            <a:noAutofit/>
          </a:bodyPr>
          <a:lstStyle/>
          <a:p>
            <a:pPr rtl="0" lvl="0">
              <a:spcBef>
                <a:spcPts val="0"/>
              </a:spcBef>
              <a:buNone/>
            </a:pPr>
            <a:r>
              <a:rPr sz="4600" lang="pt-BR">
                <a:solidFill>
                  <a:schemeClr val="dk2"/>
                </a:solidFill>
                <a:latin typeface="Cambria"/>
                <a:ea typeface="Cambria"/>
                <a:cs typeface="Cambria"/>
                <a:sym typeface="Cambria"/>
              </a:rPr>
              <a:t>Estrutura de alguns arquivos</a:t>
            </a:r>
          </a:p>
          <a:p>
            <a:pPr rtl="0" lvl="0">
              <a:spcBef>
                <a:spcPts val="0"/>
              </a:spcBef>
              <a:buNone/>
            </a:pPr>
            <a:r>
              <a:t/>
            </a:r>
            <a:endParaRPr/>
          </a:p>
        </p:txBody>
      </p:sp>
      <p:sp>
        <p:nvSpPr>
          <p:cNvPr id="272" name="Shape 272"/>
          <p:cNvSpPr txBox="1"/>
          <p:nvPr>
            <p:ph idx="1" type="body"/>
          </p:nvPr>
        </p:nvSpPr>
        <p:spPr>
          <a:xfrm>
            <a:off y="1280275" x="457200"/>
            <a:ext cy="4800600" cx="7619999"/>
          </a:xfrm>
          <a:prstGeom prst="rect">
            <a:avLst/>
          </a:prstGeom>
        </p:spPr>
        <p:txBody>
          <a:bodyPr bIns="91425" rIns="91425" lIns="91425" tIns="91425" anchor="t" anchorCtr="0">
            <a:noAutofit/>
          </a:bodyPr>
          <a:lstStyle/>
          <a:p>
            <a:pPr rtl="0" lvl="0" indent="-368300" marL="457200">
              <a:spcBef>
                <a:spcPts val="0"/>
              </a:spcBef>
              <a:buClr>
                <a:schemeClr val="accent1"/>
              </a:buClr>
              <a:buSzPct val="100000"/>
              <a:buFont typeface="Calibri"/>
              <a:buChar char="•"/>
            </a:pPr>
            <a:r>
              <a:rPr sz="2200" lang="pt-BR">
                <a:latin typeface="Calibri"/>
                <a:ea typeface="Calibri"/>
                <a:cs typeface="Calibri"/>
                <a:sym typeface="Calibri"/>
              </a:rPr>
              <a:t>Exemplo de um projeto que utiliza do plugin VideoPlayer</a:t>
            </a:r>
          </a:p>
          <a:p>
            <a:pPr rtl="0" lvl="0" indent="0" marL="0">
              <a:spcBef>
                <a:spcPts val="0"/>
              </a:spcBef>
              <a:buNone/>
            </a:pPr>
            <a:r>
              <a:t/>
            </a:r>
            <a:endParaRPr sz="2200">
              <a:latin typeface="Calibri"/>
              <a:ea typeface="Calibri"/>
              <a:cs typeface="Calibri"/>
              <a:sym typeface="Calibri"/>
            </a:endParaRPr>
          </a:p>
          <a:p>
            <a:pPr rtl="0" lvl="0" indent="0" marL="0">
              <a:spcBef>
                <a:spcPts val="0"/>
              </a:spcBef>
              <a:buNone/>
            </a:pPr>
            <a:r>
              <a:t/>
            </a:r>
            <a:endParaRPr sz="2200">
              <a:latin typeface="Calibri"/>
              <a:ea typeface="Calibri"/>
              <a:cs typeface="Calibri"/>
              <a:sym typeface="Calibri"/>
            </a:endParaRPr>
          </a:p>
          <a:p>
            <a:pPr rtl="0" lvl="0" indent="0" marL="0">
              <a:spcBef>
                <a:spcPts val="0"/>
              </a:spcBef>
              <a:buNone/>
            </a:pPr>
            <a:r>
              <a:t/>
            </a:r>
            <a:endParaRPr sz="2200">
              <a:latin typeface="Calibri"/>
              <a:ea typeface="Calibri"/>
              <a:cs typeface="Calibri"/>
              <a:sym typeface="Calibri"/>
            </a:endParaRPr>
          </a:p>
          <a:p>
            <a:pPr rtl="0" lvl="0" indent="0" marL="0">
              <a:spcBef>
                <a:spcPts val="0"/>
              </a:spcBef>
              <a:buNone/>
            </a:pPr>
            <a:r>
              <a:t/>
            </a:r>
            <a:endParaRPr sz="2200">
              <a:latin typeface="Calibri"/>
              <a:ea typeface="Calibri"/>
              <a:cs typeface="Calibri"/>
              <a:sym typeface="Calibri"/>
            </a:endParaRPr>
          </a:p>
          <a:p>
            <a:pPr rtl="0" lvl="0" indent="0" marL="0">
              <a:spcBef>
                <a:spcPts val="0"/>
              </a:spcBef>
              <a:buNone/>
            </a:pPr>
            <a:r>
              <a:t/>
            </a:r>
            <a:endParaRPr sz="2200">
              <a:latin typeface="Calibri"/>
              <a:ea typeface="Calibri"/>
              <a:cs typeface="Calibri"/>
              <a:sym typeface="Calibri"/>
            </a:endParaRPr>
          </a:p>
          <a:p>
            <a:pPr rtl="0" lvl="0" indent="0" marL="0">
              <a:spcBef>
                <a:spcPts val="0"/>
              </a:spcBef>
              <a:buNone/>
            </a:pPr>
            <a:r>
              <a:t/>
            </a:r>
            <a:endParaRPr sz="2200">
              <a:latin typeface="Calibri"/>
              <a:ea typeface="Calibri"/>
              <a:cs typeface="Calibri"/>
              <a:sym typeface="Calibri"/>
            </a:endParaRPr>
          </a:p>
          <a:p>
            <a:pPr rtl="0" lvl="0" indent="0" marL="0">
              <a:spcBef>
                <a:spcPts val="0"/>
              </a:spcBef>
              <a:buNone/>
            </a:pPr>
            <a:r>
              <a:t/>
            </a:r>
            <a:endParaRPr sz="2200">
              <a:latin typeface="Calibri"/>
              <a:ea typeface="Calibri"/>
              <a:cs typeface="Calibri"/>
              <a:sym typeface="Calibri"/>
            </a:endParaRPr>
          </a:p>
        </p:txBody>
      </p:sp>
      <p:pic>
        <p:nvPicPr>
          <p:cNvPr id="273" name="Shape 273"/>
          <p:cNvPicPr preferRelativeResize="0"/>
          <p:nvPr/>
        </p:nvPicPr>
        <p:blipFill>
          <a:blip r:embed="rId3"/>
          <a:stretch>
            <a:fillRect/>
          </a:stretch>
        </p:blipFill>
        <p:spPr>
          <a:xfrm>
            <a:off y="2294550" x="1257300"/>
            <a:ext cy="3924300" cx="601980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y="0" x="0"/>
          <a:ext cy="0" cx="0"/>
          <a:chOff y="0" x="0"/>
          <a:chExt cy="0" cx="0"/>
        </a:xfrm>
      </p:grpSpPr>
      <p:sp>
        <p:nvSpPr>
          <p:cNvPr id="94" name="Shape 94"/>
          <p:cNvSpPr txBox="1"/>
          <p:nvPr>
            <p:ph type="title"/>
          </p:nvPr>
        </p:nvSpPr>
        <p:spPr>
          <a:xfrm>
            <a:off y="274637" x="457200"/>
            <a:ext cy="1143000" cx="7619999"/>
          </a:xfrm>
          <a:prstGeom prst="rect">
            <a:avLst/>
          </a:prstGeom>
        </p:spPr>
        <p:txBody>
          <a:bodyPr bIns="91425" rIns="91425" lIns="91425" tIns="91425" anchor="ctr" anchorCtr="0">
            <a:noAutofit/>
          </a:bodyPr>
          <a:lstStyle/>
          <a:p>
            <a:pPr rtl="0" lvl="0">
              <a:spcBef>
                <a:spcPts val="0"/>
              </a:spcBef>
              <a:buClr>
                <a:schemeClr val="dk2"/>
              </a:buClr>
              <a:buSzPct val="25000"/>
              <a:buFont typeface="Cambria"/>
              <a:buNone/>
            </a:pPr>
            <a:r>
              <a:rPr sz="4600" lang="pt-BR">
                <a:solidFill>
                  <a:schemeClr val="dk2"/>
                </a:solidFill>
                <a:latin typeface="Cambria"/>
                <a:ea typeface="Cambria"/>
                <a:cs typeface="Cambria"/>
                <a:sym typeface="Cambria"/>
              </a:rPr>
              <a:t>Phonegap? Cordova?</a:t>
            </a:r>
          </a:p>
          <a:p>
            <a:pPr>
              <a:spcBef>
                <a:spcPts val="0"/>
              </a:spcBef>
              <a:buNone/>
            </a:pPr>
            <a:r>
              <a:t/>
            </a:r>
            <a:endParaRPr/>
          </a:p>
        </p:txBody>
      </p:sp>
      <p:sp>
        <p:nvSpPr>
          <p:cNvPr id="95" name="Shape 95"/>
          <p:cNvSpPr txBox="1"/>
          <p:nvPr>
            <p:ph idx="1" type="body"/>
          </p:nvPr>
        </p:nvSpPr>
        <p:spPr>
          <a:xfrm>
            <a:off y="1600200" x="457200"/>
            <a:ext cy="4800600" cx="7619999"/>
          </a:xfrm>
          <a:prstGeom prst="rect">
            <a:avLst/>
          </a:prstGeom>
        </p:spPr>
        <p:txBody>
          <a:bodyPr bIns="91425" rIns="91425" lIns="91425" tIns="91425" anchor="t" anchorCtr="0">
            <a:noAutofit/>
          </a:bodyPr>
          <a:lstStyle/>
          <a:p>
            <a:pPr rtl="0" lvl="0" indent="-368300" marL="457200">
              <a:spcBef>
                <a:spcPts val="0"/>
              </a:spcBef>
              <a:buClr>
                <a:schemeClr val="accent1"/>
              </a:buClr>
              <a:buSzPct val="100000"/>
              <a:buFont typeface="Calibri"/>
              <a:buChar char="•"/>
            </a:pPr>
            <a:r>
              <a:rPr sz="2200" lang="pt-BR">
                <a:latin typeface="Calibri"/>
                <a:ea typeface="Calibri"/>
                <a:cs typeface="Calibri"/>
                <a:sym typeface="Calibri"/>
              </a:rPr>
              <a:t>São basicamente a mesma coisa.</a:t>
            </a:r>
          </a:p>
          <a:p>
            <a:pPr rtl="0" lvl="0" indent="0" marL="0">
              <a:spcBef>
                <a:spcPts val="0"/>
              </a:spcBef>
              <a:buNone/>
            </a:pPr>
            <a:r>
              <a:t/>
            </a:r>
            <a:endParaRPr sz="2200">
              <a:latin typeface="Calibri"/>
              <a:ea typeface="Calibri"/>
              <a:cs typeface="Calibri"/>
              <a:sym typeface="Calibri"/>
            </a:endParaRPr>
          </a:p>
          <a:p>
            <a:pPr rtl="0" lvl="0" indent="-368300" marL="457200">
              <a:spcBef>
                <a:spcPts val="0"/>
              </a:spcBef>
              <a:buClr>
                <a:schemeClr val="accent1"/>
              </a:buClr>
              <a:buSzPct val="100000"/>
              <a:buFont typeface="Calibri"/>
              <a:buChar char="•"/>
            </a:pPr>
            <a:r>
              <a:rPr sz="2200" lang="pt-BR">
                <a:latin typeface="Calibri"/>
                <a:ea typeface="Calibri"/>
                <a:cs typeface="Calibri"/>
                <a:sym typeface="Calibri"/>
              </a:rPr>
              <a:t>Tudo começou como Phonegap em 2008, até que em 2011 o projeto foi comprado pela Adobe.</a:t>
            </a:r>
          </a:p>
          <a:p>
            <a:pPr rtl="0" indent="0" marL="0">
              <a:spcBef>
                <a:spcPts val="0"/>
              </a:spcBef>
              <a:buNone/>
            </a:pPr>
            <a:r>
              <a:t/>
            </a:r>
            <a:endParaRPr sz="2200">
              <a:latin typeface="Calibri"/>
              <a:ea typeface="Calibri"/>
              <a:cs typeface="Calibri"/>
              <a:sym typeface="Calibri"/>
            </a:endParaRPr>
          </a:p>
          <a:p>
            <a:pPr rtl="0" lvl="0" indent="-368300" marL="457200">
              <a:spcBef>
                <a:spcPts val="0"/>
              </a:spcBef>
              <a:buClr>
                <a:schemeClr val="accent1"/>
              </a:buClr>
              <a:buSzPct val="100000"/>
              <a:buFont typeface="Calibri"/>
              <a:buChar char="•"/>
            </a:pPr>
            <a:r>
              <a:rPr sz="2200" lang="pt-BR">
                <a:latin typeface="Calibri"/>
                <a:ea typeface="Calibri"/>
                <a:cs typeface="Calibri"/>
                <a:sym typeface="Calibri"/>
              </a:rPr>
              <a:t>Por interesses comerciais e afim de garantir para a comunidade de que o projeto continuaria sendo open-source para sempre ele foi cedido para a Apache Foundation.</a:t>
            </a:r>
          </a:p>
          <a:p>
            <a:pPr rtl="0" indent="0" marL="0">
              <a:spcBef>
                <a:spcPts val="0"/>
              </a:spcBef>
              <a:buNone/>
            </a:pPr>
            <a:r>
              <a:t/>
            </a:r>
            <a:endParaRPr sz="2200">
              <a:latin typeface="Calibri"/>
              <a:ea typeface="Calibri"/>
              <a:cs typeface="Calibri"/>
              <a:sym typeface="Calibri"/>
            </a:endParaRPr>
          </a:p>
          <a:p>
            <a:pPr rtl="0" lvl="0" indent="-368300" marL="457200">
              <a:spcBef>
                <a:spcPts val="0"/>
              </a:spcBef>
              <a:buClr>
                <a:schemeClr val="accent1"/>
              </a:buClr>
              <a:buSzPct val="100000"/>
              <a:buFont typeface="Calibri"/>
              <a:buChar char="•"/>
            </a:pPr>
            <a:r>
              <a:rPr sz="2200" lang="pt-BR">
                <a:latin typeface="Calibri"/>
                <a:ea typeface="Calibri"/>
                <a:cs typeface="Calibri"/>
                <a:sym typeface="Calibri"/>
              </a:rPr>
              <a:t>Como o nome Phonegap é uma marca registrada pela Adobe então o nome escolhido para o novo projeto foi Cordova. Hoje são dois projetos diferentes mas o Phonegap utiliza o Cordova como sua base.</a:t>
            </a:r>
          </a:p>
          <a:p>
            <a:pPr lvl="0" indent="0" marL="0">
              <a:spcBef>
                <a:spcPts val="0"/>
              </a:spcBef>
              <a:buNone/>
            </a:pPr>
            <a:r>
              <a:t/>
            </a:r>
            <a:endParaRPr sz="2200">
              <a:latin typeface="Calibri"/>
              <a:ea typeface="Calibri"/>
              <a:cs typeface="Calibri"/>
              <a:sym typeface="Calibri"/>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y="0" x="0"/>
          <a:ext cy="0" cx="0"/>
          <a:chOff y="0" x="0"/>
          <a:chExt cy="0" cx="0"/>
        </a:xfrm>
      </p:grpSpPr>
      <p:sp>
        <p:nvSpPr>
          <p:cNvPr id="278" name="Shape 278"/>
          <p:cNvSpPr txBox="1"/>
          <p:nvPr>
            <p:ph type="title"/>
          </p:nvPr>
        </p:nvSpPr>
        <p:spPr>
          <a:xfrm>
            <a:off y="274637" x="457200"/>
            <a:ext cy="1143000" cx="7619999"/>
          </a:xfrm>
          <a:prstGeom prst="rect">
            <a:avLst/>
          </a:prstGeom>
        </p:spPr>
        <p:txBody>
          <a:bodyPr bIns="91425" rIns="91425" lIns="91425" tIns="91425" anchor="ctr" anchorCtr="0">
            <a:noAutofit/>
          </a:bodyPr>
          <a:lstStyle/>
          <a:p>
            <a:pPr rtl="0" lvl="0">
              <a:spcBef>
                <a:spcPts val="0"/>
              </a:spcBef>
              <a:buNone/>
            </a:pPr>
            <a:r>
              <a:rPr sz="4600" lang="pt-BR">
                <a:solidFill>
                  <a:schemeClr val="dk2"/>
                </a:solidFill>
                <a:latin typeface="Cambria"/>
                <a:ea typeface="Cambria"/>
                <a:cs typeface="Cambria"/>
                <a:sym typeface="Cambria"/>
              </a:rPr>
              <a:t>Estrutura de alguns arquivos</a:t>
            </a:r>
          </a:p>
          <a:p>
            <a:pPr rtl="0" lvl="0">
              <a:spcBef>
                <a:spcPts val="0"/>
              </a:spcBef>
              <a:buNone/>
            </a:pPr>
            <a:r>
              <a:t/>
            </a:r>
            <a:endParaRPr/>
          </a:p>
        </p:txBody>
      </p:sp>
      <p:sp>
        <p:nvSpPr>
          <p:cNvPr id="279" name="Shape 279"/>
          <p:cNvSpPr txBox="1"/>
          <p:nvPr>
            <p:ph idx="1" type="body"/>
          </p:nvPr>
        </p:nvSpPr>
        <p:spPr>
          <a:xfrm>
            <a:off y="1085525" x="457200"/>
            <a:ext cy="4800600" cx="7619999"/>
          </a:xfrm>
          <a:prstGeom prst="rect">
            <a:avLst/>
          </a:prstGeom>
        </p:spPr>
        <p:txBody>
          <a:bodyPr bIns="91425" rIns="91425" lIns="91425" tIns="91425" anchor="t" anchorCtr="0">
            <a:noAutofit/>
          </a:bodyPr>
          <a:lstStyle/>
          <a:p>
            <a:pPr rtl="0" lvl="0" indent="-368300" marL="457200">
              <a:spcBef>
                <a:spcPts val="0"/>
              </a:spcBef>
              <a:buClr>
                <a:schemeClr val="accent1"/>
              </a:buClr>
              <a:buSzPct val="100000"/>
              <a:buFont typeface="Calibri"/>
              <a:buChar char="•"/>
            </a:pPr>
            <a:r>
              <a:rPr sz="2200" lang="pt-BR">
                <a:latin typeface="Calibri"/>
                <a:ea typeface="Calibri"/>
                <a:cs typeface="Calibri"/>
                <a:sym typeface="Calibri"/>
              </a:rPr>
              <a:t>/platforms/android/src/com/example/onetedaday/OneTedADay.java</a:t>
            </a:r>
          </a:p>
          <a:p>
            <a:pPr rtl="0" lvl="0" indent="0" marL="0">
              <a:spcBef>
                <a:spcPts val="0"/>
              </a:spcBef>
              <a:buNone/>
            </a:pPr>
            <a:r>
              <a:t/>
            </a:r>
            <a:endParaRPr sz="2200">
              <a:latin typeface="Calibri"/>
              <a:ea typeface="Calibri"/>
              <a:cs typeface="Calibri"/>
              <a:sym typeface="Calibri"/>
            </a:endParaRPr>
          </a:p>
          <a:p>
            <a:pPr rtl="0" lvl="0" indent="0" marL="0">
              <a:spcBef>
                <a:spcPts val="0"/>
              </a:spcBef>
              <a:buNone/>
            </a:pPr>
            <a:r>
              <a:t/>
            </a:r>
            <a:endParaRPr sz="2200">
              <a:latin typeface="Calibri"/>
              <a:ea typeface="Calibri"/>
              <a:cs typeface="Calibri"/>
              <a:sym typeface="Calibri"/>
            </a:endParaRPr>
          </a:p>
          <a:p>
            <a:pPr rtl="0" lvl="0" indent="0" marL="0">
              <a:spcBef>
                <a:spcPts val="0"/>
              </a:spcBef>
              <a:buNone/>
            </a:pPr>
            <a:r>
              <a:t/>
            </a:r>
            <a:endParaRPr sz="2200">
              <a:latin typeface="Calibri"/>
              <a:ea typeface="Calibri"/>
              <a:cs typeface="Calibri"/>
              <a:sym typeface="Calibri"/>
            </a:endParaRPr>
          </a:p>
          <a:p>
            <a:pPr rtl="0" lvl="0" indent="0" marL="0">
              <a:spcBef>
                <a:spcPts val="0"/>
              </a:spcBef>
              <a:buNone/>
            </a:pPr>
            <a:r>
              <a:t/>
            </a:r>
            <a:endParaRPr sz="2200">
              <a:latin typeface="Calibri"/>
              <a:ea typeface="Calibri"/>
              <a:cs typeface="Calibri"/>
              <a:sym typeface="Calibri"/>
            </a:endParaRPr>
          </a:p>
          <a:p>
            <a:pPr rtl="0" lvl="0" indent="0" marL="0">
              <a:spcBef>
                <a:spcPts val="0"/>
              </a:spcBef>
              <a:buNone/>
            </a:pPr>
            <a:r>
              <a:t/>
            </a:r>
            <a:endParaRPr sz="2200">
              <a:latin typeface="Calibri"/>
              <a:ea typeface="Calibri"/>
              <a:cs typeface="Calibri"/>
              <a:sym typeface="Calibri"/>
            </a:endParaRPr>
          </a:p>
          <a:p>
            <a:pPr rtl="0" lvl="0" indent="0" marL="0">
              <a:spcBef>
                <a:spcPts val="0"/>
              </a:spcBef>
              <a:buNone/>
            </a:pPr>
            <a:r>
              <a:t/>
            </a:r>
            <a:endParaRPr sz="2200">
              <a:latin typeface="Calibri"/>
              <a:ea typeface="Calibri"/>
              <a:cs typeface="Calibri"/>
              <a:sym typeface="Calibri"/>
            </a:endParaRPr>
          </a:p>
          <a:p>
            <a:pPr rtl="0" lvl="0" indent="0" marL="0">
              <a:spcBef>
                <a:spcPts val="0"/>
              </a:spcBef>
              <a:buNone/>
            </a:pPr>
            <a:r>
              <a:t/>
            </a:r>
            <a:endParaRPr sz="2200">
              <a:latin typeface="Calibri"/>
              <a:ea typeface="Calibri"/>
              <a:cs typeface="Calibri"/>
              <a:sym typeface="Calibri"/>
            </a:endParaRPr>
          </a:p>
          <a:p>
            <a:pPr rtl="0" lvl="0" indent="0" marL="0">
              <a:spcBef>
                <a:spcPts val="0"/>
              </a:spcBef>
              <a:buNone/>
            </a:pPr>
            <a:r>
              <a:t/>
            </a:r>
            <a:endParaRPr sz="2200">
              <a:latin typeface="Calibri"/>
              <a:ea typeface="Calibri"/>
              <a:cs typeface="Calibri"/>
              <a:sym typeface="Calibri"/>
            </a:endParaRPr>
          </a:p>
        </p:txBody>
      </p:sp>
      <p:pic>
        <p:nvPicPr>
          <p:cNvPr id="280" name="Shape 280"/>
          <p:cNvPicPr preferRelativeResize="0"/>
          <p:nvPr/>
        </p:nvPicPr>
        <p:blipFill>
          <a:blip r:embed="rId3"/>
          <a:stretch>
            <a:fillRect/>
          </a:stretch>
        </p:blipFill>
        <p:spPr>
          <a:xfrm>
            <a:off y="2025937" x="2014537"/>
            <a:ext cy="4600575" cx="4505325"/>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y="0" x="0"/>
          <a:ext cy="0" cx="0"/>
          <a:chOff y="0" x="0"/>
          <a:chExt cy="0" cx="0"/>
        </a:xfrm>
      </p:grpSpPr>
      <p:sp>
        <p:nvSpPr>
          <p:cNvPr id="285" name="Shape 285"/>
          <p:cNvSpPr txBox="1"/>
          <p:nvPr>
            <p:ph type="title"/>
          </p:nvPr>
        </p:nvSpPr>
        <p:spPr>
          <a:xfrm>
            <a:off y="274637" x="457200"/>
            <a:ext cy="1143000" cx="7619999"/>
          </a:xfrm>
          <a:prstGeom prst="rect">
            <a:avLst/>
          </a:prstGeom>
        </p:spPr>
        <p:txBody>
          <a:bodyPr bIns="91425" rIns="91425" lIns="91425" tIns="91425" anchor="ctr" anchorCtr="0">
            <a:noAutofit/>
          </a:bodyPr>
          <a:lstStyle/>
          <a:p>
            <a:pPr rtl="0" lvl="0">
              <a:spcBef>
                <a:spcPts val="0"/>
              </a:spcBef>
              <a:buNone/>
            </a:pPr>
            <a:r>
              <a:rPr sz="4600" lang="pt-BR">
                <a:solidFill>
                  <a:schemeClr val="dk2"/>
                </a:solidFill>
                <a:latin typeface="Cambria"/>
                <a:ea typeface="Cambria"/>
                <a:cs typeface="Cambria"/>
                <a:sym typeface="Cambria"/>
              </a:rPr>
              <a:t>Estrutura de alguns arquivos</a:t>
            </a:r>
          </a:p>
          <a:p>
            <a:pPr rtl="0" lvl="0">
              <a:spcBef>
                <a:spcPts val="0"/>
              </a:spcBef>
              <a:buNone/>
            </a:pPr>
            <a:r>
              <a:t/>
            </a:r>
            <a:endParaRPr/>
          </a:p>
        </p:txBody>
      </p:sp>
      <p:sp>
        <p:nvSpPr>
          <p:cNvPr id="286" name="Shape 286"/>
          <p:cNvSpPr txBox="1"/>
          <p:nvPr>
            <p:ph idx="1" type="body"/>
          </p:nvPr>
        </p:nvSpPr>
        <p:spPr>
          <a:xfrm>
            <a:off y="1085525" x="457200"/>
            <a:ext cy="4800600" cx="7619999"/>
          </a:xfrm>
          <a:prstGeom prst="rect">
            <a:avLst/>
          </a:prstGeom>
        </p:spPr>
        <p:txBody>
          <a:bodyPr bIns="91425" rIns="91425" lIns="91425" tIns="91425" anchor="t" anchorCtr="0">
            <a:noAutofit/>
          </a:bodyPr>
          <a:lstStyle/>
          <a:p>
            <a:pPr rtl="0" lvl="0" indent="-368300" marL="457200">
              <a:spcBef>
                <a:spcPts val="0"/>
              </a:spcBef>
              <a:buClr>
                <a:schemeClr val="accent1"/>
              </a:buClr>
              <a:buSzPct val="100000"/>
              <a:buFont typeface="Calibri"/>
              <a:buChar char="•"/>
            </a:pPr>
            <a:r>
              <a:rPr sz="2200" lang="pt-BR">
                <a:latin typeface="Calibri"/>
                <a:ea typeface="Calibri"/>
                <a:cs typeface="Calibri"/>
                <a:sym typeface="Calibri"/>
              </a:rPr>
              <a:t>Como o Cordova trabalha com WebViews para esse projeto foi gerado apenas um arquivo java, o Main, e nele a única coisa que o Cordova faz é chamar uma URL definida no arquivo de configurações. No caso do aplicativo usar recursos nativos eles também são chamados aqui.</a:t>
            </a:r>
          </a:p>
          <a:p>
            <a:pPr rtl="0" lvl="0" indent="0" marL="0">
              <a:spcBef>
                <a:spcPts val="0"/>
              </a:spcBef>
              <a:buNone/>
            </a:pPr>
            <a:r>
              <a:t/>
            </a:r>
            <a:endParaRPr sz="2200">
              <a:latin typeface="Calibri"/>
              <a:ea typeface="Calibri"/>
              <a:cs typeface="Calibri"/>
              <a:sym typeface="Calibri"/>
            </a:endParaRPr>
          </a:p>
          <a:p>
            <a:pPr rtl="0" lvl="0" indent="0" marL="0">
              <a:spcBef>
                <a:spcPts val="0"/>
              </a:spcBef>
              <a:buNone/>
            </a:pPr>
            <a:r>
              <a:t/>
            </a:r>
            <a:endParaRPr sz="2200">
              <a:latin typeface="Calibri"/>
              <a:ea typeface="Calibri"/>
              <a:cs typeface="Calibri"/>
              <a:sym typeface="Calibri"/>
            </a:endParaRPr>
          </a:p>
          <a:p>
            <a:pPr rtl="0" lvl="0" indent="0" marL="0">
              <a:spcBef>
                <a:spcPts val="0"/>
              </a:spcBef>
              <a:buNone/>
            </a:pPr>
            <a:r>
              <a:t/>
            </a:r>
            <a:endParaRPr sz="2200">
              <a:latin typeface="Calibri"/>
              <a:ea typeface="Calibri"/>
              <a:cs typeface="Calibri"/>
              <a:sym typeface="Calibri"/>
            </a:endParaRPr>
          </a:p>
          <a:p>
            <a:pPr rtl="0" lvl="0" indent="0" marL="0">
              <a:spcBef>
                <a:spcPts val="0"/>
              </a:spcBef>
              <a:buNone/>
            </a:pPr>
            <a:r>
              <a:t/>
            </a:r>
            <a:endParaRPr sz="2200">
              <a:latin typeface="Calibri"/>
              <a:ea typeface="Calibri"/>
              <a:cs typeface="Calibri"/>
              <a:sym typeface="Calibri"/>
            </a:endParaRPr>
          </a:p>
          <a:p>
            <a:pPr rtl="0" lvl="0" indent="0" marL="0">
              <a:spcBef>
                <a:spcPts val="0"/>
              </a:spcBef>
              <a:buNone/>
            </a:pPr>
            <a:r>
              <a:t/>
            </a:r>
            <a:endParaRPr sz="2200">
              <a:latin typeface="Calibri"/>
              <a:ea typeface="Calibri"/>
              <a:cs typeface="Calibri"/>
              <a:sym typeface="Calibri"/>
            </a:endParaRPr>
          </a:p>
          <a:p>
            <a:pPr rtl="0" lvl="0" indent="0" marL="0">
              <a:spcBef>
                <a:spcPts val="0"/>
              </a:spcBef>
              <a:buNone/>
            </a:pPr>
            <a:r>
              <a:t/>
            </a:r>
            <a:endParaRPr sz="2200">
              <a:latin typeface="Calibri"/>
              <a:ea typeface="Calibri"/>
              <a:cs typeface="Calibri"/>
              <a:sym typeface="Calibri"/>
            </a:endParaRPr>
          </a:p>
          <a:p>
            <a:pPr rtl="0" lvl="0" indent="0" marL="0">
              <a:spcBef>
                <a:spcPts val="0"/>
              </a:spcBef>
              <a:buNone/>
            </a:pPr>
            <a:r>
              <a:t/>
            </a:r>
            <a:endParaRPr sz="2200">
              <a:latin typeface="Calibri"/>
              <a:ea typeface="Calibri"/>
              <a:cs typeface="Calibri"/>
              <a:sym typeface="Calibri"/>
            </a:endParaRP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y="0" x="0"/>
          <a:ext cy="0" cx="0"/>
          <a:chOff y="0" x="0"/>
          <a:chExt cy="0" cx="0"/>
        </a:xfrm>
      </p:grpSpPr>
      <p:sp>
        <p:nvSpPr>
          <p:cNvPr id="291" name="Shape 291"/>
          <p:cNvSpPr txBox="1"/>
          <p:nvPr>
            <p:ph type="title"/>
          </p:nvPr>
        </p:nvSpPr>
        <p:spPr>
          <a:xfrm>
            <a:off y="274637" x="457200"/>
            <a:ext cy="1143000" cx="7619999"/>
          </a:xfrm>
          <a:prstGeom prst="rect">
            <a:avLst/>
          </a:prstGeom>
        </p:spPr>
        <p:txBody>
          <a:bodyPr bIns="91425" rIns="91425" lIns="91425" tIns="91425" anchor="ctr" anchorCtr="0">
            <a:noAutofit/>
          </a:bodyPr>
          <a:lstStyle/>
          <a:p>
            <a:pPr>
              <a:spcBef>
                <a:spcPts val="0"/>
              </a:spcBef>
              <a:buNone/>
            </a:pPr>
            <a:r>
              <a:rPr sz="4800" lang="pt-BR">
                <a:latin typeface="Calibri"/>
                <a:ea typeface="Calibri"/>
                <a:cs typeface="Calibri"/>
                <a:sym typeface="Calibri"/>
              </a:rPr>
              <a:t>Link para os repositórios dos aplicativos criados</a:t>
            </a:r>
          </a:p>
        </p:txBody>
      </p:sp>
      <p:sp>
        <p:nvSpPr>
          <p:cNvPr id="292" name="Shape 292"/>
          <p:cNvSpPr txBox="1"/>
          <p:nvPr>
            <p:ph idx="1" type="body"/>
          </p:nvPr>
        </p:nvSpPr>
        <p:spPr>
          <a:xfrm>
            <a:off y="1600200" x="457200"/>
            <a:ext cy="4800600" cx="7619999"/>
          </a:xfrm>
          <a:prstGeom prst="rect">
            <a:avLst/>
          </a:prstGeom>
        </p:spPr>
        <p:txBody>
          <a:bodyPr bIns="91425" rIns="91425" lIns="91425" tIns="91425" anchor="t" anchorCtr="0">
            <a:noAutofit/>
          </a:bodyPr>
          <a:lstStyle/>
          <a:p>
            <a:pPr rtl="0">
              <a:spcBef>
                <a:spcPts val="0"/>
              </a:spcBef>
              <a:buNone/>
            </a:pPr>
            <a:r>
              <a:t/>
            </a:r>
            <a:endParaRPr/>
          </a:p>
          <a:p>
            <a:pPr rtl="0" lvl="0" indent="-368300" marL="457200">
              <a:spcBef>
                <a:spcPts val="0"/>
              </a:spcBef>
              <a:buClr>
                <a:schemeClr val="accent1"/>
              </a:buClr>
              <a:buSzPct val="100000"/>
              <a:buFont typeface="Calibri"/>
              <a:buChar char="•"/>
            </a:pPr>
            <a:r>
              <a:rPr sz="2200" lang="pt-BR">
                <a:latin typeface="Calibri"/>
                <a:ea typeface="Calibri"/>
                <a:cs typeface="Calibri"/>
                <a:sym typeface="Calibri"/>
              </a:rPr>
              <a:t>TED Aleatório</a:t>
            </a:r>
          </a:p>
          <a:p>
            <a:pPr rtl="0" indent="0" marL="0">
              <a:spcBef>
                <a:spcPts val="0"/>
              </a:spcBef>
              <a:buNone/>
            </a:pPr>
            <a:r>
              <a:t/>
            </a:r>
            <a:endParaRPr sz="2200">
              <a:latin typeface="Calibri"/>
              <a:ea typeface="Calibri"/>
              <a:cs typeface="Calibri"/>
              <a:sym typeface="Calibri"/>
            </a:endParaRPr>
          </a:p>
          <a:p>
            <a:pPr rtl="0" indent="0" marL="0">
              <a:spcBef>
                <a:spcPts val="0"/>
              </a:spcBef>
              <a:buNone/>
            </a:pPr>
            <a:r>
              <a:t/>
            </a:r>
            <a:endParaRPr sz="2200">
              <a:latin typeface="Calibri"/>
              <a:ea typeface="Calibri"/>
              <a:cs typeface="Calibri"/>
              <a:sym typeface="Calibri"/>
            </a:endParaRPr>
          </a:p>
          <a:p>
            <a:pPr rtl="0" indent="0" marL="0">
              <a:spcBef>
                <a:spcPts val="0"/>
              </a:spcBef>
              <a:buNone/>
            </a:pPr>
            <a:r>
              <a:t/>
            </a:r>
            <a:endParaRPr sz="2200">
              <a:latin typeface="Calibri"/>
              <a:ea typeface="Calibri"/>
              <a:cs typeface="Calibri"/>
              <a:sym typeface="Calibri"/>
            </a:endParaRPr>
          </a:p>
          <a:p>
            <a:pPr rtl="0" indent="0" marL="0">
              <a:spcBef>
                <a:spcPts val="0"/>
              </a:spcBef>
              <a:buNone/>
            </a:pPr>
            <a:r>
              <a:t/>
            </a:r>
            <a:endParaRPr sz="2200">
              <a:latin typeface="Calibri"/>
              <a:ea typeface="Calibri"/>
              <a:cs typeface="Calibri"/>
              <a:sym typeface="Calibri"/>
            </a:endParaRPr>
          </a:p>
          <a:p>
            <a:pPr rtl="0" lvl="0" indent="-368300" marL="457200">
              <a:spcBef>
                <a:spcPts val="0"/>
              </a:spcBef>
              <a:buClr>
                <a:schemeClr val="accent1"/>
              </a:buClr>
              <a:buSzPct val="100000"/>
              <a:buFont typeface="Calibri"/>
              <a:buChar char="•"/>
            </a:pPr>
            <a:r>
              <a:rPr sz="2200" lang="pt-BR">
                <a:latin typeface="Calibri"/>
                <a:ea typeface="Calibri"/>
                <a:cs typeface="Calibri"/>
                <a:sym typeface="Calibri"/>
              </a:rPr>
              <a:t>One Ted A Day</a:t>
            </a:r>
          </a:p>
          <a:p>
            <a:pPr rtl="0" indent="0" marL="0">
              <a:spcBef>
                <a:spcPts val="0"/>
              </a:spcBef>
              <a:buNone/>
            </a:pPr>
            <a:r>
              <a:t/>
            </a:r>
            <a:endParaRPr sz="2200">
              <a:latin typeface="Calibri"/>
              <a:ea typeface="Calibri"/>
              <a:cs typeface="Calibri"/>
              <a:sym typeface="Calibri"/>
            </a:endParaRPr>
          </a:p>
          <a:p>
            <a:pPr rtl="0" indent="457200" marL="0">
              <a:spcBef>
                <a:spcPts val="0"/>
              </a:spcBef>
              <a:buNone/>
            </a:pPr>
            <a:r>
              <a:rPr u="sng" sz="2200" lang="pt-BR">
                <a:solidFill>
                  <a:schemeClr val="hlink"/>
                </a:solidFill>
                <a:latin typeface="Calibri"/>
                <a:ea typeface="Calibri"/>
                <a:cs typeface="Calibri"/>
                <a:sym typeface="Calibri"/>
                <a:hlinkClick r:id="rId3"/>
              </a:rPr>
              <a:t>https://github.com/educastro/OneTedADayInCordova</a:t>
            </a:r>
          </a:p>
          <a:p>
            <a:pPr lvl="0" indent="0" marL="0">
              <a:spcBef>
                <a:spcPts val="0"/>
              </a:spcBef>
              <a:buNone/>
            </a:pPr>
            <a:r>
              <a:t/>
            </a:r>
            <a:endParaRPr sz="2200">
              <a:latin typeface="Calibri"/>
              <a:ea typeface="Calibri"/>
              <a:cs typeface="Calibri"/>
              <a:sym typeface="Calibri"/>
            </a:endParaRP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y="0" x="0"/>
          <a:ext cy="0" cx="0"/>
          <a:chOff y="0" x="0"/>
          <a:chExt cy="0" cx="0"/>
        </a:xfrm>
      </p:grpSpPr>
      <p:sp>
        <p:nvSpPr>
          <p:cNvPr id="297" name="Shape 297"/>
          <p:cNvSpPr txBox="1"/>
          <p:nvPr>
            <p:ph type="title"/>
          </p:nvPr>
        </p:nvSpPr>
        <p:spPr>
          <a:xfrm>
            <a:off y="274637" x="457200"/>
            <a:ext cy="1143000" cx="7619999"/>
          </a:xfrm>
          <a:prstGeom prst="rect">
            <a:avLst/>
          </a:prstGeom>
        </p:spPr>
        <p:txBody>
          <a:bodyPr bIns="91425" rIns="91425" lIns="91425" tIns="91425" anchor="ctr" anchorCtr="0">
            <a:noAutofit/>
          </a:bodyPr>
          <a:lstStyle/>
          <a:p>
            <a:pPr>
              <a:spcBef>
                <a:spcPts val="0"/>
              </a:spcBef>
              <a:buNone/>
            </a:pPr>
            <a:r>
              <a:t/>
            </a:r>
            <a:endParaRPr/>
          </a:p>
        </p:txBody>
      </p:sp>
      <p:sp>
        <p:nvSpPr>
          <p:cNvPr id="298" name="Shape 298"/>
          <p:cNvSpPr txBox="1"/>
          <p:nvPr>
            <p:ph idx="1" type="body"/>
          </p:nvPr>
        </p:nvSpPr>
        <p:spPr>
          <a:xfrm>
            <a:off y="1600200" x="457200"/>
            <a:ext cy="4800600" cx="7619999"/>
          </a:xfrm>
          <a:prstGeom prst="rect">
            <a:avLst/>
          </a:prstGeom>
        </p:spPr>
        <p:txBody>
          <a:bodyPr bIns="91425" rIns="91425" lIns="91425" tIns="91425" anchor="t" anchorCtr="0">
            <a:noAutofit/>
          </a:bodyPr>
          <a:lstStyle/>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algn="ctr" indent="0" marL="0">
              <a:spcBef>
                <a:spcPts val="0"/>
              </a:spcBef>
              <a:buNone/>
            </a:pPr>
            <a:r>
              <a:rPr sz="6000" lang="pt-BR">
                <a:latin typeface="Calibri"/>
                <a:ea typeface="Calibri"/>
                <a:cs typeface="Calibri"/>
                <a:sym typeface="Calibri"/>
              </a:rPr>
              <a:t>OBRIGADO!</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y="0" x="0"/>
          <a:ext cy="0" cx="0"/>
          <a:chOff y="0" x="0"/>
          <a:chExt cy="0" cx="0"/>
        </a:xfrm>
      </p:grpSpPr>
      <p:sp>
        <p:nvSpPr>
          <p:cNvPr id="100" name="Shape 100"/>
          <p:cNvSpPr txBox="1"/>
          <p:nvPr>
            <p:ph type="title"/>
          </p:nvPr>
        </p:nvSpPr>
        <p:spPr>
          <a:xfrm>
            <a:off y="274637" x="457200"/>
            <a:ext cy="1143000" cx="7619999"/>
          </a:xfrm>
          <a:prstGeom prst="rect">
            <a:avLst/>
          </a:prstGeom>
        </p:spPr>
        <p:txBody>
          <a:bodyPr bIns="91425" rIns="91425" lIns="91425" tIns="91425" anchor="ctr" anchorCtr="0">
            <a:noAutofit/>
          </a:bodyPr>
          <a:lstStyle/>
          <a:p>
            <a:pPr rtl="0" lvl="0">
              <a:spcBef>
                <a:spcPts val="0"/>
              </a:spcBef>
              <a:buClr>
                <a:schemeClr val="dk2"/>
              </a:buClr>
              <a:buSzPct val="25000"/>
              <a:buFont typeface="Cambria"/>
              <a:buNone/>
            </a:pPr>
            <a:r>
              <a:rPr sz="4600" lang="pt-BR">
                <a:solidFill>
                  <a:schemeClr val="dk2"/>
                </a:solidFill>
                <a:latin typeface="Cambria"/>
                <a:ea typeface="Cambria"/>
                <a:cs typeface="Cambria"/>
                <a:sym typeface="Cambria"/>
              </a:rPr>
              <a:t>Phonegap? Cordova?</a:t>
            </a:r>
          </a:p>
          <a:p>
            <a:pPr>
              <a:spcBef>
                <a:spcPts val="0"/>
              </a:spcBef>
              <a:buNone/>
            </a:pPr>
            <a:r>
              <a:t/>
            </a:r>
            <a:endParaRPr/>
          </a:p>
        </p:txBody>
      </p:sp>
      <p:sp>
        <p:nvSpPr>
          <p:cNvPr id="101" name="Shape 101"/>
          <p:cNvSpPr txBox="1"/>
          <p:nvPr>
            <p:ph idx="1" type="body"/>
          </p:nvPr>
        </p:nvSpPr>
        <p:spPr>
          <a:xfrm>
            <a:off y="1600200" x="457200"/>
            <a:ext cy="4800600" cx="7619999"/>
          </a:xfrm>
          <a:prstGeom prst="rect">
            <a:avLst/>
          </a:prstGeom>
        </p:spPr>
        <p:txBody>
          <a:bodyPr bIns="91425" rIns="91425" lIns="91425" tIns="91425" anchor="t" anchorCtr="0">
            <a:noAutofit/>
          </a:bodyPr>
          <a:lstStyle/>
          <a:p>
            <a:pPr rtl="0" lvl="0" indent="-368300" marL="457200">
              <a:spcBef>
                <a:spcPts val="0"/>
              </a:spcBef>
              <a:buClr>
                <a:schemeClr val="accent1"/>
              </a:buClr>
              <a:buSzPct val="100000"/>
              <a:buFont typeface="Calibri"/>
              <a:buChar char="•"/>
            </a:pPr>
            <a:r>
              <a:rPr sz="2200" lang="pt-BR">
                <a:latin typeface="Calibri"/>
                <a:ea typeface="Calibri"/>
                <a:cs typeface="Calibri"/>
                <a:sym typeface="Calibri"/>
              </a:rPr>
              <a:t>Dessa forma a Adobe conseguiu fazer com que a comunidade não se desmanchasse e continuasse contribuindo para o crescimento da plataforma. O Phonegap possui todos os recursos do Cordova mas o inverso não é válido.</a:t>
            </a:r>
          </a:p>
          <a:p>
            <a:pPr rtl="0" indent="0" marL="0">
              <a:spcBef>
                <a:spcPts val="0"/>
              </a:spcBef>
              <a:buNone/>
            </a:pPr>
            <a:r>
              <a:t/>
            </a:r>
            <a:endParaRPr sz="2200">
              <a:latin typeface="Calibri"/>
              <a:ea typeface="Calibri"/>
              <a:cs typeface="Calibri"/>
              <a:sym typeface="Calibri"/>
            </a:endParaRPr>
          </a:p>
          <a:p>
            <a:pPr rtl="0" lvl="0" indent="-368300" marL="457200">
              <a:spcBef>
                <a:spcPts val="0"/>
              </a:spcBef>
              <a:buClr>
                <a:schemeClr val="accent1"/>
              </a:buClr>
              <a:buSzPct val="100000"/>
              <a:buFont typeface="Calibri"/>
              <a:buChar char="•"/>
            </a:pPr>
            <a:r>
              <a:rPr sz="2200" lang="pt-BR">
                <a:latin typeface="Calibri"/>
                <a:ea typeface="Calibri"/>
                <a:cs typeface="Calibri"/>
                <a:sym typeface="Calibri"/>
              </a:rPr>
              <a:t>Como a Adobe possui interesses comerciais em cima da plataforma então alguns recursos, criados por eles, podem ser exclusivos da plataforma Phonegap como por exemplo o Phonegap Build, que permite a construção e execução de um aplicativo na nuvem.</a:t>
            </a:r>
          </a:p>
          <a:p>
            <a:pPr rtl="0" indent="0" marL="0">
              <a:spcBef>
                <a:spcPts val="0"/>
              </a:spcBef>
              <a:buNone/>
            </a:pPr>
            <a:r>
              <a:t/>
            </a:r>
            <a:endParaRPr sz="2200">
              <a:latin typeface="Calibri"/>
              <a:ea typeface="Calibri"/>
              <a:cs typeface="Calibri"/>
              <a:sym typeface="Calibri"/>
            </a:endParaRPr>
          </a:p>
          <a:p>
            <a:pPr lvl="0" indent="-368300" marL="457200">
              <a:spcBef>
                <a:spcPts val="0"/>
              </a:spcBef>
              <a:buClr>
                <a:schemeClr val="accent1"/>
              </a:buClr>
              <a:buSzPct val="100000"/>
              <a:buFont typeface="Calibri"/>
              <a:buChar char="•"/>
            </a:pPr>
            <a:r>
              <a:rPr sz="2200" lang="pt-BR">
                <a:latin typeface="Calibri"/>
                <a:ea typeface="Calibri"/>
                <a:cs typeface="Calibri"/>
                <a:sym typeface="Calibri"/>
              </a:rPr>
              <a:t>O Phonegap também é uma plataforma open-source.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y="0" x="0"/>
          <a:ext cy="0" cx="0"/>
          <a:chOff y="0" x="0"/>
          <a:chExt cy="0" cx="0"/>
        </a:xfrm>
      </p:grpSpPr>
      <p:sp>
        <p:nvSpPr>
          <p:cNvPr id="106" name="Shape 106"/>
          <p:cNvSpPr txBox="1"/>
          <p:nvPr>
            <p:ph type="title"/>
          </p:nvPr>
        </p:nvSpPr>
        <p:spPr>
          <a:xfrm>
            <a:off y="274637" x="457200"/>
            <a:ext cy="1143000" cx="7619999"/>
          </a:xfrm>
          <a:prstGeom prst="rect">
            <a:avLst/>
          </a:prstGeom>
        </p:spPr>
        <p:txBody>
          <a:bodyPr bIns="91425" rIns="91425" lIns="91425" tIns="91425" anchor="ctr" anchorCtr="0">
            <a:noAutofit/>
          </a:bodyPr>
          <a:lstStyle/>
          <a:p>
            <a:pPr rtl="0" lvl="0">
              <a:spcBef>
                <a:spcPts val="0"/>
              </a:spcBef>
              <a:buClr>
                <a:schemeClr val="dk2"/>
              </a:buClr>
              <a:buSzPct val="25000"/>
              <a:buFont typeface="Cambria"/>
              <a:buNone/>
            </a:pPr>
            <a:r>
              <a:rPr sz="4600" lang="pt-BR">
                <a:solidFill>
                  <a:schemeClr val="dk2"/>
                </a:solidFill>
                <a:latin typeface="Cambria"/>
                <a:ea typeface="Cambria"/>
                <a:cs typeface="Cambria"/>
                <a:sym typeface="Cambria"/>
              </a:rPr>
              <a:t>Phonegap? Cordova?</a:t>
            </a:r>
          </a:p>
          <a:p>
            <a:pPr>
              <a:spcBef>
                <a:spcPts val="0"/>
              </a:spcBef>
              <a:buNone/>
            </a:pPr>
            <a:r>
              <a:t/>
            </a:r>
            <a:endParaRPr/>
          </a:p>
        </p:txBody>
      </p:sp>
      <p:sp>
        <p:nvSpPr>
          <p:cNvPr id="107" name="Shape 107"/>
          <p:cNvSpPr txBox="1"/>
          <p:nvPr>
            <p:ph idx="1" type="body"/>
          </p:nvPr>
        </p:nvSpPr>
        <p:spPr>
          <a:xfrm>
            <a:off y="1600200" x="457200"/>
            <a:ext cy="4800600" cx="7619999"/>
          </a:xfrm>
          <a:prstGeom prst="rect">
            <a:avLst/>
          </a:prstGeom>
        </p:spPr>
        <p:txBody>
          <a:bodyPr bIns="91425" rIns="91425" lIns="91425" tIns="91425" anchor="t" anchorCtr="0">
            <a:noAutofit/>
          </a:bodyPr>
          <a:lstStyle/>
          <a:p>
            <a:pPr rtl="0" lvl="0" indent="-368300" marL="457200">
              <a:spcBef>
                <a:spcPts val="0"/>
              </a:spcBef>
              <a:buClr>
                <a:schemeClr val="accent1"/>
              </a:buClr>
              <a:buSzPct val="100000"/>
              <a:buFont typeface="Calibri"/>
              <a:buChar char="•"/>
            </a:pPr>
            <a:r>
              <a:rPr sz="2200" lang="pt-BR">
                <a:latin typeface="Calibri"/>
                <a:ea typeface="Calibri"/>
                <a:cs typeface="Calibri"/>
                <a:sym typeface="Calibri"/>
              </a:rPr>
              <a:t>Hoje, para o desenvolvedor, não existem diferenças na hora de codificar entre as duas plataformas.</a:t>
            </a:r>
          </a:p>
          <a:p>
            <a:pPr rtl="0" lvl="0" indent="0" marL="0">
              <a:spcBef>
                <a:spcPts val="0"/>
              </a:spcBef>
              <a:buNone/>
            </a:pPr>
            <a:r>
              <a:t/>
            </a:r>
            <a:endParaRPr sz="2200">
              <a:latin typeface="Calibri"/>
              <a:ea typeface="Calibri"/>
              <a:cs typeface="Calibri"/>
              <a:sym typeface="Calibri"/>
            </a:endParaRPr>
          </a:p>
          <a:p>
            <a:pPr rtl="0" lvl="0" indent="-368300" marL="457200">
              <a:spcBef>
                <a:spcPts val="0"/>
              </a:spcBef>
              <a:buClr>
                <a:schemeClr val="accent1"/>
              </a:buClr>
              <a:buSzPct val="100000"/>
              <a:buFont typeface="Calibri"/>
              <a:buChar char="•"/>
            </a:pPr>
            <a:r>
              <a:rPr sz="2200" lang="pt-BR">
                <a:latin typeface="Calibri"/>
                <a:ea typeface="Calibri"/>
                <a:cs typeface="Calibri"/>
                <a:sym typeface="Calibri"/>
              </a:rPr>
              <a:t>Dica: a comunidade ainda costuma se referir ao framework como Phonegap, portanto é muito mais fácil encontrar tutoriais, plugins ou suporte da comunidade pesquisando por Phonegap e não por Cordova.</a:t>
            </a:r>
          </a:p>
          <a:p>
            <a:pPr rtl="0" indent="0" marL="0">
              <a:spcBef>
                <a:spcPts val="0"/>
              </a:spcBef>
              <a:buNone/>
            </a:pPr>
            <a:r>
              <a:t/>
            </a:r>
            <a:endParaRPr sz="2200">
              <a:latin typeface="Calibri"/>
              <a:ea typeface="Calibri"/>
              <a:cs typeface="Calibri"/>
              <a:sym typeface="Calibri"/>
            </a:endParaRPr>
          </a:p>
          <a:p>
            <a:pPr lvl="0" indent="0" marL="0">
              <a:spcBef>
                <a:spcPts val="0"/>
              </a:spcBef>
              <a:buNone/>
            </a:pPr>
            <a:r>
              <a:t/>
            </a:r>
            <a:endParaRPr sz="2200">
              <a:latin typeface="Calibri"/>
              <a:ea typeface="Calibri"/>
              <a:cs typeface="Calibri"/>
              <a:sym typeface="Calibri"/>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y="0" x="0"/>
          <a:ext cy="0" cx="0"/>
          <a:chOff y="0" x="0"/>
          <a:chExt cy="0" cx="0"/>
        </a:xfrm>
      </p:grpSpPr>
      <p:sp>
        <p:nvSpPr>
          <p:cNvPr id="112" name="Shape 112"/>
          <p:cNvSpPr txBox="1"/>
          <p:nvPr>
            <p:ph type="title"/>
          </p:nvPr>
        </p:nvSpPr>
        <p:spPr>
          <a:xfrm>
            <a:off y="274637" x="457200"/>
            <a:ext cy="1143000" cx="7619999"/>
          </a:xfrm>
          <a:prstGeom prst="rect">
            <a:avLst/>
          </a:prstGeom>
        </p:spPr>
        <p:txBody>
          <a:bodyPr bIns="91425" rIns="91425" lIns="91425" tIns="91425" anchor="ctr" anchorCtr="0">
            <a:noAutofit/>
          </a:bodyPr>
          <a:lstStyle/>
          <a:p>
            <a:pPr rtl="0" lvl="0">
              <a:spcBef>
                <a:spcPts val="0"/>
              </a:spcBef>
              <a:buClr>
                <a:schemeClr val="dk2"/>
              </a:buClr>
              <a:buSzPct val="25000"/>
              <a:buFont typeface="Cambria"/>
              <a:buNone/>
            </a:pPr>
            <a:r>
              <a:rPr sz="4600" lang="pt-BR">
                <a:solidFill>
                  <a:schemeClr val="dk2"/>
                </a:solidFill>
                <a:latin typeface="Cambria"/>
                <a:ea typeface="Cambria"/>
                <a:cs typeface="Cambria"/>
                <a:sym typeface="Cambria"/>
              </a:rPr>
              <a:t>Vantagens e desvantagens</a:t>
            </a:r>
          </a:p>
          <a:p>
            <a:pPr>
              <a:spcBef>
                <a:spcPts val="0"/>
              </a:spcBef>
              <a:buNone/>
            </a:pPr>
            <a:r>
              <a:t/>
            </a:r>
            <a:endParaRPr/>
          </a:p>
        </p:txBody>
      </p:sp>
      <p:sp>
        <p:nvSpPr>
          <p:cNvPr id="113" name="Shape 113"/>
          <p:cNvSpPr txBox="1"/>
          <p:nvPr>
            <p:ph idx="1" type="body"/>
          </p:nvPr>
        </p:nvSpPr>
        <p:spPr>
          <a:xfrm>
            <a:off y="1182875" x="457200"/>
            <a:ext cy="4800600" cx="7619999"/>
          </a:xfrm>
          <a:prstGeom prst="rect">
            <a:avLst/>
          </a:prstGeom>
        </p:spPr>
        <p:txBody>
          <a:bodyPr bIns="91425" rIns="91425" lIns="91425" tIns="91425" anchor="t" anchorCtr="0">
            <a:noAutofit/>
          </a:bodyPr>
          <a:lstStyle/>
          <a:p>
            <a:pPr rtl="0" lvl="0" indent="-368300" marL="457200">
              <a:spcBef>
                <a:spcPts val="0"/>
              </a:spcBef>
              <a:buClr>
                <a:schemeClr val="accent1"/>
              </a:buClr>
              <a:buSzPct val="100000"/>
              <a:buFont typeface="Calibri"/>
              <a:buChar char="•"/>
            </a:pPr>
            <a:r>
              <a:rPr sz="2200" lang="pt-BR">
                <a:latin typeface="Calibri"/>
                <a:ea typeface="Calibri"/>
                <a:cs typeface="Calibri"/>
                <a:sym typeface="Calibri"/>
              </a:rPr>
              <a:t>Aplicação nativa(=ObjC, Java, etc): acesso completo a dispositivo, maior performance e marketplaces. Desenvolvimento é mais caro e não é multiplataforma.</a:t>
            </a:r>
          </a:p>
          <a:p>
            <a:pPr rtl="0" lvl="0" indent="0" marL="0">
              <a:spcBef>
                <a:spcPts val="0"/>
              </a:spcBef>
              <a:buNone/>
            </a:pPr>
            <a:r>
              <a:t/>
            </a:r>
            <a:endParaRPr sz="2200">
              <a:latin typeface="Calibri"/>
              <a:ea typeface="Calibri"/>
              <a:cs typeface="Calibri"/>
              <a:sym typeface="Calibri"/>
            </a:endParaRPr>
          </a:p>
          <a:p>
            <a:pPr rtl="0" lvl="0" indent="-368300" marL="457200">
              <a:spcBef>
                <a:spcPts val="0"/>
              </a:spcBef>
              <a:buClr>
                <a:schemeClr val="accent1"/>
              </a:buClr>
              <a:buSzPct val="100000"/>
              <a:buFont typeface="Calibri"/>
              <a:buChar char="•"/>
            </a:pPr>
            <a:r>
              <a:rPr sz="2200" lang="pt-BR">
                <a:latin typeface="Calibri"/>
                <a:ea typeface="Calibri"/>
                <a:cs typeface="Calibri"/>
                <a:sym typeface="Calibri"/>
              </a:rPr>
              <a:t>Aplicação web: Desenvolvimento mais barato e multiplataforma. Falta de acesso aos recursos nativos e marketplaces.</a:t>
            </a:r>
          </a:p>
          <a:p>
            <a:pPr rtl="0" lvl="0" indent="0" marL="0">
              <a:spcBef>
                <a:spcPts val="0"/>
              </a:spcBef>
              <a:buNone/>
            </a:pPr>
            <a:r>
              <a:t/>
            </a:r>
            <a:endParaRPr sz="2200">
              <a:latin typeface="Calibri"/>
              <a:ea typeface="Calibri"/>
              <a:cs typeface="Calibri"/>
              <a:sym typeface="Calibri"/>
            </a:endParaRPr>
          </a:p>
          <a:p>
            <a:pPr rtl="0" lvl="0" indent="-368300" marL="457200">
              <a:spcBef>
                <a:spcPts val="0"/>
              </a:spcBef>
              <a:buClr>
                <a:schemeClr val="accent1"/>
              </a:buClr>
              <a:buSzPct val="100000"/>
              <a:buFont typeface="Calibri"/>
              <a:buChar char="•"/>
            </a:pPr>
            <a:r>
              <a:rPr sz="2200" lang="pt-BR">
                <a:latin typeface="Calibri"/>
                <a:ea typeface="Calibri"/>
                <a:cs typeface="Calibri"/>
                <a:sym typeface="Calibri"/>
              </a:rPr>
              <a:t>Aplicação híbrida(=Cordova): Um mix das suas opções acima. O desenvolvedor tem acesso aos recursos de cada plataforma e suas marketplaces e o desenvolvimento é mais barato e rápido.</a:t>
            </a:r>
          </a:p>
          <a:p>
            <a:pPr rtl="0" indent="0" marL="0">
              <a:spcBef>
                <a:spcPts val="0"/>
              </a:spcBef>
              <a:buNone/>
            </a:pPr>
            <a:r>
              <a:t/>
            </a:r>
            <a:endParaRPr sz="2200">
              <a:latin typeface="Calibri"/>
              <a:ea typeface="Calibri"/>
              <a:cs typeface="Calibri"/>
              <a:sym typeface="Calibri"/>
            </a:endParaRPr>
          </a:p>
          <a:p>
            <a:pPr lvl="0" indent="-368300" marL="457200">
              <a:spcBef>
                <a:spcPts val="0"/>
              </a:spcBef>
              <a:buClr>
                <a:schemeClr val="accent1"/>
              </a:buClr>
              <a:buSzPct val="100000"/>
              <a:buFont typeface="Calibri"/>
              <a:buChar char="•"/>
            </a:pPr>
            <a:r>
              <a:rPr sz="2200" lang="pt-BR">
                <a:latin typeface="Calibri"/>
                <a:ea typeface="Calibri"/>
                <a:cs typeface="Calibri"/>
                <a:sym typeface="Calibri"/>
              </a:rPr>
              <a:t>A gartner acredita que até 2016 cerca de 50% das aplicações móveis vão ser híbridas(pesquisa publicada em 2013).</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y="0" x="0"/>
          <a:ext cy="0" cx="0"/>
          <a:chOff y="0" x="0"/>
          <a:chExt cy="0" cx="0"/>
        </a:xfrm>
      </p:grpSpPr>
      <p:sp>
        <p:nvSpPr>
          <p:cNvPr id="118" name="Shape 118"/>
          <p:cNvSpPr txBox="1"/>
          <p:nvPr>
            <p:ph type="title"/>
          </p:nvPr>
        </p:nvSpPr>
        <p:spPr>
          <a:xfrm>
            <a:off y="274637" x="457200"/>
            <a:ext cy="1143000" cx="7619999"/>
          </a:xfrm>
          <a:prstGeom prst="rect">
            <a:avLst/>
          </a:prstGeom>
          <a:noFill/>
          <a:ln>
            <a:noFill/>
          </a:ln>
        </p:spPr>
        <p:txBody>
          <a:bodyPr bIns="45700" rIns="91425" lIns="91425" tIns="45700" anchor="ctr" anchorCtr="0">
            <a:noAutofit/>
          </a:bodyPr>
          <a:lstStyle/>
          <a:p>
            <a:pPr algn="l" rtl="0" lvl="0" marR="0" indent="0" marL="0">
              <a:spcBef>
                <a:spcPts val="0"/>
              </a:spcBef>
              <a:buClr>
                <a:schemeClr val="dk2"/>
              </a:buClr>
              <a:buSzPct val="25000"/>
              <a:buFont typeface="Cambria"/>
              <a:buNone/>
            </a:pPr>
            <a:r>
              <a:rPr strike="noStrike" u="none" b="0" cap="none" baseline="0" sz="4600" lang="pt-BR" i="0">
                <a:solidFill>
                  <a:schemeClr val="dk2"/>
                </a:solidFill>
                <a:latin typeface="Cambria"/>
                <a:ea typeface="Cambria"/>
                <a:cs typeface="Cambria"/>
                <a:sym typeface="Cambria"/>
              </a:rPr>
              <a:t>Qual o tipo de Framework?</a:t>
            </a:r>
          </a:p>
        </p:txBody>
      </p:sp>
      <p:sp>
        <p:nvSpPr>
          <p:cNvPr id="119" name="Shape 119"/>
          <p:cNvSpPr txBox="1"/>
          <p:nvPr>
            <p:ph idx="1" type="body"/>
          </p:nvPr>
        </p:nvSpPr>
        <p:spPr>
          <a:xfrm>
            <a:off y="1600200" x="457200"/>
            <a:ext cy="4800600" cx="7619999"/>
          </a:xfrm>
          <a:prstGeom prst="rect">
            <a:avLst/>
          </a:prstGeom>
          <a:noFill/>
          <a:ln>
            <a:noFill/>
          </a:ln>
        </p:spPr>
        <p:txBody>
          <a:bodyPr bIns="45700" rIns="91425" lIns="91425" tIns="45700" anchor="t" anchorCtr="0">
            <a:noAutofit/>
          </a:bodyPr>
          <a:lstStyle/>
          <a:p>
            <a:pPr algn="l" rtl="0" lvl="0" marR="0" indent="-228600" marL="342900">
              <a:spcBef>
                <a:spcPts val="0"/>
              </a:spcBef>
              <a:buClr>
                <a:schemeClr val="accent1"/>
              </a:buClr>
              <a:buSzPct val="100000"/>
              <a:buFont typeface="Calibri"/>
              <a:buChar char="•"/>
            </a:pPr>
            <a:r>
              <a:rPr strike="noStrike" u="none" b="1" cap="none" baseline="0" sz="2200" lang="pt-BR" i="0">
                <a:solidFill>
                  <a:schemeClr val="dk1"/>
                </a:solidFill>
                <a:latin typeface="Calibri"/>
                <a:ea typeface="Calibri"/>
                <a:cs typeface="Calibri"/>
                <a:sym typeface="Calibri"/>
              </a:rPr>
              <a:t>Caixa Branca</a:t>
            </a:r>
          </a:p>
          <a:p>
            <a:pPr algn="l" rtl="0" lvl="0" marR="0" indent="-228600" marL="342900">
              <a:spcBef>
                <a:spcPts val="440"/>
              </a:spcBef>
              <a:buClr>
                <a:schemeClr val="accent1"/>
              </a:buClr>
              <a:buSzPct val="100000"/>
              <a:buFont typeface="Calibri"/>
              <a:buChar char="•"/>
            </a:pPr>
            <a:r>
              <a:rPr strike="noStrike" u="none" b="0" cap="none" baseline="0" sz="2200" lang="pt-BR" i="0">
                <a:solidFill>
                  <a:schemeClr val="dk1"/>
                </a:solidFill>
                <a:latin typeface="Calibri"/>
                <a:ea typeface="Calibri"/>
                <a:cs typeface="Calibri"/>
                <a:sym typeface="Calibri"/>
              </a:rPr>
              <a:t>Reuso provido por herança</a:t>
            </a:r>
          </a:p>
          <a:p>
            <a:pPr algn="l" rtl="0" lvl="1" marR="0" indent="-233680" marL="640080">
              <a:spcBef>
                <a:spcPts val="400"/>
              </a:spcBef>
              <a:buClr>
                <a:schemeClr val="accent2"/>
              </a:buClr>
              <a:buSzPct val="100000"/>
              <a:buFont typeface="Calibri"/>
              <a:buChar char="➢"/>
            </a:pPr>
            <a:r>
              <a:rPr strike="noStrike" u="none" b="0" cap="none" baseline="0" sz="2000" lang="pt-BR" i="0">
                <a:solidFill>
                  <a:schemeClr val="dk1"/>
                </a:solidFill>
                <a:latin typeface="Calibri"/>
                <a:ea typeface="Calibri"/>
                <a:cs typeface="Calibri"/>
                <a:sym typeface="Calibri"/>
              </a:rPr>
              <a:t>Entender os detalhes de como o Framework funciona</a:t>
            </a:r>
          </a:p>
          <a:p>
            <a:pPr algn="l" rtl="0" lvl="1" marR="0" indent="-233680" marL="640080">
              <a:spcBef>
                <a:spcPts val="400"/>
              </a:spcBef>
              <a:buClr>
                <a:schemeClr val="accent2"/>
              </a:buClr>
              <a:buSzPct val="100000"/>
              <a:buFont typeface="Calibri"/>
              <a:buChar char="➢"/>
            </a:pPr>
            <a:r>
              <a:rPr strike="noStrike" u="none" b="0" cap="none" baseline="0" sz="2000" lang="pt-BR" i="0">
                <a:solidFill>
                  <a:schemeClr val="dk1"/>
                </a:solidFill>
                <a:latin typeface="Calibri"/>
                <a:ea typeface="Calibri"/>
                <a:cs typeface="Calibri"/>
                <a:sym typeface="Calibri"/>
              </a:rPr>
              <a:t>Sobrescrita e sobrecarga de métodos</a:t>
            </a:r>
          </a:p>
          <a:p>
            <a:pPr algn="l" rtl="0" lvl="0" marR="0" indent="-88900" marL="342900">
              <a:spcBef>
                <a:spcPts val="440"/>
              </a:spcBef>
              <a:buClr>
                <a:schemeClr val="accent1"/>
              </a:buClr>
              <a:buFont typeface="Calibri"/>
              <a:buNone/>
            </a:pPr>
            <a:r>
              <a:t/>
            </a:r>
            <a:endParaRPr strike="noStrike" u="none" b="0" cap="none" baseline="0" sz="2200" i="0">
              <a:solidFill>
                <a:schemeClr val="dk1"/>
              </a:solidFill>
              <a:latin typeface="Calibri"/>
              <a:ea typeface="Calibri"/>
              <a:cs typeface="Calibri"/>
              <a:sym typeface="Calibri"/>
            </a:endParaRPr>
          </a:p>
          <a:p>
            <a:pPr algn="l" rtl="0" lvl="0" marR="0" indent="-228600" marL="342900">
              <a:spcBef>
                <a:spcPts val="440"/>
              </a:spcBef>
              <a:buClr>
                <a:schemeClr val="accent1"/>
              </a:buClr>
              <a:buSzPct val="100000"/>
              <a:buFont typeface="Calibri"/>
              <a:buChar char="•"/>
            </a:pPr>
            <a:r>
              <a:rPr strike="noStrike" u="none" b="1" cap="none" baseline="0" sz="2200" lang="pt-BR" i="0">
                <a:solidFill>
                  <a:schemeClr val="dk1"/>
                </a:solidFill>
                <a:latin typeface="Calibri"/>
                <a:ea typeface="Calibri"/>
                <a:cs typeface="Calibri"/>
                <a:sym typeface="Calibri"/>
              </a:rPr>
              <a:t>Caixa Preta</a:t>
            </a:r>
          </a:p>
          <a:p>
            <a:pPr algn="l" rtl="0" lvl="1" marR="0" indent="-233680" marL="640080">
              <a:spcBef>
                <a:spcPts val="400"/>
              </a:spcBef>
              <a:buClr>
                <a:schemeClr val="accent2"/>
              </a:buClr>
              <a:buSzPct val="100000"/>
              <a:buFont typeface="Calibri"/>
              <a:buChar char="➢"/>
            </a:pPr>
            <a:r>
              <a:rPr strike="noStrike" u="none" b="0" cap="none" baseline="0" sz="2000" lang="pt-BR" i="0">
                <a:solidFill>
                  <a:schemeClr val="dk1"/>
                </a:solidFill>
                <a:latin typeface="Calibri"/>
                <a:ea typeface="Calibri"/>
                <a:cs typeface="Calibri"/>
                <a:sym typeface="Calibri"/>
              </a:rPr>
              <a:t>Reuso é feito por composição</a:t>
            </a:r>
          </a:p>
          <a:p>
            <a:pPr algn="l" rtl="0" lvl="1" marR="0" indent="-233680" marL="640080">
              <a:spcBef>
                <a:spcPts val="400"/>
              </a:spcBef>
              <a:buClr>
                <a:schemeClr val="accent2"/>
              </a:buClr>
              <a:buSzPct val="100000"/>
              <a:buFont typeface="Calibri"/>
              <a:buChar char="➢"/>
            </a:pPr>
            <a:r>
              <a:rPr strike="noStrike" u="none" b="0" cap="none" baseline="0" sz="2000" lang="pt-BR" i="0">
                <a:solidFill>
                  <a:schemeClr val="dk1"/>
                </a:solidFill>
                <a:latin typeface="Calibri"/>
                <a:ea typeface="Calibri"/>
                <a:cs typeface="Calibri"/>
                <a:sym typeface="Calibri"/>
              </a:rPr>
              <a:t>Não precisa entender a estrutura do Framework, precisa apenas entender a  interface.</a:t>
            </a:r>
          </a:p>
          <a:p>
            <a:pPr algn="l" rtl="0" lvl="1" marR="0" indent="-233680" marL="640080">
              <a:spcBef>
                <a:spcPts val="400"/>
              </a:spcBef>
              <a:buClr>
                <a:schemeClr val="accent2"/>
              </a:buClr>
              <a:buSzPct val="100000"/>
              <a:buFont typeface="Calibri"/>
              <a:buChar char="➢"/>
            </a:pPr>
            <a:r>
              <a:rPr strike="noStrike" u="none" b="0" cap="none" baseline="0" sz="2000" lang="pt-BR" i="0">
                <a:solidFill>
                  <a:schemeClr val="dk1"/>
                </a:solidFill>
                <a:latin typeface="Calibri"/>
                <a:ea typeface="Calibri"/>
                <a:cs typeface="Calibri"/>
                <a:sym typeface="Calibri"/>
              </a:rPr>
              <a:t>Combina os componentes para criar sua aplicação</a:t>
            </a:r>
          </a:p>
          <a:p>
            <a:pPr algn="l" rtl="0" lvl="0" marR="0" indent="-88900" marL="342900">
              <a:spcBef>
                <a:spcPts val="440"/>
              </a:spcBef>
              <a:buClr>
                <a:schemeClr val="accent1"/>
              </a:buClr>
              <a:buFont typeface="Calibri"/>
              <a:buNone/>
            </a:pPr>
            <a:r>
              <a:t/>
            </a:r>
            <a:endParaRPr strike="noStrike" u="none" b="1" cap="none" baseline="0" sz="2200" i="0">
              <a:solidFill>
                <a:schemeClr val="dk1"/>
              </a:solidFill>
              <a:latin typeface="Calibri"/>
              <a:ea typeface="Calibri"/>
              <a:cs typeface="Calibri"/>
              <a:sym typeface="Calibri"/>
            </a:endParaRPr>
          </a:p>
          <a:p>
            <a:pPr algn="l" rtl="0" lvl="0" marR="0" indent="-228600" marL="342900">
              <a:spcBef>
                <a:spcPts val="440"/>
              </a:spcBef>
              <a:buClr>
                <a:schemeClr val="accent1"/>
              </a:buClr>
              <a:buSzPct val="100000"/>
              <a:buFont typeface="Calibri"/>
              <a:buChar char="•"/>
            </a:pPr>
            <a:r>
              <a:rPr strike="noStrike" u="none" b="1" cap="none" baseline="0" sz="2200" lang="pt-BR" i="0">
                <a:solidFill>
                  <a:schemeClr val="dk1"/>
                </a:solidFill>
                <a:latin typeface="Calibri"/>
                <a:ea typeface="Calibri"/>
                <a:cs typeface="Calibri"/>
                <a:sym typeface="Calibri"/>
              </a:rPr>
              <a:t>O Cordova é um tipo de Framework caixa branca</a:t>
            </a:r>
          </a:p>
          <a:p>
            <a:pPr algn="l" rtl="0" lvl="0" marR="0" indent="-88900" marL="342900">
              <a:spcBef>
                <a:spcPts val="440"/>
              </a:spcBef>
              <a:buClr>
                <a:schemeClr val="accent1"/>
              </a:buClr>
              <a:buFont typeface="Calibri"/>
              <a:buNone/>
            </a:pPr>
            <a:r>
              <a:t/>
            </a:r>
            <a:endParaRPr strike="noStrike" u="none" b="0" cap="none" baseline="0" sz="2200" i="0">
              <a:solidFill>
                <a:schemeClr val="dk1"/>
              </a:solidFill>
              <a:latin typeface="Calibri"/>
              <a:ea typeface="Calibri"/>
              <a:cs typeface="Calibri"/>
              <a:sym typeface="Calibri"/>
            </a:endParaRPr>
          </a:p>
          <a:p>
            <a:pPr algn="l" rtl="0" lvl="1" marR="0" indent="-106680" marL="640080">
              <a:spcBef>
                <a:spcPts val="400"/>
              </a:spcBef>
              <a:buClr>
                <a:schemeClr val="accent2"/>
              </a:buClr>
              <a:buFont typeface="Calibri"/>
              <a:buNone/>
            </a:pPr>
            <a:r>
              <a:t/>
            </a:r>
            <a:endParaRPr strike="noStrike" u="none" b="0" cap="none" baseline="0" sz="2000" i="0">
              <a:solidFill>
                <a:schemeClr val="dk1"/>
              </a:solidFill>
              <a:latin typeface="Calibri"/>
              <a:ea typeface="Calibri"/>
              <a:cs typeface="Calibri"/>
              <a:sym typeface="Calibri"/>
            </a:endParaRPr>
          </a:p>
          <a:p>
            <a:pPr algn="l" rtl="0" lvl="1" marR="0" indent="-106680" marL="640080">
              <a:spcBef>
                <a:spcPts val="400"/>
              </a:spcBef>
              <a:buClr>
                <a:schemeClr val="accent2"/>
              </a:buClr>
              <a:buFont typeface="Calibri"/>
              <a:buNone/>
            </a:pPr>
            <a:r>
              <a:t/>
            </a:r>
            <a:endParaRPr strike="noStrike" u="none" b="0" cap="none" baseline="0" sz="2000" i="0">
              <a:solidFill>
                <a:schemeClr val="dk1"/>
              </a:solidFill>
              <a:latin typeface="Calibri"/>
              <a:ea typeface="Calibri"/>
              <a:cs typeface="Calibri"/>
              <a:sym typeface="Calibri"/>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y="0" x="0"/>
          <a:ext cy="0" cx="0"/>
          <a:chOff y="0" x="0"/>
          <a:chExt cy="0" cx="0"/>
        </a:xfrm>
      </p:grpSpPr>
      <p:sp>
        <p:nvSpPr>
          <p:cNvPr id="124" name="Shape 124"/>
          <p:cNvSpPr txBox="1"/>
          <p:nvPr>
            <p:ph type="title"/>
          </p:nvPr>
        </p:nvSpPr>
        <p:spPr>
          <a:xfrm>
            <a:off y="274637" x="457200"/>
            <a:ext cy="1143000" cx="7619999"/>
          </a:xfrm>
          <a:prstGeom prst="rect">
            <a:avLst/>
          </a:prstGeom>
        </p:spPr>
        <p:txBody>
          <a:bodyPr bIns="91425" rIns="91425" lIns="91425" tIns="91425" anchor="ctr" anchorCtr="0">
            <a:noAutofit/>
          </a:bodyPr>
          <a:lstStyle/>
          <a:p>
            <a:pPr>
              <a:spcBef>
                <a:spcPts val="0"/>
              </a:spcBef>
              <a:buNone/>
            </a:pPr>
            <a:r>
              <a:rPr sz="4800" lang="pt-BR">
                <a:solidFill>
                  <a:schemeClr val="dk2"/>
                </a:solidFill>
                <a:latin typeface="Calibri"/>
                <a:ea typeface="Calibri"/>
                <a:cs typeface="Calibri"/>
                <a:sym typeface="Calibri"/>
              </a:rPr>
              <a:t>Pontos de Variação</a:t>
            </a:r>
          </a:p>
        </p:txBody>
      </p:sp>
      <p:sp>
        <p:nvSpPr>
          <p:cNvPr id="125" name="Shape 125"/>
          <p:cNvSpPr txBox="1"/>
          <p:nvPr>
            <p:ph idx="1" type="body"/>
          </p:nvPr>
        </p:nvSpPr>
        <p:spPr>
          <a:xfrm>
            <a:off y="1600200" x="457200"/>
            <a:ext cy="4800600" cx="7619999"/>
          </a:xfrm>
          <a:prstGeom prst="rect">
            <a:avLst/>
          </a:prstGeom>
        </p:spPr>
        <p:txBody>
          <a:bodyPr bIns="91425" rIns="91425" lIns="91425" tIns="91425" anchor="t" anchorCtr="0">
            <a:noAutofit/>
          </a:bodyPr>
          <a:lstStyle/>
          <a:p>
            <a:pPr rtl="0" lvl="0" indent="-368300" marL="457200">
              <a:spcBef>
                <a:spcPts val="0"/>
              </a:spcBef>
              <a:buClr>
                <a:schemeClr val="accent1"/>
              </a:buClr>
              <a:buSzPct val="100000"/>
              <a:buFont typeface="Calibri"/>
              <a:buChar char="•"/>
            </a:pPr>
            <a:r>
              <a:rPr sz="2200" lang="pt-BR">
                <a:latin typeface="Calibri"/>
                <a:ea typeface="Calibri"/>
                <a:cs typeface="Calibri"/>
                <a:sym typeface="Calibri"/>
              </a:rPr>
              <a:t>Hot-Spots</a:t>
            </a:r>
          </a:p>
          <a:p>
            <a:pPr rtl="0" lvl="1" indent="-368300" marL="914400">
              <a:spcBef>
                <a:spcPts val="0"/>
              </a:spcBef>
              <a:buClr>
                <a:schemeClr val="accent2"/>
              </a:buClr>
              <a:buSzPct val="100000"/>
              <a:buFont typeface="Calibri"/>
              <a:buChar char="➢"/>
            </a:pPr>
            <a:r>
              <a:rPr sz="2200" lang="pt-BR">
                <a:latin typeface="Calibri"/>
                <a:ea typeface="Calibri"/>
                <a:cs typeface="Calibri"/>
                <a:sym typeface="Calibri"/>
              </a:rPr>
              <a:t>CordovaPlugin.class</a:t>
            </a:r>
          </a:p>
          <a:p>
            <a:pPr rtl="0" lvl="1" indent="-368300" marL="914400">
              <a:spcBef>
                <a:spcPts val="0"/>
              </a:spcBef>
              <a:buClr>
                <a:schemeClr val="accent2"/>
              </a:buClr>
              <a:buSzPct val="100000"/>
              <a:buFont typeface="Calibri"/>
              <a:buChar char="➢"/>
            </a:pPr>
            <a:r>
              <a:rPr sz="2200" lang="pt-BR">
                <a:latin typeface="Calibri"/>
                <a:ea typeface="Calibri"/>
                <a:cs typeface="Calibri"/>
                <a:sym typeface="Calibri"/>
              </a:rPr>
              <a:t>CordovaActivity.class</a:t>
            </a:r>
          </a:p>
          <a:p>
            <a:pPr rtl="0" lvl="1" indent="-368300" marL="914400">
              <a:spcBef>
                <a:spcPts val="0"/>
              </a:spcBef>
              <a:buClr>
                <a:schemeClr val="accent2"/>
              </a:buClr>
              <a:buSzPct val="100000"/>
              <a:buFont typeface="Calibri"/>
              <a:buChar char="➢"/>
            </a:pPr>
            <a:r>
              <a:rPr sz="2200" lang="pt-BR">
                <a:latin typeface="Calibri"/>
                <a:ea typeface="Calibri"/>
                <a:cs typeface="Calibri"/>
                <a:sym typeface="Calibri"/>
              </a:rPr>
              <a:t>Activity.class</a:t>
            </a:r>
          </a:p>
          <a:p>
            <a:pPr rtl="0" indent="0" marL="457200">
              <a:spcBef>
                <a:spcPts val="0"/>
              </a:spcBef>
              <a:buNone/>
            </a:pPr>
            <a:r>
              <a:t/>
            </a:r>
            <a:endParaRPr sz="2200">
              <a:latin typeface="Calibri"/>
              <a:ea typeface="Calibri"/>
              <a:cs typeface="Calibri"/>
              <a:sym typeface="Calibri"/>
            </a:endParaRPr>
          </a:p>
          <a:p>
            <a:pPr rtl="0" indent="0" marL="0">
              <a:spcBef>
                <a:spcPts val="0"/>
              </a:spcBef>
              <a:buNone/>
            </a:pPr>
            <a:r>
              <a:t/>
            </a:r>
            <a:endParaRPr sz="2200">
              <a:latin typeface="Calibri"/>
              <a:ea typeface="Calibri"/>
              <a:cs typeface="Calibri"/>
              <a:sym typeface="Calibri"/>
            </a:endParaRPr>
          </a:p>
          <a:p>
            <a:pPr rtl="0" lvl="0" indent="-368300" marL="457200">
              <a:spcBef>
                <a:spcPts val="0"/>
              </a:spcBef>
              <a:buClr>
                <a:schemeClr val="accent1"/>
              </a:buClr>
              <a:buSzPct val="100000"/>
              <a:buFont typeface="Calibri"/>
              <a:buChar char="•"/>
            </a:pPr>
            <a:r>
              <a:rPr sz="2200" lang="pt-BR">
                <a:latin typeface="Calibri"/>
                <a:ea typeface="Calibri"/>
                <a:cs typeface="Calibri"/>
                <a:sym typeface="Calibri"/>
              </a:rPr>
              <a:t>Frozen-Spots</a:t>
            </a:r>
          </a:p>
          <a:p>
            <a:pPr rtl="0" lvl="1" indent="-368300" marL="914400">
              <a:spcBef>
                <a:spcPts val="0"/>
              </a:spcBef>
              <a:buClr>
                <a:schemeClr val="accent2"/>
              </a:buClr>
              <a:buSzPct val="100000"/>
              <a:buFont typeface="Calibri"/>
              <a:buChar char="➢"/>
            </a:pPr>
            <a:r>
              <a:rPr sz="2200" lang="pt-BR">
                <a:latin typeface="Calibri"/>
                <a:ea typeface="Calibri"/>
                <a:cs typeface="Calibri"/>
                <a:sym typeface="Calibri"/>
              </a:rPr>
              <a:t>Notification.class</a:t>
            </a:r>
          </a:p>
          <a:p>
            <a:pPr rtl="0" lvl="1" indent="-368300" marL="914400">
              <a:spcBef>
                <a:spcPts val="0"/>
              </a:spcBef>
              <a:buClr>
                <a:schemeClr val="accent2"/>
              </a:buClr>
              <a:buSzPct val="100000"/>
              <a:buFont typeface="Calibri"/>
              <a:buChar char="➢"/>
            </a:pPr>
            <a:r>
              <a:rPr sz="2200" lang="pt-BR">
                <a:latin typeface="Calibri"/>
                <a:ea typeface="Calibri"/>
                <a:cs typeface="Calibri"/>
                <a:sym typeface="Calibri"/>
              </a:rPr>
              <a:t>CordovaChromeClient.class</a:t>
            </a:r>
          </a:p>
          <a:p>
            <a:pPr rtl="0" lvl="1" indent="-368300" marL="914400">
              <a:spcBef>
                <a:spcPts val="0"/>
              </a:spcBef>
              <a:buClr>
                <a:schemeClr val="accent2"/>
              </a:buClr>
              <a:buSzPct val="100000"/>
              <a:buFont typeface="Calibri"/>
              <a:buChar char="➢"/>
            </a:pPr>
            <a:r>
              <a:rPr sz="2200" lang="pt-BR">
                <a:latin typeface="Calibri"/>
                <a:ea typeface="Calibri"/>
                <a:cs typeface="Calibri"/>
                <a:sym typeface="Calibri"/>
              </a:rPr>
              <a:t>InAppBrowser.class</a:t>
            </a:r>
          </a:p>
          <a:p>
            <a:pPr rtl="0" lvl="1" indent="-368300" marL="914400">
              <a:spcBef>
                <a:spcPts val="0"/>
              </a:spcBef>
              <a:buClr>
                <a:schemeClr val="accent2"/>
              </a:buClr>
              <a:buSzPct val="100000"/>
              <a:buFont typeface="Calibri"/>
              <a:buChar char="➢"/>
            </a:pPr>
            <a:r>
              <a:rPr sz="2200" lang="pt-BR">
                <a:latin typeface="Calibri"/>
                <a:ea typeface="Calibri"/>
                <a:cs typeface="Calibri"/>
                <a:sym typeface="Calibri"/>
              </a:rPr>
              <a:t>InAppBrowserDialog.class</a:t>
            </a:r>
          </a:p>
          <a:p>
            <a:pPr lvl="1" indent="-368300" marL="914400">
              <a:spcBef>
                <a:spcPts val="0"/>
              </a:spcBef>
              <a:buClr>
                <a:schemeClr val="accent2"/>
              </a:buClr>
              <a:buSzPct val="100000"/>
              <a:buFont typeface="Calibri"/>
              <a:buChar char="➢"/>
            </a:pPr>
            <a:r>
              <a:rPr sz="2200" lang="pt-BR">
                <a:latin typeface="Calibri"/>
                <a:ea typeface="Calibri"/>
                <a:cs typeface="Calibri"/>
                <a:sym typeface="Calibri"/>
              </a:rPr>
              <a:t>InAppChromeClient.class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y="0" x="0"/>
          <a:ext cy="0" cx="0"/>
          <a:chOff y="0" x="0"/>
          <a:chExt cy="0" cx="0"/>
        </a:xfrm>
      </p:grpSpPr>
      <p:sp>
        <p:nvSpPr>
          <p:cNvPr id="130" name="Shape 130"/>
          <p:cNvSpPr txBox="1"/>
          <p:nvPr>
            <p:ph type="title"/>
          </p:nvPr>
        </p:nvSpPr>
        <p:spPr>
          <a:xfrm>
            <a:off y="274637" x="457200"/>
            <a:ext cy="1143000" cx="7619999"/>
          </a:xfrm>
          <a:prstGeom prst="rect">
            <a:avLst/>
          </a:prstGeom>
          <a:noFill/>
          <a:ln>
            <a:noFill/>
          </a:ln>
        </p:spPr>
        <p:txBody>
          <a:bodyPr bIns="45700" rIns="91425" lIns="91425" tIns="45700" anchor="ctr" anchorCtr="0">
            <a:noAutofit/>
          </a:bodyPr>
          <a:lstStyle/>
          <a:p>
            <a:pPr algn="l" rtl="0" lvl="0" marR="0" indent="0" marL="0">
              <a:spcBef>
                <a:spcPts val="0"/>
              </a:spcBef>
              <a:buClr>
                <a:schemeClr val="dk2"/>
              </a:buClr>
              <a:buSzPct val="25000"/>
              <a:buFont typeface="Cambria"/>
              <a:buNone/>
            </a:pPr>
            <a:r>
              <a:rPr strike="noStrike" u="none" b="0" cap="none" baseline="0" sz="4600" lang="pt-BR" i="0">
                <a:solidFill>
                  <a:schemeClr val="dk2"/>
                </a:solidFill>
                <a:latin typeface="Cambria"/>
                <a:ea typeface="Cambria"/>
                <a:cs typeface="Cambria"/>
                <a:sym typeface="Cambria"/>
              </a:rPr>
              <a:t>Como </a:t>
            </a:r>
            <a:r>
              <a:rPr sz="4600" lang="pt-BR">
                <a:solidFill>
                  <a:schemeClr val="dk2"/>
                </a:solidFill>
                <a:latin typeface="Cambria"/>
                <a:ea typeface="Cambria"/>
                <a:cs typeface="Cambria"/>
                <a:sym typeface="Cambria"/>
              </a:rPr>
              <a:t>funciona</a:t>
            </a:r>
            <a:r>
              <a:rPr strike="noStrike" u="none" b="0" cap="none" baseline="0" sz="4600" lang="pt-BR" i="0">
                <a:solidFill>
                  <a:schemeClr val="dk2"/>
                </a:solidFill>
                <a:latin typeface="Cambria"/>
                <a:ea typeface="Cambria"/>
                <a:cs typeface="Cambria"/>
                <a:sym typeface="Cambria"/>
              </a:rPr>
              <a:t> o Cordova?</a:t>
            </a:r>
          </a:p>
        </p:txBody>
      </p:sp>
      <p:pic>
        <p:nvPicPr>
          <p:cNvPr id="131" name="Shape 131"/>
          <p:cNvPicPr preferRelativeResize="0"/>
          <p:nvPr>
            <p:ph idx="1" type="body"/>
          </p:nvPr>
        </p:nvPicPr>
        <p:blipFill rotWithShape="1">
          <a:blip r:embed="rId3"/>
          <a:srcRect t="0" b="0" r="0" l="0"/>
          <a:stretch/>
        </p:blipFill>
        <p:spPr>
          <a:xfrm>
            <a:off y="1683374" x="457200"/>
            <a:ext cy="4634250" cx="7619999"/>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xmlns:r="http://schemas.openxmlformats.org/officeDocument/2006/relationships" name="Adjacência">
  <a:themeElements>
    <a:clrScheme name="Adjacência">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