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ine"/>
          <p:cNvSpPr/>
          <p:nvPr/>
        </p:nvSpPr>
        <p:spPr>
          <a:xfrm>
            <a:off x="858667" y="4199764"/>
            <a:ext cx="108021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23" name="Group"/>
          <p:cNvGrpSpPr/>
          <p:nvPr/>
        </p:nvGrpSpPr>
        <p:grpSpPr>
          <a:xfrm>
            <a:off x="906991" y="1125835"/>
            <a:ext cx="10802174" cy="2587857"/>
            <a:chOff x="0" y="0"/>
            <a:chExt cx="10802173" cy="2587855"/>
          </a:xfrm>
        </p:grpSpPr>
        <p:sp>
          <p:nvSpPr>
            <p:cNvPr id="139" name="Connection Line"/>
            <p:cNvSpPr/>
            <p:nvPr/>
          </p:nvSpPr>
          <p:spPr>
            <a:xfrm>
              <a:off x="0" y="553028"/>
              <a:ext cx="5306396" cy="2034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95" y="13276"/>
                    <a:pt x="10695" y="20476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0" name="Connection Line"/>
            <p:cNvSpPr/>
            <p:nvPr/>
          </p:nvSpPr>
          <p:spPr>
            <a:xfrm>
              <a:off x="5299821" y="-1"/>
              <a:ext cx="1921991" cy="568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12" fill="norm" stroke="1" extrusionOk="0">
                  <a:moveTo>
                    <a:pt x="0" y="16212"/>
                  </a:moveTo>
                  <a:cubicBezTo>
                    <a:pt x="6204" y="-4811"/>
                    <a:pt x="13404" y="-5388"/>
                    <a:pt x="21600" y="14481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1" name="Connection Line"/>
            <p:cNvSpPr/>
            <p:nvPr/>
          </p:nvSpPr>
          <p:spPr>
            <a:xfrm>
              <a:off x="7200245" y="483719"/>
              <a:ext cx="3601929" cy="1233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38" fill="norm" stroke="1" extrusionOk="0">
                  <a:moveTo>
                    <a:pt x="21600" y="8102"/>
                  </a:moveTo>
                  <a:cubicBezTo>
                    <a:pt x="14662" y="21600"/>
                    <a:pt x="7462" y="18899"/>
                    <a:pt x="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124" name="Line"/>
          <p:cNvSpPr/>
          <p:nvPr/>
        </p:nvSpPr>
        <p:spPr>
          <a:xfrm flipV="1">
            <a:off x="863599" y="4068963"/>
            <a:ext cx="1" cy="2616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" name="Line"/>
          <p:cNvSpPr/>
          <p:nvPr/>
        </p:nvSpPr>
        <p:spPr>
          <a:xfrm flipV="1">
            <a:off x="4178299" y="4081663"/>
            <a:ext cx="1" cy="2616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6" name="Line"/>
          <p:cNvSpPr/>
          <p:nvPr/>
        </p:nvSpPr>
        <p:spPr>
          <a:xfrm flipV="1">
            <a:off x="5397499" y="4081663"/>
            <a:ext cx="1" cy="2616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" name="Line"/>
          <p:cNvSpPr/>
          <p:nvPr/>
        </p:nvSpPr>
        <p:spPr>
          <a:xfrm flipV="1">
            <a:off x="6794499" y="4081663"/>
            <a:ext cx="1" cy="2616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Line"/>
          <p:cNvSpPr/>
          <p:nvPr/>
        </p:nvSpPr>
        <p:spPr>
          <a:xfrm flipV="1">
            <a:off x="7810499" y="4068963"/>
            <a:ext cx="1" cy="2616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Line"/>
          <p:cNvSpPr/>
          <p:nvPr/>
        </p:nvSpPr>
        <p:spPr>
          <a:xfrm flipV="1">
            <a:off x="9982199" y="4068963"/>
            <a:ext cx="1" cy="2616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Line"/>
          <p:cNvSpPr/>
          <p:nvPr/>
        </p:nvSpPr>
        <p:spPr>
          <a:xfrm flipV="1">
            <a:off x="11658599" y="4068963"/>
            <a:ext cx="1" cy="2616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2005"/>
          <p:cNvSpPr txBox="1"/>
          <p:nvPr/>
        </p:nvSpPr>
        <p:spPr>
          <a:xfrm>
            <a:off x="467512" y="4531970"/>
            <a:ext cx="79217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2005</a:t>
            </a:r>
          </a:p>
        </p:txBody>
      </p:sp>
      <p:sp>
        <p:nvSpPr>
          <p:cNvPr id="132" name="2010"/>
          <p:cNvSpPr txBox="1"/>
          <p:nvPr/>
        </p:nvSpPr>
        <p:spPr>
          <a:xfrm>
            <a:off x="3756812" y="4531970"/>
            <a:ext cx="79217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2010</a:t>
            </a:r>
          </a:p>
        </p:txBody>
      </p:sp>
      <p:sp>
        <p:nvSpPr>
          <p:cNvPr id="133" name="2012"/>
          <p:cNvSpPr txBox="1"/>
          <p:nvPr/>
        </p:nvSpPr>
        <p:spPr>
          <a:xfrm>
            <a:off x="5026812" y="4531970"/>
            <a:ext cx="79217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2012</a:t>
            </a:r>
          </a:p>
        </p:txBody>
      </p:sp>
      <p:sp>
        <p:nvSpPr>
          <p:cNvPr id="134" name="2013"/>
          <p:cNvSpPr txBox="1"/>
          <p:nvPr/>
        </p:nvSpPr>
        <p:spPr>
          <a:xfrm>
            <a:off x="6423812" y="4531970"/>
            <a:ext cx="79217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2013</a:t>
            </a:r>
          </a:p>
        </p:txBody>
      </p:sp>
      <p:sp>
        <p:nvSpPr>
          <p:cNvPr id="135" name="2014"/>
          <p:cNvSpPr txBox="1"/>
          <p:nvPr/>
        </p:nvSpPr>
        <p:spPr>
          <a:xfrm>
            <a:off x="7439812" y="4531970"/>
            <a:ext cx="79217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2014</a:t>
            </a:r>
          </a:p>
        </p:txBody>
      </p:sp>
      <p:sp>
        <p:nvSpPr>
          <p:cNvPr id="136" name="2016"/>
          <p:cNvSpPr txBox="1"/>
          <p:nvPr/>
        </p:nvSpPr>
        <p:spPr>
          <a:xfrm>
            <a:off x="9598812" y="4531970"/>
            <a:ext cx="79217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2016</a:t>
            </a:r>
          </a:p>
        </p:txBody>
      </p:sp>
      <p:sp>
        <p:nvSpPr>
          <p:cNvPr id="137" name="2017"/>
          <p:cNvSpPr txBox="1"/>
          <p:nvPr/>
        </p:nvSpPr>
        <p:spPr>
          <a:xfrm>
            <a:off x="11249812" y="4531970"/>
            <a:ext cx="79217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2017</a:t>
            </a:r>
          </a:p>
        </p:txBody>
      </p:sp>
      <p:sp>
        <p:nvSpPr>
          <p:cNvPr id="138" name="Surgimento das…"/>
          <p:cNvSpPr txBox="1"/>
          <p:nvPr/>
        </p:nvSpPr>
        <p:spPr>
          <a:xfrm>
            <a:off x="142062" y="5194434"/>
            <a:ext cx="1443076" cy="478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Surgimento das </a:t>
            </a:r>
          </a:p>
          <a:p>
            <a:pPr>
              <a:defRPr sz="1200"/>
            </a:pPr>
            <a:r>
              <a:t>primeiras startups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