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4" r:id="rId4"/>
  </p:sldMasterIdLst>
  <p:notesMasterIdLst>
    <p:notesMasterId r:id="rId11"/>
  </p:notesMasterIdLst>
  <p:handoutMasterIdLst>
    <p:handoutMasterId r:id="rId12"/>
  </p:handoutMasterIdLst>
  <p:sldIdLst>
    <p:sldId id="295" r:id="rId5"/>
    <p:sldId id="305" r:id="rId6"/>
    <p:sldId id="304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293" autoAdjust="0"/>
  </p:normalViewPr>
  <p:slideViewPr>
    <p:cSldViewPr snapToGrid="0">
      <p:cViewPr varScale="1">
        <p:scale>
          <a:sx n="76" d="100"/>
          <a:sy n="76" d="100"/>
        </p:scale>
        <p:origin x="84" y="596"/>
      </p:cViewPr>
      <p:guideLst/>
    </p:cSldViewPr>
  </p:slideViewPr>
  <p:outlineViewPr>
    <p:cViewPr>
      <p:scale>
        <a:sx n="33" d="100"/>
        <a:sy n="33" d="100"/>
      </p:scale>
      <p:origin x="0" y="-48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1869F-F6FC-6A0D-CE07-6B540E550E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B6C1-6185-79F5-23C8-927538634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1E86C-C6B4-424D-8295-67D3386172F0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5153B-EAEA-CF1E-30D7-16C2E6458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2AFB7-47EE-893B-5887-BDC37DCA5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4707-CAF6-40B0-A7EA-C5F3C63CBD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8D07-B188-44E4-ABBB-6994C1A52936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2455A-0D23-4EAB-9AF9-2CC2B3066B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367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89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9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E0AB24-7427-4E0C-9E7C-B642B3170A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0A2A8-DADD-44CC-B8A3-9BFFD5E76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705101"/>
            <a:ext cx="7537703" cy="2926080"/>
          </a:xfrm>
          <a:solidFill>
            <a:schemeClr val="bg1">
              <a:alpha val="93000"/>
            </a:schemeClr>
          </a:solidFill>
        </p:spPr>
        <p:txBody>
          <a:bodyPr lIns="822960" tIns="91440" bIns="548640" anchor="b" anchorCtr="0">
            <a:noAutofit/>
          </a:bodyPr>
          <a:lstStyle>
            <a:lvl1pPr>
              <a:defRPr/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834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78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36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848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5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64DCA-A9BF-A892-3059-84E13570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630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77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group of people sitting at a table">
            <a:extLst>
              <a:ext uri="{FF2B5EF4-FFF2-40B4-BE49-F238E27FC236}">
                <a16:creationId xmlns:a16="http://schemas.microsoft.com/office/drawing/2014/main" id="{6BEAD192-141F-FDDE-021B-8674B81EE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834208-78D3-55FF-0568-AC7434753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Importance of Changing Passwords &amp; Using MFA</a:t>
            </a:r>
          </a:p>
        </p:txBody>
      </p:sp>
    </p:spTree>
    <p:extLst>
      <p:ext uri="{BB962C8B-B14F-4D97-AF65-F5344CB8AC3E}">
        <p14:creationId xmlns:p14="http://schemas.microsoft.com/office/powerpoint/2010/main" val="207687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D214C-5917-F899-0A84-A5A16812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Agenda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EA2D-A8F9-1048-A69E-EAB47A370461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Duration: 15 – 30 minutes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Audience: General Staff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Goal: Help users understand why regular password changes and MFA matter for both personal and organizational security.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A315B-0F14-5413-37B2-D9C60854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Main Agenda</a:t>
            </a:r>
          </a:p>
        </p:txBody>
      </p:sp>
      <p:cxnSp>
        <p:nvCxnSpPr>
          <p:cNvPr id="29" name="!!Straight Connector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C6660-426F-AA88-868F-11BD976B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Understanding Phishing Attacks and Their Risks</a:t>
            </a:r>
          </a:p>
          <a:p>
            <a:r>
              <a:rPr lang="en-US" dirty="0"/>
              <a:t>Best Practices for Password Management</a:t>
            </a:r>
          </a:p>
          <a:p>
            <a:r>
              <a:rPr lang="en-US" dirty="0"/>
              <a:t>The Role of Multi-Factor Authentication</a:t>
            </a:r>
          </a:p>
          <a:p>
            <a:r>
              <a:rPr lang="en-US" dirty="0"/>
              <a:t>Enhancing Overall Security Measures</a:t>
            </a:r>
          </a:p>
          <a:p>
            <a:r>
              <a:rPr lang="en-US" dirty="0"/>
              <a:t>Final Thoughts and Recommendations</a:t>
            </a:r>
          </a:p>
        </p:txBody>
      </p:sp>
      <p:pic>
        <p:nvPicPr>
          <p:cNvPr id="5" name="Content Placeholder 4" descr="Check list sign and Highlighter isolated on white background">
            <a:extLst>
              <a:ext uri="{FF2B5EF4-FFF2-40B4-BE49-F238E27FC236}">
                <a16:creationId xmlns:a16="http://schemas.microsoft.com/office/drawing/2014/main" id="{E51E90A5-F7B0-4BA7-9764-2D2EE6787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276"/>
          <a:stretch>
            <a:fillRect/>
          </a:stretch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36A-DDCB-15DD-1AB0-BC0AB790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Changing Passwords Matters?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2D05-71FC-1022-11F1-879AFCF9A2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What’s the Risk?</a:t>
            </a:r>
          </a:p>
          <a:p>
            <a:r>
              <a:rPr lang="en-US" dirty="0"/>
              <a:t>Passwords can be leaked in data breaches. </a:t>
            </a:r>
          </a:p>
          <a:p>
            <a:r>
              <a:rPr lang="en-US" dirty="0"/>
              <a:t>Many people reuse passwords across work and personal accounts. </a:t>
            </a:r>
          </a:p>
          <a:p>
            <a:r>
              <a:rPr lang="en-US" dirty="0"/>
              <a:t>Cybercriminals use tools to crack weak or old passwords.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73899-F03D-6B21-B47D-C42ED8DE07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Best Practices</a:t>
            </a:r>
          </a:p>
          <a:p>
            <a:r>
              <a:rPr lang="en-US" dirty="0"/>
              <a:t>Change passwords every 90 – 180 days (or sooner if a breach is suspected). </a:t>
            </a:r>
          </a:p>
          <a:p>
            <a:r>
              <a:rPr lang="en-US" dirty="0"/>
              <a:t>Don’t use names, birthdays, or common words. </a:t>
            </a:r>
          </a:p>
          <a:p>
            <a:r>
              <a:rPr lang="en-US" dirty="0"/>
              <a:t>Use long passphrases (e.g., “Sunsets&amp;Coffee4Ever!”). </a:t>
            </a:r>
          </a:p>
        </p:txBody>
      </p:sp>
    </p:spTree>
    <p:extLst>
      <p:ext uri="{BB962C8B-B14F-4D97-AF65-F5344CB8AC3E}">
        <p14:creationId xmlns:p14="http://schemas.microsoft.com/office/powerpoint/2010/main" val="175606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B86C-AA71-9600-7619-70EAED34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MFA?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E8B2-6907-B0D8-C7CB-6834FF6D4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Stands for Multi-Factor Authentication. </a:t>
            </a:r>
          </a:p>
          <a:p>
            <a:r>
              <a:rPr lang="en-US" dirty="0"/>
              <a:t>A security method that requires two or more of the following: </a:t>
            </a:r>
          </a:p>
          <a:p>
            <a:pPr lvl="1"/>
            <a:r>
              <a:rPr lang="en-US" dirty="0"/>
              <a:t>Something you know (your password). </a:t>
            </a:r>
          </a:p>
          <a:p>
            <a:pPr lvl="1"/>
            <a:r>
              <a:rPr lang="en-US" dirty="0"/>
              <a:t>Something you have (a code from an app or text) </a:t>
            </a:r>
          </a:p>
          <a:p>
            <a:pPr lvl="1"/>
            <a:r>
              <a:rPr lang="en-US" dirty="0"/>
              <a:t>Something you are (fingerprint or face scan). 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774EA-9083-58CE-7BDF-41BF1779CA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Why It Works?</a:t>
            </a:r>
          </a:p>
          <a:p>
            <a:r>
              <a:rPr lang="en-US" dirty="0"/>
              <a:t>Even if a hacker steals your password, they still can’t log I without the second factor. </a:t>
            </a:r>
          </a:p>
          <a:p>
            <a:pPr lvl="1"/>
            <a:r>
              <a:rPr lang="en-US" dirty="0"/>
              <a:t>A company avoided a ransomware attack because an attacker had an employee’s password – but couldn’t bypass the MFA prompt on their phone. </a:t>
            </a:r>
          </a:p>
        </p:txBody>
      </p:sp>
    </p:spTree>
    <p:extLst>
      <p:ext uri="{BB962C8B-B14F-4D97-AF65-F5344CB8AC3E}">
        <p14:creationId xmlns:p14="http://schemas.microsoft.com/office/powerpoint/2010/main" val="412611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D7FB-3198-B3A4-335F-150515A8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E85A-6A9D-0034-1EDC-3A6AF326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Questions: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one reason you should change your password regularly?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True or False: MFA makes it harder for hackers to access your account.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is the following is the strongest password? </a:t>
            </a:r>
          </a:p>
          <a:p>
            <a:pPr marL="1115568" lvl="3" indent="-457200"/>
            <a:r>
              <a:rPr lang="en-US" dirty="0"/>
              <a:t>Password123</a:t>
            </a:r>
          </a:p>
          <a:p>
            <a:pPr marL="1115568" lvl="3" indent="-457200"/>
            <a:r>
              <a:rPr lang="en-US" dirty="0"/>
              <a:t>CoffeeMug!2023</a:t>
            </a:r>
          </a:p>
          <a:p>
            <a:pPr marL="1115568" lvl="3" indent="-457200"/>
            <a:r>
              <a:rPr lang="en-US" dirty="0"/>
              <a:t>!Gx79&amp;@3p$2rM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Bonus question: When was the last time you changed your work password?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Bonus question: Who’s already using MFA on their personal accounts or applications? </a:t>
            </a:r>
          </a:p>
        </p:txBody>
      </p:sp>
    </p:spTree>
    <p:extLst>
      <p:ext uri="{BB962C8B-B14F-4D97-AF65-F5344CB8AC3E}">
        <p14:creationId xmlns:p14="http://schemas.microsoft.com/office/powerpoint/2010/main" val="28982513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887178-918B-41B5-90B5-AF84E76A42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E6FD3E-3033-4D44-9759-980DCC3E7F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DF0338-C524-4CF6-9268-3569B6574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{D0271C44-DCC0-434B-8EE4-D050ABF8F8B7}TF776e3e59-1204-479e-95b5-5e72eaac51ab78076569_win32-dba623c40f6b</Template>
  <TotalTime>21</TotalTime>
  <Words>317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RetrospectVTI</vt:lpstr>
      <vt:lpstr>The Importance of Changing Passwords &amp; Using MFA</vt:lpstr>
      <vt:lpstr>Agenda</vt:lpstr>
      <vt:lpstr>Main Agenda</vt:lpstr>
      <vt:lpstr>Why Changing Passwords Matters? </vt:lpstr>
      <vt:lpstr>What is MFA?</vt:lpstr>
      <vt:lpstr>Quick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Tanasha Bryant</dc:creator>
  <cp:lastModifiedBy>Tanasha Bryant</cp:lastModifiedBy>
  <cp:revision>1</cp:revision>
  <dcterms:created xsi:type="dcterms:W3CDTF">2025-07-06T18:15:49Z</dcterms:created>
  <dcterms:modified xsi:type="dcterms:W3CDTF">2025-07-06T18:37:16Z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