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548" r:id="rId3"/>
    <p:sldId id="741" r:id="rId4"/>
    <p:sldId id="742" r:id="rId5"/>
    <p:sldId id="743" r:id="rId6"/>
    <p:sldId id="744" r:id="rId7"/>
    <p:sldId id="745" r:id="rId8"/>
    <p:sldId id="746" r:id="rId9"/>
    <p:sldId id="25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6370" autoAdjust="0"/>
  </p:normalViewPr>
  <p:slideViewPr>
    <p:cSldViewPr snapToGrid="0">
      <p:cViewPr varScale="1">
        <p:scale>
          <a:sx n="154" d="100"/>
          <a:sy n="154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08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0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317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52" y="1419996"/>
            <a:ext cx="12202952" cy="3017388"/>
          </a:xfrm>
          <a:prstGeom prst="rect">
            <a:avLst/>
          </a:prstGeom>
        </p:spPr>
      </p:pic>
      <p:sp>
        <p:nvSpPr>
          <p:cNvPr id="6" name="標題 10"/>
          <p:cNvSpPr>
            <a:spLocks noGrp="1"/>
          </p:cNvSpPr>
          <p:nvPr>
            <p:ph type="title"/>
          </p:nvPr>
        </p:nvSpPr>
        <p:spPr>
          <a:xfrm>
            <a:off x="285708" y="2204142"/>
            <a:ext cx="8993519" cy="824137"/>
          </a:xfrm>
        </p:spPr>
        <p:txBody>
          <a:bodyPr/>
          <a:lstStyle>
            <a:lvl1pPr algn="l">
              <a:defRPr sz="4800" b="1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7" name="內容版面配置區 5"/>
          <p:cNvSpPr>
            <a:spLocks noGrp="1"/>
          </p:cNvSpPr>
          <p:nvPr>
            <p:ph sz="quarter" idx="13"/>
          </p:nvPr>
        </p:nvSpPr>
        <p:spPr>
          <a:xfrm>
            <a:off x="3790667" y="4437384"/>
            <a:ext cx="3333791" cy="357187"/>
          </a:xfrm>
        </p:spPr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buNone/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1pPr>
            <a:lvl2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2pPr>
            <a:lvl3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3pPr>
            <a:lvl4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4pPr>
            <a:lvl5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內容版面配置區 5"/>
          <p:cNvSpPr>
            <a:spLocks noGrp="1"/>
          </p:cNvSpPr>
          <p:nvPr>
            <p:ph sz="quarter" idx="14"/>
          </p:nvPr>
        </p:nvSpPr>
        <p:spPr>
          <a:xfrm>
            <a:off x="285708" y="4437384"/>
            <a:ext cx="3333791" cy="357187"/>
          </a:xfrm>
        </p:spPr>
        <p:txBody>
          <a:bodyPr/>
          <a:lstStyle>
            <a:lvl1pPr algn="l" rtl="0" fontAlgn="base">
              <a:spcBef>
                <a:spcPct val="50000"/>
              </a:spcBef>
              <a:spcAft>
                <a:spcPct val="0"/>
              </a:spcAft>
              <a:buNone/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1pPr>
            <a:lvl2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2pPr>
            <a:lvl3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3pPr>
            <a:lvl4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 smtClean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4pPr>
            <a:lvl5pPr algn="l" rtl="0" fontAlgn="base">
              <a:spcBef>
                <a:spcPct val="50000"/>
              </a:spcBef>
              <a:spcAft>
                <a:spcPct val="0"/>
              </a:spcAft>
              <a:defRPr kumimoji="1" lang="zh-TW" altLang="en-US" sz="1600" b="1" kern="1200" dirty="0">
                <a:solidFill>
                  <a:srgbClr val="4D4D4D"/>
                </a:solidFill>
                <a:latin typeface="Arial" charset="0"/>
                <a:ea typeface="微軟正黑體" pitchFamily="34" charset="-120"/>
                <a:cs typeface="+mn-cs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85356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11049001" y="6381812"/>
            <a:ext cx="912284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3C9EA239-FE01-4B09-950E-897D2A7DE7D0}" type="slidenum">
              <a:rPr kumimoji="0" lang="en-US" altLang="zh-TW" sz="1800">
                <a:solidFill>
                  <a:srgbClr val="777777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altLang="zh-TW" sz="1800" dirty="0">
              <a:solidFill>
                <a:srgbClr val="777777"/>
              </a:solidFill>
            </a:endParaRP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>
            <a:lvl1pPr>
              <a:buFontTx/>
              <a:buBlip>
                <a:blip r:embed="rId2"/>
              </a:buBlip>
              <a:defRPr sz="28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  <a:lvl2pPr>
              <a:buFontTx/>
              <a:buBlip>
                <a:blip r:embed="rId3"/>
              </a:buBlip>
              <a:defRPr sz="28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2pPr>
            <a:lvl3pPr>
              <a:buFontTx/>
              <a:buBlip>
                <a:blip r:embed="rId4"/>
              </a:buBlip>
              <a:defRPr sz="28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3pPr>
            <a:lvl4pPr>
              <a:buFontTx/>
              <a:buBlip>
                <a:blip r:embed="rId5"/>
              </a:buBlip>
              <a:defRPr sz="28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4pPr>
            <a:lvl5pPr>
              <a:buFontTx/>
              <a:buBlip>
                <a:blip r:embed="rId6"/>
              </a:buBlip>
              <a:defRPr sz="28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609600" y="714356"/>
            <a:ext cx="10972800" cy="703282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002060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C82B475-8039-4314-9554-4D23FF885049}" type="datetime1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2024/4/16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766984" y="6383338"/>
            <a:ext cx="4512733" cy="215900"/>
          </a:xfrm>
        </p:spPr>
        <p:txBody>
          <a:bodyPr/>
          <a:lstStyle>
            <a:lvl1pPr algn="r">
              <a:defRPr sz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49"/>
            <a:ext cx="3065929" cy="4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2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雙物件_內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 userDrawn="1"/>
        </p:nvSpPr>
        <p:spPr bwMode="auto">
          <a:xfrm>
            <a:off x="11049001" y="6381812"/>
            <a:ext cx="912284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3C9EA239-FE01-4B09-950E-897D2A7DE7D0}" type="slidenum">
              <a:rPr kumimoji="0" lang="en-US" altLang="zh-TW" sz="1800">
                <a:solidFill>
                  <a:srgbClr val="777777"/>
                </a:solidFill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0" lang="en-US" altLang="zh-TW" sz="1800" dirty="0">
              <a:solidFill>
                <a:srgbClr val="777777"/>
              </a:solidFill>
            </a:endParaRPr>
          </a:p>
        </p:txBody>
      </p:sp>
      <p:sp>
        <p:nvSpPr>
          <p:cNvPr id="11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fld id="{FC82B475-8039-4314-9554-4D23FF885049}" type="datetime1">
              <a:rPr lang="zh-TW" altLang="en-US" smtClean="0">
                <a:solidFill>
                  <a:prstClr val="black"/>
                </a:solidFill>
              </a:rPr>
              <a:pPr>
                <a:defRPr/>
              </a:pPr>
              <a:t>2024/4/16</a:t>
            </a:fld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2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766984" y="6383338"/>
            <a:ext cx="4512733" cy="215900"/>
          </a:xfrm>
        </p:spPr>
        <p:txBody>
          <a:bodyPr/>
          <a:lstStyle>
            <a:lvl1pPr algn="r">
              <a:defRPr sz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49"/>
            <a:ext cx="3065929" cy="452147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11749" y="1584101"/>
            <a:ext cx="5462789" cy="45928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mtClean="0"/>
            </a:lvl1pPr>
            <a:lvl2pPr>
              <a:defRPr lang="zh-TW" altLang="en-US" smtClean="0"/>
            </a:lvl2pPr>
            <a:lvl3pPr>
              <a:defRPr lang="zh-TW" altLang="en-US" smtClean="0"/>
            </a:lvl3pPr>
            <a:lvl4pPr>
              <a:defRPr lang="zh-TW" alt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zh-TW" altLang="en-US"/>
              <a:t>編輯母片文字樣式</a:t>
            </a:r>
          </a:p>
          <a:p>
            <a:pPr lvl="1">
              <a:buFontTx/>
              <a:buBlip>
                <a:blip r:embed="rId4"/>
              </a:buBlip>
            </a:pPr>
            <a:r>
              <a:rPr lang="zh-TW" altLang="en-US"/>
              <a:t>第二層</a:t>
            </a:r>
          </a:p>
          <a:p>
            <a:pPr lvl="2">
              <a:buFontTx/>
              <a:buBlip>
                <a:blip r:embed="rId5"/>
              </a:buBlip>
            </a:pPr>
            <a:r>
              <a:rPr lang="zh-TW" altLang="en-US"/>
              <a:t>第三層</a:t>
            </a:r>
          </a:p>
          <a:p>
            <a:pPr lvl="3">
              <a:buFontTx/>
              <a:buBlip>
                <a:blip r:embed="rId6"/>
              </a:buBlip>
            </a:pPr>
            <a:r>
              <a:rPr lang="zh-TW" altLang="en-US"/>
              <a:t>第四層</a:t>
            </a:r>
          </a:p>
          <a:p>
            <a:pPr lvl="4">
              <a:buFontTx/>
              <a:buBlip>
                <a:blip r:embed="rId7"/>
              </a:buBlip>
            </a:pPr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119611" y="1584101"/>
            <a:ext cx="5462789" cy="45928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mtClean="0"/>
            </a:lvl1pPr>
            <a:lvl2pPr>
              <a:defRPr lang="zh-TW" altLang="en-US" smtClean="0"/>
            </a:lvl2pPr>
            <a:lvl3pPr>
              <a:defRPr lang="zh-TW" altLang="en-US" smtClean="0"/>
            </a:lvl3pPr>
            <a:lvl4pPr>
              <a:defRPr lang="zh-TW" altLang="en-US" smtClean="0"/>
            </a:lvl4pPr>
            <a:lvl5pPr>
              <a:defRPr lang="en-US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zh-TW" altLang="en-US"/>
              <a:t>編輯母片文字樣式</a:t>
            </a:r>
          </a:p>
          <a:p>
            <a:pPr lvl="1">
              <a:buFontTx/>
              <a:buBlip>
                <a:blip r:embed="rId4"/>
              </a:buBlip>
            </a:pPr>
            <a:r>
              <a:rPr lang="zh-TW" altLang="en-US"/>
              <a:t>第二層</a:t>
            </a:r>
          </a:p>
          <a:p>
            <a:pPr lvl="2">
              <a:buFontTx/>
              <a:buBlip>
                <a:blip r:embed="rId5"/>
              </a:buBlip>
            </a:pPr>
            <a:r>
              <a:rPr lang="zh-TW" altLang="en-US"/>
              <a:t>第三層</a:t>
            </a:r>
          </a:p>
          <a:p>
            <a:pPr lvl="3">
              <a:buFontTx/>
              <a:buBlip>
                <a:blip r:embed="rId6"/>
              </a:buBlip>
            </a:pPr>
            <a:r>
              <a:rPr lang="zh-TW" altLang="en-US"/>
              <a:t>第四層</a:t>
            </a:r>
          </a:p>
          <a:p>
            <a:pPr lvl="4">
              <a:buFontTx/>
              <a:buBlip>
                <a:blip r:embed="rId7"/>
              </a:buBlip>
            </a:pPr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09600" y="714356"/>
            <a:ext cx="10972800" cy="703282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002060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09714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453099" y="2115128"/>
            <a:ext cx="11738901" cy="4774404"/>
            <a:chOff x="453099" y="2115128"/>
            <a:chExt cx="11738901" cy="4774404"/>
          </a:xfrm>
        </p:grpSpPr>
        <p:grpSp>
          <p:nvGrpSpPr>
            <p:cNvPr id="7" name="群組 6"/>
            <p:cNvGrpSpPr/>
            <p:nvPr/>
          </p:nvGrpSpPr>
          <p:grpSpPr>
            <a:xfrm>
              <a:off x="611188" y="6436399"/>
              <a:ext cx="11580812" cy="453133"/>
              <a:chOff x="611188" y="6436399"/>
              <a:chExt cx="11580812" cy="453133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611188" y="6436399"/>
                <a:ext cx="11580812" cy="42160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7" name="日期版面配置區 3"/>
              <p:cNvSpPr txBox="1">
                <a:spLocks/>
              </p:cNvSpPr>
              <p:nvPr/>
            </p:nvSpPr>
            <p:spPr bwMode="auto">
              <a:xfrm>
                <a:off x="611188" y="6467931"/>
                <a:ext cx="8573408" cy="4216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algn="l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1400" b="1" kern="1200">
                    <a:solidFill>
                      <a:schemeClr val="bg1"/>
                    </a:solidFill>
                    <a:latin typeface="+mn-lt"/>
                    <a:ea typeface="굴림" pitchFamily="50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National Yulin University of Science &amp; Technology</a:t>
                </a: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453099" y="2115128"/>
              <a:ext cx="11278093" cy="3816350"/>
              <a:chOff x="453099" y="2115128"/>
              <a:chExt cx="11278093" cy="3816350"/>
            </a:xfrm>
          </p:grpSpPr>
          <p:grpSp>
            <p:nvGrpSpPr>
              <p:cNvPr id="9" name="Group 4"/>
              <p:cNvGrpSpPr>
                <a:grpSpLocks/>
              </p:cNvGrpSpPr>
              <p:nvPr/>
            </p:nvGrpSpPr>
            <p:grpSpPr bwMode="auto">
              <a:xfrm>
                <a:off x="7986279" y="2115128"/>
                <a:ext cx="3744913" cy="3816350"/>
                <a:chOff x="2789" y="890"/>
                <a:chExt cx="2722" cy="2721"/>
              </a:xfrm>
            </p:grpSpPr>
            <p:sp>
              <p:nvSpPr>
                <p:cNvPr id="11" name="AutoShape 5"/>
                <p:cNvSpPr>
                  <a:spLocks noChangeArrowheads="1"/>
                </p:cNvSpPr>
                <p:nvPr/>
              </p:nvSpPr>
              <p:spPr bwMode="ltGray">
                <a:xfrm>
                  <a:off x="2789" y="894"/>
                  <a:ext cx="2722" cy="2684"/>
                </a:xfrm>
                <a:custGeom>
                  <a:avLst/>
                  <a:gdLst>
                    <a:gd name="G0" fmla="+- 320 0 0"/>
                    <a:gd name="G1" fmla="+- 21600 0 320"/>
                    <a:gd name="G2" fmla="+- 21600 0 320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320" y="10800"/>
                      </a:moveTo>
                      <a:cubicBezTo>
                        <a:pt x="320" y="16588"/>
                        <a:pt x="5012" y="21280"/>
                        <a:pt x="10800" y="21280"/>
                      </a:cubicBezTo>
                      <a:cubicBezTo>
                        <a:pt x="16588" y="21280"/>
                        <a:pt x="21280" y="16588"/>
                        <a:pt x="21280" y="10800"/>
                      </a:cubicBezTo>
                      <a:cubicBezTo>
                        <a:pt x="21280" y="5012"/>
                        <a:pt x="16588" y="320"/>
                        <a:pt x="10800" y="320"/>
                      </a:cubicBezTo>
                      <a:cubicBezTo>
                        <a:pt x="5012" y="320"/>
                        <a:pt x="320" y="5012"/>
                        <a:pt x="320" y="10800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" name="Freeform 6"/>
                <p:cNvSpPr>
                  <a:spLocks/>
                </p:cNvSpPr>
                <p:nvPr/>
              </p:nvSpPr>
              <p:spPr bwMode="ltGray">
                <a:xfrm>
                  <a:off x="3196" y="3082"/>
                  <a:ext cx="325" cy="244"/>
                </a:xfrm>
                <a:custGeom>
                  <a:avLst/>
                  <a:gdLst>
                    <a:gd name="T0" fmla="*/ 0 w 363"/>
                    <a:gd name="T1" fmla="*/ 45 h 272"/>
                    <a:gd name="T2" fmla="*/ 90 w 363"/>
                    <a:gd name="T3" fmla="*/ 136 h 272"/>
                    <a:gd name="T4" fmla="*/ 181 w 363"/>
                    <a:gd name="T5" fmla="*/ 227 h 272"/>
                    <a:gd name="T6" fmla="*/ 272 w 363"/>
                    <a:gd name="T7" fmla="*/ 272 h 272"/>
                    <a:gd name="T8" fmla="*/ 317 w 363"/>
                    <a:gd name="T9" fmla="*/ 272 h 272"/>
                    <a:gd name="T10" fmla="*/ 363 w 363"/>
                    <a:gd name="T11" fmla="*/ 181 h 272"/>
                    <a:gd name="T12" fmla="*/ 317 w 363"/>
                    <a:gd name="T13" fmla="*/ 181 h 272"/>
                    <a:gd name="T14" fmla="*/ 272 w 363"/>
                    <a:gd name="T15" fmla="*/ 181 h 272"/>
                    <a:gd name="T16" fmla="*/ 226 w 363"/>
                    <a:gd name="T17" fmla="*/ 181 h 272"/>
                    <a:gd name="T18" fmla="*/ 226 w 363"/>
                    <a:gd name="T19" fmla="*/ 136 h 272"/>
                    <a:gd name="T20" fmla="*/ 272 w 363"/>
                    <a:gd name="T21" fmla="*/ 91 h 272"/>
                    <a:gd name="T22" fmla="*/ 226 w 363"/>
                    <a:gd name="T23" fmla="*/ 45 h 272"/>
                    <a:gd name="T24" fmla="*/ 226 w 363"/>
                    <a:gd name="T25" fmla="*/ 91 h 272"/>
                    <a:gd name="T26" fmla="*/ 181 w 363"/>
                    <a:gd name="T27" fmla="*/ 136 h 272"/>
                    <a:gd name="T28" fmla="*/ 136 w 363"/>
                    <a:gd name="T29" fmla="*/ 136 h 272"/>
                    <a:gd name="T30" fmla="*/ 90 w 363"/>
                    <a:gd name="T31" fmla="*/ 91 h 272"/>
                    <a:gd name="T32" fmla="*/ 136 w 363"/>
                    <a:gd name="T33" fmla="*/ 91 h 272"/>
                    <a:gd name="T34" fmla="*/ 90 w 363"/>
                    <a:gd name="T35" fmla="*/ 45 h 272"/>
                    <a:gd name="T36" fmla="*/ 45 w 363"/>
                    <a:gd name="T37" fmla="*/ 0 h 272"/>
                    <a:gd name="T38" fmla="*/ 61 w 363"/>
                    <a:gd name="T39" fmla="*/ 57 h 272"/>
                    <a:gd name="T40" fmla="*/ 28 w 363"/>
                    <a:gd name="T41" fmla="*/ 45 h 272"/>
                    <a:gd name="T42" fmla="*/ 0 w 363"/>
                    <a:gd name="T43" fmla="*/ 45 h 2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63" h="272">
                      <a:moveTo>
                        <a:pt x="0" y="45"/>
                      </a:moveTo>
                      <a:lnTo>
                        <a:pt x="90" y="136"/>
                      </a:lnTo>
                      <a:lnTo>
                        <a:pt x="181" y="227"/>
                      </a:lnTo>
                      <a:lnTo>
                        <a:pt x="272" y="272"/>
                      </a:lnTo>
                      <a:lnTo>
                        <a:pt x="317" y="272"/>
                      </a:lnTo>
                      <a:lnTo>
                        <a:pt x="363" y="181"/>
                      </a:lnTo>
                      <a:lnTo>
                        <a:pt x="317" y="181"/>
                      </a:lnTo>
                      <a:lnTo>
                        <a:pt x="272" y="181"/>
                      </a:lnTo>
                      <a:lnTo>
                        <a:pt x="226" y="181"/>
                      </a:lnTo>
                      <a:lnTo>
                        <a:pt x="226" y="136"/>
                      </a:lnTo>
                      <a:lnTo>
                        <a:pt x="272" y="91"/>
                      </a:lnTo>
                      <a:lnTo>
                        <a:pt x="226" y="45"/>
                      </a:lnTo>
                      <a:lnTo>
                        <a:pt x="226" y="91"/>
                      </a:lnTo>
                      <a:lnTo>
                        <a:pt x="181" y="136"/>
                      </a:lnTo>
                      <a:lnTo>
                        <a:pt x="136" y="136"/>
                      </a:lnTo>
                      <a:lnTo>
                        <a:pt x="90" y="91"/>
                      </a:lnTo>
                      <a:lnTo>
                        <a:pt x="136" y="91"/>
                      </a:lnTo>
                      <a:lnTo>
                        <a:pt x="90" y="45"/>
                      </a:lnTo>
                      <a:lnTo>
                        <a:pt x="45" y="0"/>
                      </a:lnTo>
                      <a:lnTo>
                        <a:pt x="61" y="57"/>
                      </a:lnTo>
                      <a:lnTo>
                        <a:pt x="28" y="45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" name="Freeform 7"/>
                <p:cNvSpPr>
                  <a:spLocks/>
                </p:cNvSpPr>
                <p:nvPr/>
              </p:nvSpPr>
              <p:spPr bwMode="ltGray">
                <a:xfrm>
                  <a:off x="3660" y="1726"/>
                  <a:ext cx="420" cy="1885"/>
                </a:xfrm>
                <a:custGeom>
                  <a:avLst/>
                  <a:gdLst>
                    <a:gd name="T0" fmla="*/ 162 w 420"/>
                    <a:gd name="T1" fmla="*/ 1 h 1885"/>
                    <a:gd name="T2" fmla="*/ 56 w 420"/>
                    <a:gd name="T3" fmla="*/ 561 h 1885"/>
                    <a:gd name="T4" fmla="*/ 122 w 420"/>
                    <a:gd name="T5" fmla="*/ 1185 h 1885"/>
                    <a:gd name="T6" fmla="*/ 383 w 420"/>
                    <a:gd name="T7" fmla="*/ 1785 h 1885"/>
                    <a:gd name="T8" fmla="*/ 343 w 420"/>
                    <a:gd name="T9" fmla="*/ 1785 h 1885"/>
                    <a:gd name="T10" fmla="*/ 70 w 420"/>
                    <a:gd name="T11" fmla="*/ 1209 h 1885"/>
                    <a:gd name="T12" fmla="*/ 15 w 420"/>
                    <a:gd name="T13" fmla="*/ 487 h 1885"/>
                    <a:gd name="T14" fmla="*/ 162 w 420"/>
                    <a:gd name="T15" fmla="*/ 1 h 18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20" h="1885">
                      <a:moveTo>
                        <a:pt x="162" y="1"/>
                      </a:moveTo>
                      <a:cubicBezTo>
                        <a:pt x="173" y="0"/>
                        <a:pt x="62" y="364"/>
                        <a:pt x="56" y="561"/>
                      </a:cubicBezTo>
                      <a:cubicBezTo>
                        <a:pt x="50" y="758"/>
                        <a:pt x="67" y="981"/>
                        <a:pt x="122" y="1185"/>
                      </a:cubicBezTo>
                      <a:cubicBezTo>
                        <a:pt x="176" y="1389"/>
                        <a:pt x="347" y="1685"/>
                        <a:pt x="383" y="1785"/>
                      </a:cubicBezTo>
                      <a:cubicBezTo>
                        <a:pt x="420" y="1885"/>
                        <a:pt x="395" y="1881"/>
                        <a:pt x="343" y="1785"/>
                      </a:cubicBezTo>
                      <a:cubicBezTo>
                        <a:pt x="291" y="1689"/>
                        <a:pt x="125" y="1425"/>
                        <a:pt x="70" y="1209"/>
                      </a:cubicBezTo>
                      <a:cubicBezTo>
                        <a:pt x="15" y="993"/>
                        <a:pt x="0" y="688"/>
                        <a:pt x="15" y="487"/>
                      </a:cubicBezTo>
                      <a:cubicBezTo>
                        <a:pt x="30" y="286"/>
                        <a:pt x="132" y="102"/>
                        <a:pt x="162" y="1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ltGray">
                <a:xfrm>
                  <a:off x="4023" y="1694"/>
                  <a:ext cx="429" cy="1836"/>
                </a:xfrm>
                <a:custGeom>
                  <a:avLst/>
                  <a:gdLst>
                    <a:gd name="T0" fmla="*/ 0 w 429"/>
                    <a:gd name="T1" fmla="*/ 25 h 1836"/>
                    <a:gd name="T2" fmla="*/ 375 w 429"/>
                    <a:gd name="T3" fmla="*/ 1835 h 1836"/>
                    <a:gd name="T4" fmla="*/ 429 w 429"/>
                    <a:gd name="T5" fmla="*/ 1836 h 1836"/>
                    <a:gd name="T6" fmla="*/ 37 w 429"/>
                    <a:gd name="T7" fmla="*/ 0 h 1836"/>
                    <a:gd name="T8" fmla="*/ 0 w 429"/>
                    <a:gd name="T9" fmla="*/ 25 h 18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9" h="1836">
                      <a:moveTo>
                        <a:pt x="0" y="25"/>
                      </a:moveTo>
                      <a:lnTo>
                        <a:pt x="375" y="1835"/>
                      </a:lnTo>
                      <a:lnTo>
                        <a:pt x="429" y="1836"/>
                      </a:lnTo>
                      <a:lnTo>
                        <a:pt x="37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5" name="Freeform 9"/>
                <p:cNvSpPr>
                  <a:spLocks/>
                </p:cNvSpPr>
                <p:nvPr/>
              </p:nvSpPr>
              <p:spPr bwMode="ltGray">
                <a:xfrm>
                  <a:off x="4270" y="1551"/>
                  <a:ext cx="600" cy="1899"/>
                </a:xfrm>
                <a:custGeom>
                  <a:avLst/>
                  <a:gdLst>
                    <a:gd name="T0" fmla="*/ 0 w 600"/>
                    <a:gd name="T1" fmla="*/ 67 h 1899"/>
                    <a:gd name="T2" fmla="*/ 91 w 600"/>
                    <a:gd name="T3" fmla="*/ 168 h 1899"/>
                    <a:gd name="T4" fmla="*/ 347 w 600"/>
                    <a:gd name="T5" fmla="*/ 552 h 1899"/>
                    <a:gd name="T6" fmla="*/ 512 w 600"/>
                    <a:gd name="T7" fmla="*/ 1146 h 1899"/>
                    <a:gd name="T8" fmla="*/ 539 w 600"/>
                    <a:gd name="T9" fmla="*/ 1612 h 1899"/>
                    <a:gd name="T10" fmla="*/ 457 w 600"/>
                    <a:gd name="T11" fmla="*/ 1859 h 1899"/>
                    <a:gd name="T12" fmla="*/ 503 w 600"/>
                    <a:gd name="T13" fmla="*/ 1850 h 1899"/>
                    <a:gd name="T14" fmla="*/ 583 w 600"/>
                    <a:gd name="T15" fmla="*/ 1611 h 1899"/>
                    <a:gd name="T16" fmla="*/ 567 w 600"/>
                    <a:gd name="T17" fmla="*/ 1146 h 1899"/>
                    <a:gd name="T18" fmla="*/ 384 w 600"/>
                    <a:gd name="T19" fmla="*/ 524 h 1899"/>
                    <a:gd name="T20" fmla="*/ 82 w 600"/>
                    <a:gd name="T21" fmla="*/ 76 h 1899"/>
                    <a:gd name="T22" fmla="*/ 0 w 600"/>
                    <a:gd name="T23" fmla="*/ 67 h 18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00" h="1899">
                      <a:moveTo>
                        <a:pt x="0" y="67"/>
                      </a:moveTo>
                      <a:cubicBezTo>
                        <a:pt x="2" y="82"/>
                        <a:pt x="33" y="87"/>
                        <a:pt x="91" y="168"/>
                      </a:cubicBezTo>
                      <a:cubicBezTo>
                        <a:pt x="149" y="249"/>
                        <a:pt x="277" y="389"/>
                        <a:pt x="347" y="552"/>
                      </a:cubicBezTo>
                      <a:cubicBezTo>
                        <a:pt x="417" y="715"/>
                        <a:pt x="480" y="969"/>
                        <a:pt x="512" y="1146"/>
                      </a:cubicBezTo>
                      <a:cubicBezTo>
                        <a:pt x="544" y="1323"/>
                        <a:pt x="548" y="1493"/>
                        <a:pt x="539" y="1612"/>
                      </a:cubicBezTo>
                      <a:cubicBezTo>
                        <a:pt x="530" y="1731"/>
                        <a:pt x="463" y="1819"/>
                        <a:pt x="457" y="1859"/>
                      </a:cubicBezTo>
                      <a:cubicBezTo>
                        <a:pt x="451" y="1899"/>
                        <a:pt x="482" y="1891"/>
                        <a:pt x="503" y="1850"/>
                      </a:cubicBezTo>
                      <a:cubicBezTo>
                        <a:pt x="524" y="1809"/>
                        <a:pt x="572" y="1728"/>
                        <a:pt x="583" y="1611"/>
                      </a:cubicBezTo>
                      <a:cubicBezTo>
                        <a:pt x="594" y="1494"/>
                        <a:pt x="600" y="1327"/>
                        <a:pt x="567" y="1146"/>
                      </a:cubicBezTo>
                      <a:cubicBezTo>
                        <a:pt x="534" y="965"/>
                        <a:pt x="465" y="702"/>
                        <a:pt x="384" y="524"/>
                      </a:cubicBezTo>
                      <a:cubicBezTo>
                        <a:pt x="303" y="346"/>
                        <a:pt x="146" y="152"/>
                        <a:pt x="82" y="76"/>
                      </a:cubicBezTo>
                      <a:cubicBezTo>
                        <a:pt x="18" y="0"/>
                        <a:pt x="17" y="69"/>
                        <a:pt x="0" y="67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" name="Freeform 10"/>
                <p:cNvSpPr>
                  <a:spLocks/>
                </p:cNvSpPr>
                <p:nvPr/>
              </p:nvSpPr>
              <p:spPr bwMode="ltGray">
                <a:xfrm>
                  <a:off x="4902" y="1753"/>
                  <a:ext cx="338" cy="1494"/>
                </a:xfrm>
                <a:custGeom>
                  <a:avLst/>
                  <a:gdLst>
                    <a:gd name="T0" fmla="*/ 26 w 338"/>
                    <a:gd name="T1" fmla="*/ 73 h 1494"/>
                    <a:gd name="T2" fmla="*/ 136 w 338"/>
                    <a:gd name="T3" fmla="*/ 194 h 1494"/>
                    <a:gd name="T4" fmla="*/ 282 w 338"/>
                    <a:gd name="T5" fmla="*/ 706 h 1494"/>
                    <a:gd name="T6" fmla="*/ 282 w 338"/>
                    <a:gd name="T7" fmla="*/ 1118 h 1494"/>
                    <a:gd name="T8" fmla="*/ 218 w 338"/>
                    <a:gd name="T9" fmla="*/ 1319 h 1494"/>
                    <a:gd name="T10" fmla="*/ 132 w 338"/>
                    <a:gd name="T11" fmla="*/ 1475 h 1494"/>
                    <a:gd name="T12" fmla="*/ 206 w 338"/>
                    <a:gd name="T13" fmla="*/ 1433 h 1494"/>
                    <a:gd name="T14" fmla="*/ 312 w 338"/>
                    <a:gd name="T15" fmla="*/ 1163 h 1494"/>
                    <a:gd name="T16" fmla="*/ 337 w 338"/>
                    <a:gd name="T17" fmla="*/ 871 h 1494"/>
                    <a:gd name="T18" fmla="*/ 309 w 338"/>
                    <a:gd name="T19" fmla="*/ 615 h 1494"/>
                    <a:gd name="T20" fmla="*/ 172 w 338"/>
                    <a:gd name="T21" fmla="*/ 149 h 1494"/>
                    <a:gd name="T22" fmla="*/ 34 w 338"/>
                    <a:gd name="T23" fmla="*/ 23 h 1494"/>
                    <a:gd name="T24" fmla="*/ 26 w 338"/>
                    <a:gd name="T25" fmla="*/ 73 h 1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8" h="1494">
                      <a:moveTo>
                        <a:pt x="26" y="73"/>
                      </a:moveTo>
                      <a:cubicBezTo>
                        <a:pt x="43" y="102"/>
                        <a:pt x="93" y="88"/>
                        <a:pt x="136" y="194"/>
                      </a:cubicBezTo>
                      <a:cubicBezTo>
                        <a:pt x="179" y="300"/>
                        <a:pt x="258" y="552"/>
                        <a:pt x="282" y="706"/>
                      </a:cubicBezTo>
                      <a:cubicBezTo>
                        <a:pt x="306" y="860"/>
                        <a:pt x="293" y="1016"/>
                        <a:pt x="282" y="1118"/>
                      </a:cubicBezTo>
                      <a:cubicBezTo>
                        <a:pt x="271" y="1220"/>
                        <a:pt x="243" y="1260"/>
                        <a:pt x="218" y="1319"/>
                      </a:cubicBezTo>
                      <a:cubicBezTo>
                        <a:pt x="193" y="1378"/>
                        <a:pt x="134" y="1456"/>
                        <a:pt x="132" y="1475"/>
                      </a:cubicBezTo>
                      <a:cubicBezTo>
                        <a:pt x="130" y="1494"/>
                        <a:pt x="176" y="1485"/>
                        <a:pt x="206" y="1433"/>
                      </a:cubicBezTo>
                      <a:cubicBezTo>
                        <a:pt x="235" y="1381"/>
                        <a:pt x="290" y="1257"/>
                        <a:pt x="312" y="1163"/>
                      </a:cubicBezTo>
                      <a:cubicBezTo>
                        <a:pt x="334" y="1069"/>
                        <a:pt x="338" y="962"/>
                        <a:pt x="337" y="871"/>
                      </a:cubicBezTo>
                      <a:cubicBezTo>
                        <a:pt x="336" y="780"/>
                        <a:pt x="336" y="735"/>
                        <a:pt x="309" y="615"/>
                      </a:cubicBezTo>
                      <a:cubicBezTo>
                        <a:pt x="282" y="495"/>
                        <a:pt x="218" y="248"/>
                        <a:pt x="172" y="149"/>
                      </a:cubicBezTo>
                      <a:cubicBezTo>
                        <a:pt x="126" y="50"/>
                        <a:pt x="58" y="36"/>
                        <a:pt x="34" y="23"/>
                      </a:cubicBezTo>
                      <a:cubicBezTo>
                        <a:pt x="10" y="10"/>
                        <a:pt x="0" y="0"/>
                        <a:pt x="26" y="73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Freeform 11"/>
                <p:cNvSpPr>
                  <a:spLocks/>
                </p:cNvSpPr>
                <p:nvPr/>
              </p:nvSpPr>
              <p:spPr bwMode="ltGray">
                <a:xfrm>
                  <a:off x="3189" y="2212"/>
                  <a:ext cx="573" cy="1290"/>
                </a:xfrm>
                <a:custGeom>
                  <a:avLst/>
                  <a:gdLst>
                    <a:gd name="T0" fmla="*/ 2 w 573"/>
                    <a:gd name="T1" fmla="*/ 129 h 1290"/>
                    <a:gd name="T2" fmla="*/ 48 w 573"/>
                    <a:gd name="T3" fmla="*/ 65 h 1290"/>
                    <a:gd name="T4" fmla="*/ 84 w 573"/>
                    <a:gd name="T5" fmla="*/ 522 h 1290"/>
                    <a:gd name="T6" fmla="*/ 241 w 573"/>
                    <a:gd name="T7" fmla="*/ 909 h 1290"/>
                    <a:gd name="T8" fmla="*/ 396 w 573"/>
                    <a:gd name="T9" fmla="*/ 1106 h 1290"/>
                    <a:gd name="T10" fmla="*/ 568 w 573"/>
                    <a:gd name="T11" fmla="*/ 1286 h 1290"/>
                    <a:gd name="T12" fmla="*/ 363 w 573"/>
                    <a:gd name="T13" fmla="*/ 1130 h 1290"/>
                    <a:gd name="T14" fmla="*/ 183 w 573"/>
                    <a:gd name="T15" fmla="*/ 909 h 1290"/>
                    <a:gd name="T16" fmla="*/ 38 w 573"/>
                    <a:gd name="T17" fmla="*/ 540 h 1290"/>
                    <a:gd name="T18" fmla="*/ 2 w 573"/>
                    <a:gd name="T19" fmla="*/ 129 h 12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73" h="1290">
                      <a:moveTo>
                        <a:pt x="2" y="129"/>
                      </a:moveTo>
                      <a:cubicBezTo>
                        <a:pt x="4" y="50"/>
                        <a:pt x="34" y="0"/>
                        <a:pt x="48" y="65"/>
                      </a:cubicBezTo>
                      <a:cubicBezTo>
                        <a:pt x="62" y="130"/>
                        <a:pt x="52" y="381"/>
                        <a:pt x="84" y="522"/>
                      </a:cubicBezTo>
                      <a:cubicBezTo>
                        <a:pt x="116" y="663"/>
                        <a:pt x="189" y="812"/>
                        <a:pt x="241" y="909"/>
                      </a:cubicBezTo>
                      <a:cubicBezTo>
                        <a:pt x="293" y="1006"/>
                        <a:pt x="341" y="1043"/>
                        <a:pt x="396" y="1106"/>
                      </a:cubicBezTo>
                      <a:cubicBezTo>
                        <a:pt x="450" y="1169"/>
                        <a:pt x="573" y="1283"/>
                        <a:pt x="568" y="1286"/>
                      </a:cubicBezTo>
                      <a:cubicBezTo>
                        <a:pt x="562" y="1290"/>
                        <a:pt x="428" y="1193"/>
                        <a:pt x="363" y="1130"/>
                      </a:cubicBezTo>
                      <a:cubicBezTo>
                        <a:pt x="299" y="1068"/>
                        <a:pt x="237" y="1007"/>
                        <a:pt x="183" y="909"/>
                      </a:cubicBezTo>
                      <a:cubicBezTo>
                        <a:pt x="129" y="811"/>
                        <a:pt x="68" y="670"/>
                        <a:pt x="38" y="540"/>
                      </a:cubicBezTo>
                      <a:cubicBezTo>
                        <a:pt x="8" y="410"/>
                        <a:pt x="0" y="208"/>
                        <a:pt x="2" y="129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Freeform 12"/>
                <p:cNvSpPr>
                  <a:spLocks/>
                </p:cNvSpPr>
                <p:nvPr/>
              </p:nvSpPr>
              <p:spPr bwMode="ltGray">
                <a:xfrm>
                  <a:off x="4170" y="1008"/>
                  <a:ext cx="655" cy="192"/>
                </a:xfrm>
                <a:custGeom>
                  <a:avLst/>
                  <a:gdLst>
                    <a:gd name="T0" fmla="*/ 17 w 731"/>
                    <a:gd name="T1" fmla="*/ 187 h 214"/>
                    <a:gd name="T2" fmla="*/ 255 w 731"/>
                    <a:gd name="T3" fmla="*/ 41 h 214"/>
                    <a:gd name="T4" fmla="*/ 456 w 731"/>
                    <a:gd name="T5" fmla="*/ 4 h 214"/>
                    <a:gd name="T6" fmla="*/ 629 w 731"/>
                    <a:gd name="T7" fmla="*/ 16 h 214"/>
                    <a:gd name="T8" fmla="*/ 720 w 731"/>
                    <a:gd name="T9" fmla="*/ 61 h 214"/>
                    <a:gd name="T10" fmla="*/ 565 w 731"/>
                    <a:gd name="T11" fmla="*/ 50 h 214"/>
                    <a:gd name="T12" fmla="*/ 264 w 731"/>
                    <a:gd name="T13" fmla="*/ 77 h 214"/>
                    <a:gd name="T14" fmla="*/ 53 w 731"/>
                    <a:gd name="T15" fmla="*/ 196 h 214"/>
                    <a:gd name="T16" fmla="*/ 17 w 731"/>
                    <a:gd name="T17" fmla="*/ 187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1" h="214">
                      <a:moveTo>
                        <a:pt x="17" y="187"/>
                      </a:moveTo>
                      <a:cubicBezTo>
                        <a:pt x="0" y="176"/>
                        <a:pt x="182" y="71"/>
                        <a:pt x="255" y="41"/>
                      </a:cubicBezTo>
                      <a:cubicBezTo>
                        <a:pt x="328" y="11"/>
                        <a:pt x="394" y="8"/>
                        <a:pt x="456" y="4"/>
                      </a:cubicBezTo>
                      <a:cubicBezTo>
                        <a:pt x="518" y="0"/>
                        <a:pt x="585" y="7"/>
                        <a:pt x="629" y="16"/>
                      </a:cubicBezTo>
                      <a:cubicBezTo>
                        <a:pt x="673" y="25"/>
                        <a:pt x="731" y="55"/>
                        <a:pt x="720" y="61"/>
                      </a:cubicBezTo>
                      <a:cubicBezTo>
                        <a:pt x="709" y="67"/>
                        <a:pt x="641" y="47"/>
                        <a:pt x="565" y="50"/>
                      </a:cubicBezTo>
                      <a:cubicBezTo>
                        <a:pt x="489" y="53"/>
                        <a:pt x="349" y="53"/>
                        <a:pt x="264" y="77"/>
                      </a:cubicBezTo>
                      <a:cubicBezTo>
                        <a:pt x="179" y="101"/>
                        <a:pt x="94" y="178"/>
                        <a:pt x="53" y="196"/>
                      </a:cubicBezTo>
                      <a:cubicBezTo>
                        <a:pt x="12" y="214"/>
                        <a:pt x="24" y="189"/>
                        <a:pt x="17" y="187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Freeform 13"/>
                <p:cNvSpPr>
                  <a:spLocks/>
                </p:cNvSpPr>
                <p:nvPr/>
              </p:nvSpPr>
              <p:spPr bwMode="ltGray">
                <a:xfrm>
                  <a:off x="4322" y="1276"/>
                  <a:ext cx="504" cy="82"/>
                </a:xfrm>
                <a:custGeom>
                  <a:avLst/>
                  <a:gdLst>
                    <a:gd name="T0" fmla="*/ 0 w 563"/>
                    <a:gd name="T1" fmla="*/ 0 h 91"/>
                    <a:gd name="T2" fmla="*/ 64 w 563"/>
                    <a:gd name="T3" fmla="*/ 37 h 91"/>
                    <a:gd name="T4" fmla="*/ 311 w 563"/>
                    <a:gd name="T5" fmla="*/ 18 h 91"/>
                    <a:gd name="T6" fmla="*/ 530 w 563"/>
                    <a:gd name="T7" fmla="*/ 37 h 91"/>
                    <a:gd name="T8" fmla="*/ 512 w 563"/>
                    <a:gd name="T9" fmla="*/ 73 h 91"/>
                    <a:gd name="T10" fmla="*/ 293 w 563"/>
                    <a:gd name="T11" fmla="*/ 55 h 91"/>
                    <a:gd name="T12" fmla="*/ 37 w 563"/>
                    <a:gd name="T13" fmla="*/ 9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3" h="91">
                      <a:moveTo>
                        <a:pt x="0" y="0"/>
                      </a:moveTo>
                      <a:cubicBezTo>
                        <a:pt x="11" y="6"/>
                        <a:pt x="12" y="34"/>
                        <a:pt x="64" y="37"/>
                      </a:cubicBezTo>
                      <a:cubicBezTo>
                        <a:pt x="116" y="40"/>
                        <a:pt x="233" y="18"/>
                        <a:pt x="311" y="18"/>
                      </a:cubicBezTo>
                      <a:cubicBezTo>
                        <a:pt x="389" y="18"/>
                        <a:pt x="497" y="28"/>
                        <a:pt x="530" y="37"/>
                      </a:cubicBezTo>
                      <a:cubicBezTo>
                        <a:pt x="563" y="46"/>
                        <a:pt x="551" y="70"/>
                        <a:pt x="512" y="73"/>
                      </a:cubicBezTo>
                      <a:cubicBezTo>
                        <a:pt x="473" y="76"/>
                        <a:pt x="372" y="52"/>
                        <a:pt x="293" y="55"/>
                      </a:cubicBezTo>
                      <a:cubicBezTo>
                        <a:pt x="214" y="58"/>
                        <a:pt x="90" y="84"/>
                        <a:pt x="37" y="91"/>
                      </a:cubicBez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Freeform 14"/>
                <p:cNvSpPr>
                  <a:spLocks/>
                </p:cNvSpPr>
                <p:nvPr/>
              </p:nvSpPr>
              <p:spPr bwMode="ltGray">
                <a:xfrm>
                  <a:off x="4043" y="890"/>
                  <a:ext cx="204" cy="247"/>
                </a:xfrm>
                <a:custGeom>
                  <a:avLst/>
                  <a:gdLst>
                    <a:gd name="T0" fmla="*/ 0 w 228"/>
                    <a:gd name="T1" fmla="*/ 276 h 276"/>
                    <a:gd name="T2" fmla="*/ 156 w 228"/>
                    <a:gd name="T3" fmla="*/ 38 h 276"/>
                    <a:gd name="T4" fmla="*/ 211 w 228"/>
                    <a:gd name="T5" fmla="*/ 47 h 276"/>
                    <a:gd name="T6" fmla="*/ 52 w 228"/>
                    <a:gd name="T7" fmla="*/ 268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8" h="276">
                      <a:moveTo>
                        <a:pt x="0" y="276"/>
                      </a:moveTo>
                      <a:cubicBezTo>
                        <a:pt x="26" y="236"/>
                        <a:pt x="121" y="76"/>
                        <a:pt x="156" y="38"/>
                      </a:cubicBezTo>
                      <a:cubicBezTo>
                        <a:pt x="191" y="0"/>
                        <a:pt x="228" y="9"/>
                        <a:pt x="211" y="47"/>
                      </a:cubicBezTo>
                      <a:cubicBezTo>
                        <a:pt x="194" y="85"/>
                        <a:pt x="85" y="222"/>
                        <a:pt x="52" y="268"/>
                      </a:cubicBez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Freeform 15"/>
                <p:cNvSpPr>
                  <a:spLocks/>
                </p:cNvSpPr>
                <p:nvPr/>
              </p:nvSpPr>
              <p:spPr bwMode="ltGray">
                <a:xfrm>
                  <a:off x="3854" y="915"/>
                  <a:ext cx="67" cy="287"/>
                </a:xfrm>
                <a:custGeom>
                  <a:avLst/>
                  <a:gdLst>
                    <a:gd name="T0" fmla="*/ 1 w 75"/>
                    <a:gd name="T1" fmla="*/ 46 h 320"/>
                    <a:gd name="T2" fmla="*/ 36 w 75"/>
                    <a:gd name="T3" fmla="*/ 285 h 320"/>
                    <a:gd name="T4" fmla="*/ 74 w 75"/>
                    <a:gd name="T5" fmla="*/ 266 h 320"/>
                    <a:gd name="T6" fmla="*/ 28 w 75"/>
                    <a:gd name="T7" fmla="*/ 37 h 320"/>
                    <a:gd name="T8" fmla="*/ 1 w 75"/>
                    <a:gd name="T9" fmla="*/ 46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320">
                      <a:moveTo>
                        <a:pt x="1" y="46"/>
                      </a:moveTo>
                      <a:cubicBezTo>
                        <a:pt x="2" y="87"/>
                        <a:pt x="24" y="248"/>
                        <a:pt x="36" y="285"/>
                      </a:cubicBezTo>
                      <a:cubicBezTo>
                        <a:pt x="50" y="320"/>
                        <a:pt x="75" y="307"/>
                        <a:pt x="74" y="266"/>
                      </a:cubicBezTo>
                      <a:cubicBezTo>
                        <a:pt x="73" y="225"/>
                        <a:pt x="40" y="74"/>
                        <a:pt x="28" y="37"/>
                      </a:cubicBezTo>
                      <a:cubicBezTo>
                        <a:pt x="16" y="0"/>
                        <a:pt x="0" y="5"/>
                        <a:pt x="1" y="46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Freeform 16"/>
                <p:cNvSpPr>
                  <a:spLocks/>
                </p:cNvSpPr>
                <p:nvPr/>
              </p:nvSpPr>
              <p:spPr bwMode="ltGray">
                <a:xfrm>
                  <a:off x="3319" y="1736"/>
                  <a:ext cx="1687" cy="607"/>
                </a:xfrm>
                <a:custGeom>
                  <a:avLst/>
                  <a:gdLst>
                    <a:gd name="T0" fmla="*/ 95 w 1883"/>
                    <a:gd name="T1" fmla="*/ 511 h 677"/>
                    <a:gd name="T2" fmla="*/ 406 w 1883"/>
                    <a:gd name="T3" fmla="*/ 594 h 677"/>
                    <a:gd name="T4" fmla="*/ 936 w 1883"/>
                    <a:gd name="T5" fmla="*/ 575 h 677"/>
                    <a:gd name="T6" fmla="*/ 1430 w 1883"/>
                    <a:gd name="T7" fmla="*/ 392 h 677"/>
                    <a:gd name="T8" fmla="*/ 1812 w 1883"/>
                    <a:gd name="T9" fmla="*/ 49 h 677"/>
                    <a:gd name="T10" fmla="*/ 1858 w 1883"/>
                    <a:gd name="T11" fmla="*/ 95 h 677"/>
                    <a:gd name="T12" fmla="*/ 1812 w 1883"/>
                    <a:gd name="T13" fmla="*/ 140 h 677"/>
                    <a:gd name="T14" fmla="*/ 1449 w 1883"/>
                    <a:gd name="T15" fmla="*/ 458 h 677"/>
                    <a:gd name="T16" fmla="*/ 964 w 1883"/>
                    <a:gd name="T17" fmla="*/ 639 h 677"/>
                    <a:gd name="T18" fmla="*/ 406 w 1883"/>
                    <a:gd name="T19" fmla="*/ 666 h 677"/>
                    <a:gd name="T20" fmla="*/ 59 w 1883"/>
                    <a:gd name="T21" fmla="*/ 575 h 677"/>
                    <a:gd name="T22" fmla="*/ 49 w 1883"/>
                    <a:gd name="T23" fmla="*/ 548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83" h="677">
                      <a:moveTo>
                        <a:pt x="95" y="511"/>
                      </a:moveTo>
                      <a:cubicBezTo>
                        <a:pt x="145" y="525"/>
                        <a:pt x="266" y="583"/>
                        <a:pt x="406" y="594"/>
                      </a:cubicBezTo>
                      <a:cubicBezTo>
                        <a:pt x="546" y="605"/>
                        <a:pt x="765" y="609"/>
                        <a:pt x="936" y="575"/>
                      </a:cubicBezTo>
                      <a:cubicBezTo>
                        <a:pt x="1107" y="541"/>
                        <a:pt x="1284" y="480"/>
                        <a:pt x="1430" y="392"/>
                      </a:cubicBezTo>
                      <a:cubicBezTo>
                        <a:pt x="1576" y="304"/>
                        <a:pt x="1741" y="98"/>
                        <a:pt x="1812" y="49"/>
                      </a:cubicBezTo>
                      <a:cubicBezTo>
                        <a:pt x="1883" y="0"/>
                        <a:pt x="1858" y="80"/>
                        <a:pt x="1858" y="95"/>
                      </a:cubicBezTo>
                      <a:cubicBezTo>
                        <a:pt x="1858" y="110"/>
                        <a:pt x="1880" y="79"/>
                        <a:pt x="1812" y="140"/>
                      </a:cubicBezTo>
                      <a:cubicBezTo>
                        <a:pt x="1744" y="201"/>
                        <a:pt x="1590" y="375"/>
                        <a:pt x="1449" y="458"/>
                      </a:cubicBezTo>
                      <a:cubicBezTo>
                        <a:pt x="1308" y="541"/>
                        <a:pt x="1138" y="604"/>
                        <a:pt x="964" y="639"/>
                      </a:cubicBezTo>
                      <a:cubicBezTo>
                        <a:pt x="790" y="674"/>
                        <a:pt x="557" y="677"/>
                        <a:pt x="406" y="666"/>
                      </a:cubicBezTo>
                      <a:cubicBezTo>
                        <a:pt x="255" y="655"/>
                        <a:pt x="118" y="595"/>
                        <a:pt x="59" y="575"/>
                      </a:cubicBezTo>
                      <a:cubicBezTo>
                        <a:pt x="0" y="555"/>
                        <a:pt x="51" y="554"/>
                        <a:pt x="49" y="548"/>
                      </a:cubicBez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Freeform 17"/>
                <p:cNvSpPr>
                  <a:spLocks/>
                </p:cNvSpPr>
                <p:nvPr/>
              </p:nvSpPr>
              <p:spPr bwMode="ltGray">
                <a:xfrm>
                  <a:off x="2898" y="1874"/>
                  <a:ext cx="2576" cy="1099"/>
                </a:xfrm>
                <a:custGeom>
                  <a:avLst/>
                  <a:gdLst>
                    <a:gd name="T0" fmla="*/ 53 w 2876"/>
                    <a:gd name="T1" fmla="*/ 779 h 1226"/>
                    <a:gd name="T2" fmla="*/ 62 w 2876"/>
                    <a:gd name="T3" fmla="*/ 788 h 1226"/>
                    <a:gd name="T4" fmla="*/ 428 w 2876"/>
                    <a:gd name="T5" fmla="*/ 1062 h 1226"/>
                    <a:gd name="T6" fmla="*/ 931 w 2876"/>
                    <a:gd name="T7" fmla="*/ 1153 h 1226"/>
                    <a:gd name="T8" fmla="*/ 1534 w 2876"/>
                    <a:gd name="T9" fmla="*/ 1126 h 1226"/>
                    <a:gd name="T10" fmla="*/ 2147 w 2876"/>
                    <a:gd name="T11" fmla="*/ 907 h 1226"/>
                    <a:gd name="T12" fmla="*/ 2600 w 2876"/>
                    <a:gd name="T13" fmla="*/ 532 h 1226"/>
                    <a:gd name="T14" fmla="*/ 2833 w 2876"/>
                    <a:gd name="T15" fmla="*/ 65 h 1226"/>
                    <a:gd name="T16" fmla="*/ 2860 w 2876"/>
                    <a:gd name="T17" fmla="*/ 139 h 1226"/>
                    <a:gd name="T18" fmla="*/ 2787 w 2876"/>
                    <a:gd name="T19" fmla="*/ 340 h 1226"/>
                    <a:gd name="T20" fmla="*/ 2600 w 2876"/>
                    <a:gd name="T21" fmla="*/ 622 h 1226"/>
                    <a:gd name="T22" fmla="*/ 2146 w 2876"/>
                    <a:gd name="T23" fmla="*/ 985 h 1226"/>
                    <a:gd name="T24" fmla="*/ 1553 w 2876"/>
                    <a:gd name="T25" fmla="*/ 1181 h 1226"/>
                    <a:gd name="T26" fmla="*/ 949 w 2876"/>
                    <a:gd name="T27" fmla="*/ 1217 h 1226"/>
                    <a:gd name="T28" fmla="*/ 437 w 2876"/>
                    <a:gd name="T29" fmla="*/ 1126 h 1226"/>
                    <a:gd name="T30" fmla="*/ 145 w 2876"/>
                    <a:gd name="T31" fmla="*/ 943 h 1226"/>
                    <a:gd name="T32" fmla="*/ 53 w 2876"/>
                    <a:gd name="T33" fmla="*/ 779 h 1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876" h="1226">
                      <a:moveTo>
                        <a:pt x="53" y="779"/>
                      </a:moveTo>
                      <a:cubicBezTo>
                        <a:pt x="1" y="724"/>
                        <a:pt x="0" y="741"/>
                        <a:pt x="62" y="788"/>
                      </a:cubicBezTo>
                      <a:cubicBezTo>
                        <a:pt x="124" y="835"/>
                        <a:pt x="283" y="1001"/>
                        <a:pt x="428" y="1062"/>
                      </a:cubicBezTo>
                      <a:cubicBezTo>
                        <a:pt x="573" y="1123"/>
                        <a:pt x="747" y="1142"/>
                        <a:pt x="931" y="1153"/>
                      </a:cubicBezTo>
                      <a:cubicBezTo>
                        <a:pt x="1115" y="1164"/>
                        <a:pt x="1331" y="1167"/>
                        <a:pt x="1534" y="1126"/>
                      </a:cubicBezTo>
                      <a:cubicBezTo>
                        <a:pt x="1737" y="1085"/>
                        <a:pt x="1969" y="1006"/>
                        <a:pt x="2147" y="907"/>
                      </a:cubicBezTo>
                      <a:cubicBezTo>
                        <a:pt x="2325" y="808"/>
                        <a:pt x="2486" y="672"/>
                        <a:pt x="2600" y="532"/>
                      </a:cubicBezTo>
                      <a:cubicBezTo>
                        <a:pt x="2714" y="392"/>
                        <a:pt x="2790" y="130"/>
                        <a:pt x="2833" y="65"/>
                      </a:cubicBezTo>
                      <a:cubicBezTo>
                        <a:pt x="2876" y="0"/>
                        <a:pt x="2868" y="93"/>
                        <a:pt x="2860" y="139"/>
                      </a:cubicBezTo>
                      <a:cubicBezTo>
                        <a:pt x="2852" y="185"/>
                        <a:pt x="2830" y="260"/>
                        <a:pt x="2787" y="340"/>
                      </a:cubicBezTo>
                      <a:cubicBezTo>
                        <a:pt x="2744" y="420"/>
                        <a:pt x="2707" y="515"/>
                        <a:pt x="2600" y="622"/>
                      </a:cubicBezTo>
                      <a:cubicBezTo>
                        <a:pt x="2493" y="729"/>
                        <a:pt x="2320" y="892"/>
                        <a:pt x="2146" y="985"/>
                      </a:cubicBezTo>
                      <a:cubicBezTo>
                        <a:pt x="1972" y="1078"/>
                        <a:pt x="1752" y="1142"/>
                        <a:pt x="1553" y="1181"/>
                      </a:cubicBezTo>
                      <a:cubicBezTo>
                        <a:pt x="1354" y="1220"/>
                        <a:pt x="1135" y="1226"/>
                        <a:pt x="949" y="1217"/>
                      </a:cubicBezTo>
                      <a:cubicBezTo>
                        <a:pt x="763" y="1208"/>
                        <a:pt x="571" y="1172"/>
                        <a:pt x="437" y="1126"/>
                      </a:cubicBezTo>
                      <a:cubicBezTo>
                        <a:pt x="303" y="1080"/>
                        <a:pt x="209" y="1001"/>
                        <a:pt x="145" y="943"/>
                      </a:cubicBezTo>
                      <a:cubicBezTo>
                        <a:pt x="81" y="885"/>
                        <a:pt x="72" y="813"/>
                        <a:pt x="53" y="779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Freeform 18"/>
                <p:cNvSpPr>
                  <a:spLocks/>
                </p:cNvSpPr>
                <p:nvPr/>
              </p:nvSpPr>
              <p:spPr bwMode="ltGray">
                <a:xfrm>
                  <a:off x="3473" y="2703"/>
                  <a:ext cx="1961" cy="706"/>
                </a:xfrm>
                <a:custGeom>
                  <a:avLst/>
                  <a:gdLst>
                    <a:gd name="T0" fmla="*/ 7 w 2189"/>
                    <a:gd name="T1" fmla="*/ 650 h 788"/>
                    <a:gd name="T2" fmla="*/ 143 w 2189"/>
                    <a:gd name="T3" fmla="*/ 695 h 788"/>
                    <a:gd name="T4" fmla="*/ 572 w 2189"/>
                    <a:gd name="T5" fmla="*/ 722 h 788"/>
                    <a:gd name="T6" fmla="*/ 993 w 2189"/>
                    <a:gd name="T7" fmla="*/ 676 h 788"/>
                    <a:gd name="T8" fmla="*/ 1532 w 2189"/>
                    <a:gd name="T9" fmla="*/ 484 h 788"/>
                    <a:gd name="T10" fmla="*/ 1925 w 2189"/>
                    <a:gd name="T11" fmla="*/ 219 h 788"/>
                    <a:gd name="T12" fmla="*/ 2163 w 2189"/>
                    <a:gd name="T13" fmla="*/ 9 h 788"/>
                    <a:gd name="T14" fmla="*/ 2081 w 2189"/>
                    <a:gd name="T15" fmla="*/ 164 h 788"/>
                    <a:gd name="T16" fmla="*/ 1898 w 2189"/>
                    <a:gd name="T17" fmla="*/ 320 h 788"/>
                    <a:gd name="T18" fmla="*/ 1514 w 2189"/>
                    <a:gd name="T19" fmla="*/ 558 h 788"/>
                    <a:gd name="T20" fmla="*/ 1039 w 2189"/>
                    <a:gd name="T21" fmla="*/ 731 h 788"/>
                    <a:gd name="T22" fmla="*/ 591 w 2189"/>
                    <a:gd name="T23" fmla="*/ 786 h 788"/>
                    <a:gd name="T24" fmla="*/ 98 w 2189"/>
                    <a:gd name="T25" fmla="*/ 741 h 788"/>
                    <a:gd name="T26" fmla="*/ 7 w 2189"/>
                    <a:gd name="T27" fmla="*/ 650 h 7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189" h="788">
                      <a:moveTo>
                        <a:pt x="7" y="650"/>
                      </a:moveTo>
                      <a:cubicBezTo>
                        <a:pt x="14" y="642"/>
                        <a:pt x="49" y="683"/>
                        <a:pt x="143" y="695"/>
                      </a:cubicBezTo>
                      <a:cubicBezTo>
                        <a:pt x="237" y="707"/>
                        <a:pt x="430" y="725"/>
                        <a:pt x="572" y="722"/>
                      </a:cubicBezTo>
                      <a:cubicBezTo>
                        <a:pt x="714" y="719"/>
                        <a:pt x="833" y="716"/>
                        <a:pt x="993" y="676"/>
                      </a:cubicBezTo>
                      <a:cubicBezTo>
                        <a:pt x="1153" y="636"/>
                        <a:pt x="1377" y="560"/>
                        <a:pt x="1532" y="484"/>
                      </a:cubicBezTo>
                      <a:cubicBezTo>
                        <a:pt x="1687" y="408"/>
                        <a:pt x="1820" y="298"/>
                        <a:pt x="1925" y="219"/>
                      </a:cubicBezTo>
                      <a:cubicBezTo>
                        <a:pt x="2030" y="140"/>
                        <a:pt x="2137" y="18"/>
                        <a:pt x="2163" y="9"/>
                      </a:cubicBezTo>
                      <a:cubicBezTo>
                        <a:pt x="2189" y="0"/>
                        <a:pt x="2125" y="112"/>
                        <a:pt x="2081" y="164"/>
                      </a:cubicBezTo>
                      <a:cubicBezTo>
                        <a:pt x="2037" y="216"/>
                        <a:pt x="1992" y="254"/>
                        <a:pt x="1898" y="320"/>
                      </a:cubicBezTo>
                      <a:cubicBezTo>
                        <a:pt x="1804" y="386"/>
                        <a:pt x="1657" y="489"/>
                        <a:pt x="1514" y="558"/>
                      </a:cubicBezTo>
                      <a:cubicBezTo>
                        <a:pt x="1371" y="627"/>
                        <a:pt x="1193" y="693"/>
                        <a:pt x="1039" y="731"/>
                      </a:cubicBezTo>
                      <a:cubicBezTo>
                        <a:pt x="885" y="769"/>
                        <a:pt x="748" y="784"/>
                        <a:pt x="591" y="786"/>
                      </a:cubicBezTo>
                      <a:cubicBezTo>
                        <a:pt x="434" y="788"/>
                        <a:pt x="195" y="764"/>
                        <a:pt x="98" y="741"/>
                      </a:cubicBezTo>
                      <a:cubicBezTo>
                        <a:pt x="1" y="718"/>
                        <a:pt x="0" y="658"/>
                        <a:pt x="7" y="650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Freeform 19"/>
                <p:cNvSpPr>
                  <a:spLocks/>
                </p:cNvSpPr>
                <p:nvPr/>
              </p:nvSpPr>
              <p:spPr bwMode="ltGray">
                <a:xfrm>
                  <a:off x="4198" y="1089"/>
                  <a:ext cx="1273" cy="1017"/>
                </a:xfrm>
                <a:custGeom>
                  <a:avLst/>
                  <a:gdLst>
                    <a:gd name="T0" fmla="*/ 287 w 1421"/>
                    <a:gd name="T1" fmla="*/ 318 h 1134"/>
                    <a:gd name="T2" fmla="*/ 259 w 1421"/>
                    <a:gd name="T3" fmla="*/ 294 h 1134"/>
                    <a:gd name="T4" fmla="*/ 214 w 1421"/>
                    <a:gd name="T5" fmla="*/ 384 h 1134"/>
                    <a:gd name="T6" fmla="*/ 121 w 1421"/>
                    <a:gd name="T7" fmla="*/ 423 h 1134"/>
                    <a:gd name="T8" fmla="*/ 79 w 1421"/>
                    <a:gd name="T9" fmla="*/ 387 h 1134"/>
                    <a:gd name="T10" fmla="*/ 46 w 1421"/>
                    <a:gd name="T11" fmla="*/ 420 h 1134"/>
                    <a:gd name="T12" fmla="*/ 15 w 1421"/>
                    <a:gd name="T13" fmla="*/ 454 h 1134"/>
                    <a:gd name="T14" fmla="*/ 151 w 1421"/>
                    <a:gd name="T15" fmla="*/ 454 h 1134"/>
                    <a:gd name="T16" fmla="*/ 46 w 1421"/>
                    <a:gd name="T17" fmla="*/ 561 h 1134"/>
                    <a:gd name="T18" fmla="*/ 7 w 1421"/>
                    <a:gd name="T19" fmla="*/ 654 h 1134"/>
                    <a:gd name="T20" fmla="*/ 46 w 1421"/>
                    <a:gd name="T21" fmla="*/ 753 h 1134"/>
                    <a:gd name="T22" fmla="*/ 85 w 1421"/>
                    <a:gd name="T23" fmla="*/ 795 h 1134"/>
                    <a:gd name="T24" fmla="*/ 16 w 1421"/>
                    <a:gd name="T25" fmla="*/ 822 h 1134"/>
                    <a:gd name="T26" fmla="*/ 196 w 1421"/>
                    <a:gd name="T27" fmla="*/ 801 h 1134"/>
                    <a:gd name="T28" fmla="*/ 82 w 1421"/>
                    <a:gd name="T29" fmla="*/ 1068 h 1134"/>
                    <a:gd name="T30" fmla="*/ 118 w 1421"/>
                    <a:gd name="T31" fmla="*/ 1101 h 1134"/>
                    <a:gd name="T32" fmla="*/ 241 w 1421"/>
                    <a:gd name="T33" fmla="*/ 862 h 1134"/>
                    <a:gd name="T34" fmla="*/ 295 w 1421"/>
                    <a:gd name="T35" fmla="*/ 816 h 1134"/>
                    <a:gd name="T36" fmla="*/ 250 w 1421"/>
                    <a:gd name="T37" fmla="*/ 732 h 1134"/>
                    <a:gd name="T38" fmla="*/ 287 w 1421"/>
                    <a:gd name="T39" fmla="*/ 771 h 1134"/>
                    <a:gd name="T40" fmla="*/ 610 w 1421"/>
                    <a:gd name="T41" fmla="*/ 696 h 1134"/>
                    <a:gd name="T42" fmla="*/ 820 w 1421"/>
                    <a:gd name="T43" fmla="*/ 810 h 1134"/>
                    <a:gd name="T44" fmla="*/ 967 w 1421"/>
                    <a:gd name="T45" fmla="*/ 998 h 1134"/>
                    <a:gd name="T46" fmla="*/ 997 w 1421"/>
                    <a:gd name="T47" fmla="*/ 963 h 1134"/>
                    <a:gd name="T48" fmla="*/ 1348 w 1421"/>
                    <a:gd name="T49" fmla="*/ 1029 h 1134"/>
                    <a:gd name="T50" fmla="*/ 1300 w 1421"/>
                    <a:gd name="T51" fmla="*/ 960 h 1134"/>
                    <a:gd name="T52" fmla="*/ 1336 w 1421"/>
                    <a:gd name="T53" fmla="*/ 785 h 1134"/>
                    <a:gd name="T54" fmla="*/ 1162 w 1421"/>
                    <a:gd name="T55" fmla="*/ 456 h 1134"/>
                    <a:gd name="T56" fmla="*/ 1007 w 1421"/>
                    <a:gd name="T57" fmla="*/ 227 h 1134"/>
                    <a:gd name="T58" fmla="*/ 860 w 1421"/>
                    <a:gd name="T59" fmla="*/ 99 h 1134"/>
                    <a:gd name="T60" fmla="*/ 664 w 1421"/>
                    <a:gd name="T61" fmla="*/ 0 h 1134"/>
                    <a:gd name="T62" fmla="*/ 695 w 1421"/>
                    <a:gd name="T63" fmla="*/ 91 h 1134"/>
                    <a:gd name="T64" fmla="*/ 520 w 1421"/>
                    <a:gd name="T65" fmla="*/ 15 h 1134"/>
                    <a:gd name="T66" fmla="*/ 469 w 1421"/>
                    <a:gd name="T67" fmla="*/ 93 h 1134"/>
                    <a:gd name="T68" fmla="*/ 430 w 1421"/>
                    <a:gd name="T69" fmla="*/ 189 h 1134"/>
                    <a:gd name="T70" fmla="*/ 712 w 1421"/>
                    <a:gd name="T71" fmla="*/ 234 h 1134"/>
                    <a:gd name="T72" fmla="*/ 634 w 1421"/>
                    <a:gd name="T73" fmla="*/ 342 h 1134"/>
                    <a:gd name="T74" fmla="*/ 565 w 1421"/>
                    <a:gd name="T75" fmla="*/ 363 h 1134"/>
                    <a:gd name="T76" fmla="*/ 423 w 1421"/>
                    <a:gd name="T77" fmla="*/ 318 h 1134"/>
                    <a:gd name="T78" fmla="*/ 283 w 1421"/>
                    <a:gd name="T79" fmla="*/ 234 h 1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421" h="1134">
                      <a:moveTo>
                        <a:pt x="287" y="273"/>
                      </a:moveTo>
                      <a:lnTo>
                        <a:pt x="287" y="318"/>
                      </a:lnTo>
                      <a:lnTo>
                        <a:pt x="253" y="336"/>
                      </a:lnTo>
                      <a:lnTo>
                        <a:pt x="259" y="294"/>
                      </a:lnTo>
                      <a:lnTo>
                        <a:pt x="223" y="318"/>
                      </a:lnTo>
                      <a:lnTo>
                        <a:pt x="214" y="384"/>
                      </a:lnTo>
                      <a:lnTo>
                        <a:pt x="154" y="396"/>
                      </a:lnTo>
                      <a:lnTo>
                        <a:pt x="121" y="423"/>
                      </a:lnTo>
                      <a:lnTo>
                        <a:pt x="85" y="423"/>
                      </a:lnTo>
                      <a:lnTo>
                        <a:pt x="79" y="387"/>
                      </a:lnTo>
                      <a:lnTo>
                        <a:pt x="46" y="387"/>
                      </a:lnTo>
                      <a:lnTo>
                        <a:pt x="46" y="420"/>
                      </a:lnTo>
                      <a:lnTo>
                        <a:pt x="13" y="426"/>
                      </a:lnTo>
                      <a:lnTo>
                        <a:pt x="15" y="454"/>
                      </a:lnTo>
                      <a:lnTo>
                        <a:pt x="60" y="454"/>
                      </a:lnTo>
                      <a:lnTo>
                        <a:pt x="151" y="454"/>
                      </a:lnTo>
                      <a:lnTo>
                        <a:pt x="105" y="545"/>
                      </a:lnTo>
                      <a:lnTo>
                        <a:pt x="46" y="561"/>
                      </a:lnTo>
                      <a:cubicBezTo>
                        <a:pt x="30" y="571"/>
                        <a:pt x="16" y="588"/>
                        <a:pt x="10" y="603"/>
                      </a:cubicBezTo>
                      <a:cubicBezTo>
                        <a:pt x="4" y="618"/>
                        <a:pt x="0" y="639"/>
                        <a:pt x="7" y="654"/>
                      </a:cubicBezTo>
                      <a:lnTo>
                        <a:pt x="49" y="693"/>
                      </a:lnTo>
                      <a:lnTo>
                        <a:pt x="46" y="753"/>
                      </a:lnTo>
                      <a:lnTo>
                        <a:pt x="76" y="762"/>
                      </a:lnTo>
                      <a:lnTo>
                        <a:pt x="85" y="795"/>
                      </a:lnTo>
                      <a:lnTo>
                        <a:pt x="46" y="792"/>
                      </a:lnTo>
                      <a:lnTo>
                        <a:pt x="16" y="822"/>
                      </a:lnTo>
                      <a:lnTo>
                        <a:pt x="121" y="837"/>
                      </a:lnTo>
                      <a:lnTo>
                        <a:pt x="196" y="801"/>
                      </a:lnTo>
                      <a:lnTo>
                        <a:pt x="166" y="975"/>
                      </a:lnTo>
                      <a:lnTo>
                        <a:pt x="82" y="1068"/>
                      </a:lnTo>
                      <a:cubicBezTo>
                        <a:pt x="65" y="1093"/>
                        <a:pt x="49" y="1116"/>
                        <a:pt x="67" y="1125"/>
                      </a:cubicBezTo>
                      <a:cubicBezTo>
                        <a:pt x="85" y="1134"/>
                        <a:pt x="101" y="1124"/>
                        <a:pt x="118" y="1101"/>
                      </a:cubicBezTo>
                      <a:lnTo>
                        <a:pt x="193" y="957"/>
                      </a:lnTo>
                      <a:lnTo>
                        <a:pt x="241" y="862"/>
                      </a:lnTo>
                      <a:lnTo>
                        <a:pt x="287" y="862"/>
                      </a:lnTo>
                      <a:lnTo>
                        <a:pt x="295" y="816"/>
                      </a:lnTo>
                      <a:lnTo>
                        <a:pt x="256" y="792"/>
                      </a:lnTo>
                      <a:lnTo>
                        <a:pt x="250" y="732"/>
                      </a:lnTo>
                      <a:lnTo>
                        <a:pt x="287" y="726"/>
                      </a:lnTo>
                      <a:lnTo>
                        <a:pt x="287" y="771"/>
                      </a:lnTo>
                      <a:lnTo>
                        <a:pt x="400" y="696"/>
                      </a:lnTo>
                      <a:cubicBezTo>
                        <a:pt x="454" y="684"/>
                        <a:pt x="550" y="687"/>
                        <a:pt x="610" y="696"/>
                      </a:cubicBezTo>
                      <a:cubicBezTo>
                        <a:pt x="670" y="705"/>
                        <a:pt x="728" y="734"/>
                        <a:pt x="763" y="753"/>
                      </a:cubicBezTo>
                      <a:cubicBezTo>
                        <a:pt x="798" y="772"/>
                        <a:pt x="801" y="784"/>
                        <a:pt x="820" y="810"/>
                      </a:cubicBezTo>
                      <a:lnTo>
                        <a:pt x="877" y="908"/>
                      </a:lnTo>
                      <a:lnTo>
                        <a:pt x="967" y="998"/>
                      </a:lnTo>
                      <a:lnTo>
                        <a:pt x="925" y="906"/>
                      </a:lnTo>
                      <a:cubicBezTo>
                        <a:pt x="930" y="900"/>
                        <a:pt x="904" y="939"/>
                        <a:pt x="997" y="963"/>
                      </a:cubicBezTo>
                      <a:cubicBezTo>
                        <a:pt x="1090" y="987"/>
                        <a:pt x="1170" y="1000"/>
                        <a:pt x="1228" y="1011"/>
                      </a:cubicBezTo>
                      <a:lnTo>
                        <a:pt x="1348" y="1029"/>
                      </a:lnTo>
                      <a:lnTo>
                        <a:pt x="1375" y="998"/>
                      </a:lnTo>
                      <a:lnTo>
                        <a:pt x="1300" y="960"/>
                      </a:lnTo>
                      <a:lnTo>
                        <a:pt x="1421" y="953"/>
                      </a:lnTo>
                      <a:lnTo>
                        <a:pt x="1336" y="785"/>
                      </a:lnTo>
                      <a:cubicBezTo>
                        <a:pt x="1307" y="722"/>
                        <a:pt x="1273" y="630"/>
                        <a:pt x="1244" y="575"/>
                      </a:cubicBezTo>
                      <a:cubicBezTo>
                        <a:pt x="1166" y="463"/>
                        <a:pt x="1188" y="486"/>
                        <a:pt x="1162" y="456"/>
                      </a:cubicBezTo>
                      <a:lnTo>
                        <a:pt x="1107" y="383"/>
                      </a:lnTo>
                      <a:lnTo>
                        <a:pt x="1007" y="227"/>
                      </a:lnTo>
                      <a:lnTo>
                        <a:pt x="924" y="154"/>
                      </a:lnTo>
                      <a:lnTo>
                        <a:pt x="860" y="99"/>
                      </a:lnTo>
                      <a:lnTo>
                        <a:pt x="709" y="0"/>
                      </a:lnTo>
                      <a:lnTo>
                        <a:pt x="664" y="0"/>
                      </a:lnTo>
                      <a:lnTo>
                        <a:pt x="730" y="81"/>
                      </a:lnTo>
                      <a:lnTo>
                        <a:pt x="695" y="91"/>
                      </a:lnTo>
                      <a:lnTo>
                        <a:pt x="634" y="24"/>
                      </a:lnTo>
                      <a:lnTo>
                        <a:pt x="520" y="15"/>
                      </a:lnTo>
                      <a:lnTo>
                        <a:pt x="493" y="51"/>
                      </a:lnTo>
                      <a:lnTo>
                        <a:pt x="469" y="93"/>
                      </a:lnTo>
                      <a:lnTo>
                        <a:pt x="436" y="153"/>
                      </a:lnTo>
                      <a:lnTo>
                        <a:pt x="430" y="189"/>
                      </a:lnTo>
                      <a:lnTo>
                        <a:pt x="706" y="186"/>
                      </a:lnTo>
                      <a:lnTo>
                        <a:pt x="712" y="234"/>
                      </a:lnTo>
                      <a:lnTo>
                        <a:pt x="628" y="291"/>
                      </a:lnTo>
                      <a:lnTo>
                        <a:pt x="634" y="342"/>
                      </a:lnTo>
                      <a:lnTo>
                        <a:pt x="574" y="399"/>
                      </a:lnTo>
                      <a:lnTo>
                        <a:pt x="565" y="363"/>
                      </a:lnTo>
                      <a:lnTo>
                        <a:pt x="505" y="366"/>
                      </a:lnTo>
                      <a:cubicBezTo>
                        <a:pt x="481" y="359"/>
                        <a:pt x="448" y="339"/>
                        <a:pt x="423" y="318"/>
                      </a:cubicBezTo>
                      <a:lnTo>
                        <a:pt x="355" y="243"/>
                      </a:lnTo>
                      <a:lnTo>
                        <a:pt x="283" y="234"/>
                      </a:lnTo>
                      <a:lnTo>
                        <a:pt x="287" y="318"/>
                      </a:lnTo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" name="Freeform 20"/>
                <p:cNvSpPr>
                  <a:spLocks/>
                </p:cNvSpPr>
                <p:nvPr/>
              </p:nvSpPr>
              <p:spPr bwMode="ltGray">
                <a:xfrm>
                  <a:off x="4408" y="1097"/>
                  <a:ext cx="209" cy="188"/>
                </a:xfrm>
                <a:custGeom>
                  <a:avLst/>
                  <a:gdLst>
                    <a:gd name="T0" fmla="*/ 18 w 233"/>
                    <a:gd name="T1" fmla="*/ 177 h 210"/>
                    <a:gd name="T2" fmla="*/ 0 w 233"/>
                    <a:gd name="T3" fmla="*/ 201 h 210"/>
                    <a:gd name="T4" fmla="*/ 78 w 233"/>
                    <a:gd name="T5" fmla="*/ 210 h 210"/>
                    <a:gd name="T6" fmla="*/ 132 w 233"/>
                    <a:gd name="T7" fmla="*/ 204 h 210"/>
                    <a:gd name="T8" fmla="*/ 147 w 233"/>
                    <a:gd name="T9" fmla="*/ 183 h 210"/>
                    <a:gd name="T10" fmla="*/ 153 w 233"/>
                    <a:gd name="T11" fmla="*/ 111 h 210"/>
                    <a:gd name="T12" fmla="*/ 233 w 233"/>
                    <a:gd name="T13" fmla="*/ 82 h 210"/>
                    <a:gd name="T14" fmla="*/ 159 w 233"/>
                    <a:gd name="T15" fmla="*/ 0 h 210"/>
                    <a:gd name="T16" fmla="*/ 165 w 233"/>
                    <a:gd name="T17" fmla="*/ 48 h 210"/>
                    <a:gd name="T18" fmla="*/ 123 w 233"/>
                    <a:gd name="T19" fmla="*/ 57 h 210"/>
                    <a:gd name="T20" fmla="*/ 117 w 233"/>
                    <a:gd name="T21" fmla="*/ 87 h 210"/>
                    <a:gd name="T22" fmla="*/ 54 w 233"/>
                    <a:gd name="T23" fmla="*/ 78 h 210"/>
                    <a:gd name="T24" fmla="*/ 57 w 233"/>
                    <a:gd name="T25" fmla="*/ 159 h 210"/>
                    <a:gd name="T26" fmla="*/ 18 w 233"/>
                    <a:gd name="T27" fmla="*/ 177 h 2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33" h="210">
                      <a:moveTo>
                        <a:pt x="18" y="177"/>
                      </a:moveTo>
                      <a:lnTo>
                        <a:pt x="0" y="201"/>
                      </a:lnTo>
                      <a:lnTo>
                        <a:pt x="78" y="210"/>
                      </a:lnTo>
                      <a:lnTo>
                        <a:pt x="132" y="204"/>
                      </a:lnTo>
                      <a:lnTo>
                        <a:pt x="147" y="183"/>
                      </a:lnTo>
                      <a:lnTo>
                        <a:pt x="153" y="111"/>
                      </a:lnTo>
                      <a:lnTo>
                        <a:pt x="233" y="82"/>
                      </a:lnTo>
                      <a:lnTo>
                        <a:pt x="159" y="0"/>
                      </a:lnTo>
                      <a:lnTo>
                        <a:pt x="165" y="48"/>
                      </a:lnTo>
                      <a:lnTo>
                        <a:pt x="123" y="57"/>
                      </a:lnTo>
                      <a:lnTo>
                        <a:pt x="117" y="87"/>
                      </a:lnTo>
                      <a:cubicBezTo>
                        <a:pt x="78" y="99"/>
                        <a:pt x="61" y="65"/>
                        <a:pt x="54" y="78"/>
                      </a:cubicBezTo>
                      <a:lnTo>
                        <a:pt x="57" y="159"/>
                      </a:lnTo>
                      <a:lnTo>
                        <a:pt x="18" y="177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" name="Freeform 21"/>
                <p:cNvSpPr>
                  <a:spLocks/>
                </p:cNvSpPr>
                <p:nvPr/>
              </p:nvSpPr>
              <p:spPr bwMode="ltGray">
                <a:xfrm>
                  <a:off x="4043" y="1045"/>
                  <a:ext cx="451" cy="348"/>
                </a:xfrm>
                <a:custGeom>
                  <a:avLst/>
                  <a:gdLst>
                    <a:gd name="T0" fmla="*/ 97 w 504"/>
                    <a:gd name="T1" fmla="*/ 367 h 388"/>
                    <a:gd name="T2" fmla="*/ 142 w 504"/>
                    <a:gd name="T3" fmla="*/ 367 h 388"/>
                    <a:gd name="T4" fmla="*/ 231 w 504"/>
                    <a:gd name="T5" fmla="*/ 337 h 388"/>
                    <a:gd name="T6" fmla="*/ 261 w 504"/>
                    <a:gd name="T7" fmla="*/ 337 h 388"/>
                    <a:gd name="T8" fmla="*/ 303 w 504"/>
                    <a:gd name="T9" fmla="*/ 340 h 388"/>
                    <a:gd name="T10" fmla="*/ 324 w 504"/>
                    <a:gd name="T11" fmla="*/ 367 h 388"/>
                    <a:gd name="T12" fmla="*/ 324 w 504"/>
                    <a:gd name="T13" fmla="*/ 322 h 388"/>
                    <a:gd name="T14" fmla="*/ 369 w 504"/>
                    <a:gd name="T15" fmla="*/ 276 h 388"/>
                    <a:gd name="T16" fmla="*/ 414 w 504"/>
                    <a:gd name="T17" fmla="*/ 276 h 388"/>
                    <a:gd name="T18" fmla="*/ 324 w 504"/>
                    <a:gd name="T19" fmla="*/ 231 h 388"/>
                    <a:gd name="T20" fmla="*/ 291 w 504"/>
                    <a:gd name="T21" fmla="*/ 277 h 388"/>
                    <a:gd name="T22" fmla="*/ 188 w 504"/>
                    <a:gd name="T23" fmla="*/ 276 h 388"/>
                    <a:gd name="T24" fmla="*/ 233 w 504"/>
                    <a:gd name="T25" fmla="*/ 231 h 388"/>
                    <a:gd name="T26" fmla="*/ 233 w 504"/>
                    <a:gd name="T27" fmla="*/ 185 h 388"/>
                    <a:gd name="T28" fmla="*/ 278 w 504"/>
                    <a:gd name="T29" fmla="*/ 185 h 388"/>
                    <a:gd name="T30" fmla="*/ 321 w 504"/>
                    <a:gd name="T31" fmla="*/ 163 h 388"/>
                    <a:gd name="T32" fmla="*/ 393 w 504"/>
                    <a:gd name="T33" fmla="*/ 202 h 388"/>
                    <a:gd name="T34" fmla="*/ 438 w 504"/>
                    <a:gd name="T35" fmla="*/ 160 h 388"/>
                    <a:gd name="T36" fmla="*/ 462 w 504"/>
                    <a:gd name="T37" fmla="*/ 106 h 388"/>
                    <a:gd name="T38" fmla="*/ 456 w 504"/>
                    <a:gd name="T39" fmla="*/ 82 h 388"/>
                    <a:gd name="T40" fmla="*/ 504 w 504"/>
                    <a:gd name="T41" fmla="*/ 67 h 388"/>
                    <a:gd name="T42" fmla="*/ 501 w 504"/>
                    <a:gd name="T43" fmla="*/ 34 h 388"/>
                    <a:gd name="T44" fmla="*/ 465 w 504"/>
                    <a:gd name="T45" fmla="*/ 10 h 388"/>
                    <a:gd name="T46" fmla="*/ 354 w 504"/>
                    <a:gd name="T47" fmla="*/ 10 h 388"/>
                    <a:gd name="T48" fmla="*/ 222 w 504"/>
                    <a:gd name="T49" fmla="*/ 73 h 388"/>
                    <a:gd name="T50" fmla="*/ 195 w 504"/>
                    <a:gd name="T51" fmla="*/ 103 h 388"/>
                    <a:gd name="T52" fmla="*/ 147 w 504"/>
                    <a:gd name="T53" fmla="*/ 106 h 388"/>
                    <a:gd name="T54" fmla="*/ 81 w 504"/>
                    <a:gd name="T55" fmla="*/ 130 h 388"/>
                    <a:gd name="T56" fmla="*/ 66 w 504"/>
                    <a:gd name="T57" fmla="*/ 148 h 388"/>
                    <a:gd name="T58" fmla="*/ 52 w 504"/>
                    <a:gd name="T59" fmla="*/ 185 h 388"/>
                    <a:gd name="T60" fmla="*/ 52 w 504"/>
                    <a:gd name="T61" fmla="*/ 231 h 388"/>
                    <a:gd name="T62" fmla="*/ 15 w 504"/>
                    <a:gd name="T63" fmla="*/ 241 h 388"/>
                    <a:gd name="T64" fmla="*/ 15 w 504"/>
                    <a:gd name="T65" fmla="*/ 340 h 388"/>
                    <a:gd name="T66" fmla="*/ 54 w 504"/>
                    <a:gd name="T67" fmla="*/ 340 h 388"/>
                    <a:gd name="T68" fmla="*/ 60 w 504"/>
                    <a:gd name="T69" fmla="*/ 298 h 388"/>
                    <a:gd name="T70" fmla="*/ 147 w 504"/>
                    <a:gd name="T71" fmla="*/ 301 h 388"/>
                    <a:gd name="T72" fmla="*/ 132 w 504"/>
                    <a:gd name="T73" fmla="*/ 331 h 388"/>
                    <a:gd name="T74" fmla="*/ 87 w 504"/>
                    <a:gd name="T75" fmla="*/ 337 h 388"/>
                    <a:gd name="T76" fmla="*/ 97 w 504"/>
                    <a:gd name="T77" fmla="*/ 367 h 3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04" h="388">
                      <a:moveTo>
                        <a:pt x="97" y="367"/>
                      </a:moveTo>
                      <a:lnTo>
                        <a:pt x="142" y="367"/>
                      </a:lnTo>
                      <a:cubicBezTo>
                        <a:pt x="164" y="362"/>
                        <a:pt x="180" y="340"/>
                        <a:pt x="231" y="337"/>
                      </a:cubicBezTo>
                      <a:cubicBezTo>
                        <a:pt x="282" y="334"/>
                        <a:pt x="244" y="337"/>
                        <a:pt x="261" y="337"/>
                      </a:cubicBezTo>
                      <a:lnTo>
                        <a:pt x="303" y="340"/>
                      </a:lnTo>
                      <a:lnTo>
                        <a:pt x="324" y="367"/>
                      </a:lnTo>
                      <a:lnTo>
                        <a:pt x="324" y="322"/>
                      </a:lnTo>
                      <a:lnTo>
                        <a:pt x="369" y="276"/>
                      </a:lnTo>
                      <a:lnTo>
                        <a:pt x="414" y="276"/>
                      </a:lnTo>
                      <a:lnTo>
                        <a:pt x="324" y="231"/>
                      </a:lnTo>
                      <a:lnTo>
                        <a:pt x="291" y="277"/>
                      </a:lnTo>
                      <a:lnTo>
                        <a:pt x="188" y="276"/>
                      </a:lnTo>
                      <a:lnTo>
                        <a:pt x="233" y="231"/>
                      </a:lnTo>
                      <a:lnTo>
                        <a:pt x="233" y="185"/>
                      </a:lnTo>
                      <a:lnTo>
                        <a:pt x="278" y="185"/>
                      </a:lnTo>
                      <a:lnTo>
                        <a:pt x="321" y="163"/>
                      </a:lnTo>
                      <a:lnTo>
                        <a:pt x="393" y="202"/>
                      </a:lnTo>
                      <a:lnTo>
                        <a:pt x="438" y="160"/>
                      </a:lnTo>
                      <a:lnTo>
                        <a:pt x="462" y="106"/>
                      </a:lnTo>
                      <a:lnTo>
                        <a:pt x="456" y="82"/>
                      </a:lnTo>
                      <a:lnTo>
                        <a:pt x="504" y="67"/>
                      </a:lnTo>
                      <a:lnTo>
                        <a:pt x="501" y="34"/>
                      </a:lnTo>
                      <a:lnTo>
                        <a:pt x="465" y="10"/>
                      </a:lnTo>
                      <a:cubicBezTo>
                        <a:pt x="441" y="6"/>
                        <a:pt x="394" y="0"/>
                        <a:pt x="354" y="10"/>
                      </a:cubicBezTo>
                      <a:cubicBezTo>
                        <a:pt x="306" y="13"/>
                        <a:pt x="248" y="56"/>
                        <a:pt x="222" y="73"/>
                      </a:cubicBezTo>
                      <a:lnTo>
                        <a:pt x="195" y="103"/>
                      </a:lnTo>
                      <a:lnTo>
                        <a:pt x="147" y="106"/>
                      </a:lnTo>
                      <a:lnTo>
                        <a:pt x="81" y="130"/>
                      </a:lnTo>
                      <a:cubicBezTo>
                        <a:pt x="68" y="137"/>
                        <a:pt x="71" y="139"/>
                        <a:pt x="66" y="148"/>
                      </a:cubicBezTo>
                      <a:cubicBezTo>
                        <a:pt x="61" y="157"/>
                        <a:pt x="54" y="171"/>
                        <a:pt x="52" y="185"/>
                      </a:cubicBezTo>
                      <a:cubicBezTo>
                        <a:pt x="38" y="210"/>
                        <a:pt x="58" y="222"/>
                        <a:pt x="52" y="231"/>
                      </a:cubicBezTo>
                      <a:lnTo>
                        <a:pt x="15" y="241"/>
                      </a:lnTo>
                      <a:cubicBezTo>
                        <a:pt x="9" y="259"/>
                        <a:pt x="0" y="292"/>
                        <a:pt x="15" y="340"/>
                      </a:cubicBezTo>
                      <a:cubicBezTo>
                        <a:pt x="30" y="388"/>
                        <a:pt x="46" y="347"/>
                        <a:pt x="54" y="340"/>
                      </a:cubicBezTo>
                      <a:lnTo>
                        <a:pt x="60" y="298"/>
                      </a:lnTo>
                      <a:lnTo>
                        <a:pt x="147" y="301"/>
                      </a:lnTo>
                      <a:lnTo>
                        <a:pt x="132" y="331"/>
                      </a:lnTo>
                      <a:lnTo>
                        <a:pt x="87" y="337"/>
                      </a:lnTo>
                      <a:lnTo>
                        <a:pt x="97" y="367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" name="Freeform 22"/>
                <p:cNvSpPr>
                  <a:spLocks/>
                </p:cNvSpPr>
                <p:nvPr/>
              </p:nvSpPr>
              <p:spPr bwMode="ltGray">
                <a:xfrm>
                  <a:off x="4118" y="960"/>
                  <a:ext cx="174" cy="156"/>
                </a:xfrm>
                <a:custGeom>
                  <a:avLst/>
                  <a:gdLst>
                    <a:gd name="T0" fmla="*/ 0 w 194"/>
                    <a:gd name="T1" fmla="*/ 174 h 174"/>
                    <a:gd name="T2" fmla="*/ 33 w 194"/>
                    <a:gd name="T3" fmla="*/ 135 h 174"/>
                    <a:gd name="T4" fmla="*/ 105 w 194"/>
                    <a:gd name="T5" fmla="*/ 132 h 174"/>
                    <a:gd name="T6" fmla="*/ 138 w 194"/>
                    <a:gd name="T7" fmla="*/ 93 h 174"/>
                    <a:gd name="T8" fmla="*/ 141 w 194"/>
                    <a:gd name="T9" fmla="*/ 69 h 174"/>
                    <a:gd name="T10" fmla="*/ 194 w 194"/>
                    <a:gd name="T11" fmla="*/ 54 h 174"/>
                    <a:gd name="T12" fmla="*/ 168 w 194"/>
                    <a:gd name="T13" fmla="*/ 27 h 174"/>
                    <a:gd name="T14" fmla="*/ 135 w 194"/>
                    <a:gd name="T15" fmla="*/ 30 h 174"/>
                    <a:gd name="T16" fmla="*/ 99 w 194"/>
                    <a:gd name="T17" fmla="*/ 0 h 174"/>
                    <a:gd name="T18" fmla="*/ 72 w 194"/>
                    <a:gd name="T19" fmla="*/ 33 h 174"/>
                    <a:gd name="T20" fmla="*/ 0 w 194"/>
                    <a:gd name="T21" fmla="*/ 87 h 174"/>
                    <a:gd name="T22" fmla="*/ 0 w 194"/>
                    <a:gd name="T23" fmla="*/ 174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4" h="174">
                      <a:moveTo>
                        <a:pt x="0" y="174"/>
                      </a:moveTo>
                      <a:lnTo>
                        <a:pt x="33" y="135"/>
                      </a:lnTo>
                      <a:lnTo>
                        <a:pt x="105" y="132"/>
                      </a:lnTo>
                      <a:lnTo>
                        <a:pt x="138" y="93"/>
                      </a:lnTo>
                      <a:lnTo>
                        <a:pt x="141" y="69"/>
                      </a:lnTo>
                      <a:lnTo>
                        <a:pt x="194" y="54"/>
                      </a:lnTo>
                      <a:lnTo>
                        <a:pt x="168" y="27"/>
                      </a:lnTo>
                      <a:lnTo>
                        <a:pt x="135" y="30"/>
                      </a:lnTo>
                      <a:lnTo>
                        <a:pt x="99" y="0"/>
                      </a:lnTo>
                      <a:lnTo>
                        <a:pt x="72" y="33"/>
                      </a:lnTo>
                      <a:lnTo>
                        <a:pt x="0" y="87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" name="Freeform 23"/>
                <p:cNvSpPr>
                  <a:spLocks/>
                </p:cNvSpPr>
                <p:nvPr/>
              </p:nvSpPr>
              <p:spPr bwMode="ltGray">
                <a:xfrm>
                  <a:off x="2789" y="967"/>
                  <a:ext cx="1460" cy="1790"/>
                </a:xfrm>
                <a:custGeom>
                  <a:avLst/>
                  <a:gdLst>
                    <a:gd name="T0" fmla="*/ 1061 w 1630"/>
                    <a:gd name="T1" fmla="*/ 9 h 1996"/>
                    <a:gd name="T2" fmla="*/ 868 w 1630"/>
                    <a:gd name="T3" fmla="*/ 82 h 1996"/>
                    <a:gd name="T4" fmla="*/ 558 w 1630"/>
                    <a:gd name="T5" fmla="*/ 275 h 1996"/>
                    <a:gd name="T6" fmla="*/ 266 w 1630"/>
                    <a:gd name="T7" fmla="*/ 604 h 1996"/>
                    <a:gd name="T8" fmla="*/ 110 w 1630"/>
                    <a:gd name="T9" fmla="*/ 896 h 1996"/>
                    <a:gd name="T10" fmla="*/ 10 w 1630"/>
                    <a:gd name="T11" fmla="*/ 1271 h 1996"/>
                    <a:gd name="T12" fmla="*/ 19 w 1630"/>
                    <a:gd name="T13" fmla="*/ 1655 h 1996"/>
                    <a:gd name="T14" fmla="*/ 73 w 1630"/>
                    <a:gd name="T15" fmla="*/ 1786 h 1996"/>
                    <a:gd name="T16" fmla="*/ 145 w 1630"/>
                    <a:gd name="T17" fmla="*/ 1849 h 1996"/>
                    <a:gd name="T18" fmla="*/ 190 w 1630"/>
                    <a:gd name="T19" fmla="*/ 1996 h 1996"/>
                    <a:gd name="T20" fmla="*/ 214 w 1630"/>
                    <a:gd name="T21" fmla="*/ 1927 h 1996"/>
                    <a:gd name="T22" fmla="*/ 250 w 1630"/>
                    <a:gd name="T23" fmla="*/ 1819 h 1996"/>
                    <a:gd name="T24" fmla="*/ 277 w 1630"/>
                    <a:gd name="T25" fmla="*/ 1630 h 1996"/>
                    <a:gd name="T26" fmla="*/ 379 w 1630"/>
                    <a:gd name="T27" fmla="*/ 1525 h 1996"/>
                    <a:gd name="T28" fmla="*/ 385 w 1630"/>
                    <a:gd name="T29" fmla="*/ 1621 h 1996"/>
                    <a:gd name="T30" fmla="*/ 394 w 1630"/>
                    <a:gd name="T31" fmla="*/ 1696 h 1996"/>
                    <a:gd name="T32" fmla="*/ 352 w 1630"/>
                    <a:gd name="T33" fmla="*/ 1834 h 1996"/>
                    <a:gd name="T34" fmla="*/ 475 w 1630"/>
                    <a:gd name="T35" fmla="*/ 1609 h 1996"/>
                    <a:gd name="T36" fmla="*/ 526 w 1630"/>
                    <a:gd name="T37" fmla="*/ 1504 h 1996"/>
                    <a:gd name="T38" fmla="*/ 754 w 1630"/>
                    <a:gd name="T39" fmla="*/ 1507 h 1996"/>
                    <a:gd name="T40" fmla="*/ 823 w 1630"/>
                    <a:gd name="T41" fmla="*/ 1462 h 1996"/>
                    <a:gd name="T42" fmla="*/ 799 w 1630"/>
                    <a:gd name="T43" fmla="*/ 1549 h 1996"/>
                    <a:gd name="T44" fmla="*/ 868 w 1630"/>
                    <a:gd name="T45" fmla="*/ 1633 h 1996"/>
                    <a:gd name="T46" fmla="*/ 922 w 1630"/>
                    <a:gd name="T47" fmla="*/ 1462 h 1996"/>
                    <a:gd name="T48" fmla="*/ 763 w 1630"/>
                    <a:gd name="T49" fmla="*/ 1357 h 1996"/>
                    <a:gd name="T50" fmla="*/ 652 w 1630"/>
                    <a:gd name="T51" fmla="*/ 1288 h 1996"/>
                    <a:gd name="T52" fmla="*/ 670 w 1630"/>
                    <a:gd name="T53" fmla="*/ 1225 h 1996"/>
                    <a:gd name="T54" fmla="*/ 769 w 1630"/>
                    <a:gd name="T55" fmla="*/ 1180 h 1996"/>
                    <a:gd name="T56" fmla="*/ 958 w 1630"/>
                    <a:gd name="T57" fmla="*/ 1105 h 1996"/>
                    <a:gd name="T58" fmla="*/ 1042 w 1630"/>
                    <a:gd name="T59" fmla="*/ 1155 h 1996"/>
                    <a:gd name="T60" fmla="*/ 1147 w 1630"/>
                    <a:gd name="T61" fmla="*/ 1156 h 1996"/>
                    <a:gd name="T62" fmla="*/ 1261 w 1630"/>
                    <a:gd name="T63" fmla="*/ 1153 h 1996"/>
                    <a:gd name="T64" fmla="*/ 1147 w 1630"/>
                    <a:gd name="T65" fmla="*/ 1492 h 1996"/>
                    <a:gd name="T66" fmla="*/ 1261 w 1630"/>
                    <a:gd name="T67" fmla="*/ 1411 h 1996"/>
                    <a:gd name="T68" fmla="*/ 1279 w 1630"/>
                    <a:gd name="T69" fmla="*/ 1294 h 1996"/>
                    <a:gd name="T70" fmla="*/ 1384 w 1630"/>
                    <a:gd name="T71" fmla="*/ 1219 h 1996"/>
                    <a:gd name="T72" fmla="*/ 1420 w 1630"/>
                    <a:gd name="T73" fmla="*/ 1135 h 1996"/>
                    <a:gd name="T74" fmla="*/ 1552 w 1630"/>
                    <a:gd name="T75" fmla="*/ 1120 h 1996"/>
                    <a:gd name="T76" fmla="*/ 1618 w 1630"/>
                    <a:gd name="T77" fmla="*/ 1042 h 1996"/>
                    <a:gd name="T78" fmla="*/ 1555 w 1630"/>
                    <a:gd name="T79" fmla="*/ 1036 h 1996"/>
                    <a:gd name="T80" fmla="*/ 1483 w 1630"/>
                    <a:gd name="T81" fmla="*/ 958 h 1996"/>
                    <a:gd name="T82" fmla="*/ 1330 w 1630"/>
                    <a:gd name="T83" fmla="*/ 889 h 1996"/>
                    <a:gd name="T84" fmla="*/ 1177 w 1630"/>
                    <a:gd name="T85" fmla="*/ 913 h 1996"/>
                    <a:gd name="T86" fmla="*/ 1033 w 1630"/>
                    <a:gd name="T87" fmla="*/ 748 h 1996"/>
                    <a:gd name="T88" fmla="*/ 970 w 1630"/>
                    <a:gd name="T89" fmla="*/ 724 h 1996"/>
                    <a:gd name="T90" fmla="*/ 1039 w 1630"/>
                    <a:gd name="T91" fmla="*/ 676 h 1996"/>
                    <a:gd name="T92" fmla="*/ 979 w 1630"/>
                    <a:gd name="T93" fmla="*/ 631 h 1996"/>
                    <a:gd name="T94" fmla="*/ 913 w 1630"/>
                    <a:gd name="T95" fmla="*/ 592 h 1996"/>
                    <a:gd name="T96" fmla="*/ 861 w 1630"/>
                    <a:gd name="T97" fmla="*/ 520 h 1996"/>
                    <a:gd name="T98" fmla="*/ 868 w 1630"/>
                    <a:gd name="T99" fmla="*/ 445 h 1996"/>
                    <a:gd name="T100" fmla="*/ 994 w 1630"/>
                    <a:gd name="T101" fmla="*/ 481 h 1996"/>
                    <a:gd name="T102" fmla="*/ 913 w 1630"/>
                    <a:gd name="T103" fmla="*/ 436 h 1996"/>
                    <a:gd name="T104" fmla="*/ 919 w 1630"/>
                    <a:gd name="T105" fmla="*/ 391 h 1996"/>
                    <a:gd name="T106" fmla="*/ 1033 w 1630"/>
                    <a:gd name="T107" fmla="*/ 334 h 1996"/>
                    <a:gd name="T108" fmla="*/ 1048 w 1630"/>
                    <a:gd name="T109" fmla="*/ 277 h 1996"/>
                    <a:gd name="T110" fmla="*/ 1129 w 1630"/>
                    <a:gd name="T111" fmla="*/ 247 h 1996"/>
                    <a:gd name="T112" fmla="*/ 1174 w 1630"/>
                    <a:gd name="T113" fmla="*/ 136 h 1996"/>
                    <a:gd name="T114" fmla="*/ 1180 w 1630"/>
                    <a:gd name="T115" fmla="*/ 13 h 19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630" h="1996">
                      <a:moveTo>
                        <a:pt x="1125" y="0"/>
                      </a:moveTo>
                      <a:lnTo>
                        <a:pt x="1061" y="9"/>
                      </a:lnTo>
                      <a:lnTo>
                        <a:pt x="952" y="52"/>
                      </a:lnTo>
                      <a:lnTo>
                        <a:pt x="868" y="82"/>
                      </a:lnTo>
                      <a:lnTo>
                        <a:pt x="768" y="137"/>
                      </a:lnTo>
                      <a:lnTo>
                        <a:pt x="558" y="275"/>
                      </a:lnTo>
                      <a:lnTo>
                        <a:pt x="403" y="430"/>
                      </a:lnTo>
                      <a:lnTo>
                        <a:pt x="266" y="604"/>
                      </a:lnTo>
                      <a:cubicBezTo>
                        <a:pt x="226" y="660"/>
                        <a:pt x="189" y="720"/>
                        <a:pt x="163" y="769"/>
                      </a:cubicBezTo>
                      <a:cubicBezTo>
                        <a:pt x="135" y="828"/>
                        <a:pt x="129" y="844"/>
                        <a:pt x="110" y="896"/>
                      </a:cubicBezTo>
                      <a:lnTo>
                        <a:pt x="46" y="1079"/>
                      </a:lnTo>
                      <a:lnTo>
                        <a:pt x="10" y="1271"/>
                      </a:lnTo>
                      <a:lnTo>
                        <a:pt x="0" y="1445"/>
                      </a:lnTo>
                      <a:lnTo>
                        <a:pt x="19" y="1655"/>
                      </a:lnTo>
                      <a:lnTo>
                        <a:pt x="58" y="1735"/>
                      </a:lnTo>
                      <a:lnTo>
                        <a:pt x="73" y="1786"/>
                      </a:lnTo>
                      <a:lnTo>
                        <a:pt x="103" y="1777"/>
                      </a:lnTo>
                      <a:lnTo>
                        <a:pt x="145" y="1849"/>
                      </a:lnTo>
                      <a:lnTo>
                        <a:pt x="157" y="1957"/>
                      </a:lnTo>
                      <a:lnTo>
                        <a:pt x="190" y="1996"/>
                      </a:lnTo>
                      <a:lnTo>
                        <a:pt x="247" y="1993"/>
                      </a:lnTo>
                      <a:lnTo>
                        <a:pt x="214" y="1927"/>
                      </a:lnTo>
                      <a:lnTo>
                        <a:pt x="199" y="1834"/>
                      </a:lnTo>
                      <a:lnTo>
                        <a:pt x="250" y="1819"/>
                      </a:lnTo>
                      <a:lnTo>
                        <a:pt x="253" y="1705"/>
                      </a:lnTo>
                      <a:lnTo>
                        <a:pt x="277" y="1630"/>
                      </a:lnTo>
                      <a:lnTo>
                        <a:pt x="286" y="1591"/>
                      </a:lnTo>
                      <a:lnTo>
                        <a:pt x="379" y="1525"/>
                      </a:lnTo>
                      <a:lnTo>
                        <a:pt x="325" y="1627"/>
                      </a:lnTo>
                      <a:lnTo>
                        <a:pt x="385" y="1621"/>
                      </a:lnTo>
                      <a:lnTo>
                        <a:pt x="358" y="1666"/>
                      </a:lnTo>
                      <a:cubicBezTo>
                        <a:pt x="359" y="1678"/>
                        <a:pt x="395" y="1678"/>
                        <a:pt x="394" y="1696"/>
                      </a:cubicBezTo>
                      <a:cubicBezTo>
                        <a:pt x="393" y="1714"/>
                        <a:pt x="359" y="1754"/>
                        <a:pt x="352" y="1777"/>
                      </a:cubicBezTo>
                      <a:cubicBezTo>
                        <a:pt x="345" y="1800"/>
                        <a:pt x="330" y="1841"/>
                        <a:pt x="352" y="1834"/>
                      </a:cubicBezTo>
                      <a:cubicBezTo>
                        <a:pt x="374" y="1827"/>
                        <a:pt x="464" y="1769"/>
                        <a:pt x="484" y="1732"/>
                      </a:cubicBezTo>
                      <a:lnTo>
                        <a:pt x="475" y="1609"/>
                      </a:lnTo>
                      <a:lnTo>
                        <a:pt x="517" y="1558"/>
                      </a:lnTo>
                      <a:lnTo>
                        <a:pt x="526" y="1504"/>
                      </a:lnTo>
                      <a:lnTo>
                        <a:pt x="568" y="1570"/>
                      </a:lnTo>
                      <a:lnTo>
                        <a:pt x="754" y="1507"/>
                      </a:lnTo>
                      <a:lnTo>
                        <a:pt x="748" y="1438"/>
                      </a:lnTo>
                      <a:lnTo>
                        <a:pt x="823" y="1462"/>
                      </a:lnTo>
                      <a:lnTo>
                        <a:pt x="844" y="1513"/>
                      </a:lnTo>
                      <a:lnTo>
                        <a:pt x="799" y="1549"/>
                      </a:lnTo>
                      <a:cubicBezTo>
                        <a:pt x="793" y="1567"/>
                        <a:pt x="793" y="1585"/>
                        <a:pt x="808" y="1624"/>
                      </a:cubicBezTo>
                      <a:cubicBezTo>
                        <a:pt x="823" y="1663"/>
                        <a:pt x="859" y="1649"/>
                        <a:pt x="868" y="1633"/>
                      </a:cubicBezTo>
                      <a:lnTo>
                        <a:pt x="865" y="1528"/>
                      </a:lnTo>
                      <a:lnTo>
                        <a:pt x="922" y="1462"/>
                      </a:lnTo>
                      <a:lnTo>
                        <a:pt x="826" y="1417"/>
                      </a:lnTo>
                      <a:lnTo>
                        <a:pt x="763" y="1357"/>
                      </a:lnTo>
                      <a:lnTo>
                        <a:pt x="742" y="1300"/>
                      </a:lnTo>
                      <a:lnTo>
                        <a:pt x="652" y="1288"/>
                      </a:lnTo>
                      <a:lnTo>
                        <a:pt x="664" y="1255"/>
                      </a:lnTo>
                      <a:lnTo>
                        <a:pt x="670" y="1225"/>
                      </a:lnTo>
                      <a:lnTo>
                        <a:pt x="733" y="1222"/>
                      </a:lnTo>
                      <a:lnTo>
                        <a:pt x="769" y="1180"/>
                      </a:lnTo>
                      <a:lnTo>
                        <a:pt x="835" y="1090"/>
                      </a:lnTo>
                      <a:lnTo>
                        <a:pt x="958" y="1105"/>
                      </a:lnTo>
                      <a:lnTo>
                        <a:pt x="991" y="1153"/>
                      </a:lnTo>
                      <a:lnTo>
                        <a:pt x="1042" y="1155"/>
                      </a:lnTo>
                      <a:lnTo>
                        <a:pt x="1105" y="1090"/>
                      </a:lnTo>
                      <a:lnTo>
                        <a:pt x="1147" y="1156"/>
                      </a:lnTo>
                      <a:lnTo>
                        <a:pt x="1216" y="1132"/>
                      </a:lnTo>
                      <a:lnTo>
                        <a:pt x="1261" y="1153"/>
                      </a:lnTo>
                      <a:lnTo>
                        <a:pt x="1147" y="1360"/>
                      </a:lnTo>
                      <a:lnTo>
                        <a:pt x="1147" y="1492"/>
                      </a:lnTo>
                      <a:lnTo>
                        <a:pt x="1189" y="1492"/>
                      </a:lnTo>
                      <a:lnTo>
                        <a:pt x="1261" y="1411"/>
                      </a:lnTo>
                      <a:lnTo>
                        <a:pt x="1258" y="1327"/>
                      </a:lnTo>
                      <a:lnTo>
                        <a:pt x="1279" y="1294"/>
                      </a:lnTo>
                      <a:lnTo>
                        <a:pt x="1294" y="1243"/>
                      </a:lnTo>
                      <a:lnTo>
                        <a:pt x="1384" y="1219"/>
                      </a:lnTo>
                      <a:lnTo>
                        <a:pt x="1372" y="1162"/>
                      </a:lnTo>
                      <a:lnTo>
                        <a:pt x="1420" y="1135"/>
                      </a:lnTo>
                      <a:lnTo>
                        <a:pt x="1459" y="1117"/>
                      </a:lnTo>
                      <a:lnTo>
                        <a:pt x="1552" y="1120"/>
                      </a:lnTo>
                      <a:lnTo>
                        <a:pt x="1591" y="1063"/>
                      </a:lnTo>
                      <a:lnTo>
                        <a:pt x="1618" y="1042"/>
                      </a:lnTo>
                      <a:lnTo>
                        <a:pt x="1630" y="1024"/>
                      </a:lnTo>
                      <a:lnTo>
                        <a:pt x="1555" y="1036"/>
                      </a:lnTo>
                      <a:lnTo>
                        <a:pt x="1555" y="985"/>
                      </a:lnTo>
                      <a:lnTo>
                        <a:pt x="1483" y="958"/>
                      </a:lnTo>
                      <a:lnTo>
                        <a:pt x="1459" y="985"/>
                      </a:lnTo>
                      <a:lnTo>
                        <a:pt x="1330" y="889"/>
                      </a:lnTo>
                      <a:lnTo>
                        <a:pt x="1276" y="931"/>
                      </a:lnTo>
                      <a:lnTo>
                        <a:pt x="1177" y="913"/>
                      </a:lnTo>
                      <a:lnTo>
                        <a:pt x="1186" y="841"/>
                      </a:lnTo>
                      <a:lnTo>
                        <a:pt x="1033" y="748"/>
                      </a:lnTo>
                      <a:lnTo>
                        <a:pt x="970" y="763"/>
                      </a:lnTo>
                      <a:lnTo>
                        <a:pt x="970" y="724"/>
                      </a:lnTo>
                      <a:lnTo>
                        <a:pt x="1003" y="685"/>
                      </a:lnTo>
                      <a:lnTo>
                        <a:pt x="1039" y="676"/>
                      </a:lnTo>
                      <a:lnTo>
                        <a:pt x="1006" y="619"/>
                      </a:lnTo>
                      <a:lnTo>
                        <a:pt x="979" y="631"/>
                      </a:lnTo>
                      <a:lnTo>
                        <a:pt x="979" y="574"/>
                      </a:lnTo>
                      <a:lnTo>
                        <a:pt x="913" y="592"/>
                      </a:lnTo>
                      <a:lnTo>
                        <a:pt x="904" y="514"/>
                      </a:lnTo>
                      <a:lnTo>
                        <a:pt x="861" y="520"/>
                      </a:lnTo>
                      <a:lnTo>
                        <a:pt x="816" y="430"/>
                      </a:lnTo>
                      <a:lnTo>
                        <a:pt x="868" y="445"/>
                      </a:lnTo>
                      <a:lnTo>
                        <a:pt x="910" y="484"/>
                      </a:lnTo>
                      <a:lnTo>
                        <a:pt x="994" y="481"/>
                      </a:lnTo>
                      <a:lnTo>
                        <a:pt x="967" y="433"/>
                      </a:lnTo>
                      <a:lnTo>
                        <a:pt x="913" y="436"/>
                      </a:lnTo>
                      <a:lnTo>
                        <a:pt x="877" y="400"/>
                      </a:lnTo>
                      <a:lnTo>
                        <a:pt x="919" y="391"/>
                      </a:lnTo>
                      <a:lnTo>
                        <a:pt x="970" y="397"/>
                      </a:lnTo>
                      <a:lnTo>
                        <a:pt x="1033" y="334"/>
                      </a:lnTo>
                      <a:lnTo>
                        <a:pt x="1000" y="289"/>
                      </a:lnTo>
                      <a:lnTo>
                        <a:pt x="1048" y="277"/>
                      </a:lnTo>
                      <a:lnTo>
                        <a:pt x="1144" y="283"/>
                      </a:lnTo>
                      <a:lnTo>
                        <a:pt x="1129" y="247"/>
                      </a:lnTo>
                      <a:lnTo>
                        <a:pt x="1171" y="205"/>
                      </a:lnTo>
                      <a:lnTo>
                        <a:pt x="1174" y="136"/>
                      </a:lnTo>
                      <a:lnTo>
                        <a:pt x="1222" y="46"/>
                      </a:lnTo>
                      <a:lnTo>
                        <a:pt x="1180" y="13"/>
                      </a:lnTo>
                      <a:lnTo>
                        <a:pt x="1125" y="0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" name="Freeform 24"/>
                <p:cNvSpPr>
                  <a:spLocks/>
                </p:cNvSpPr>
                <p:nvPr/>
              </p:nvSpPr>
              <p:spPr bwMode="ltGray">
                <a:xfrm>
                  <a:off x="3747" y="3265"/>
                  <a:ext cx="400" cy="295"/>
                </a:xfrm>
                <a:custGeom>
                  <a:avLst/>
                  <a:gdLst>
                    <a:gd name="T0" fmla="*/ 0 w 446"/>
                    <a:gd name="T1" fmla="*/ 162 h 329"/>
                    <a:gd name="T2" fmla="*/ 0 w 446"/>
                    <a:gd name="T3" fmla="*/ 258 h 329"/>
                    <a:gd name="T4" fmla="*/ 109 w 446"/>
                    <a:gd name="T5" fmla="*/ 295 h 329"/>
                    <a:gd name="T6" fmla="*/ 183 w 446"/>
                    <a:gd name="T7" fmla="*/ 309 h 329"/>
                    <a:gd name="T8" fmla="*/ 240 w 446"/>
                    <a:gd name="T9" fmla="*/ 318 h 329"/>
                    <a:gd name="T10" fmla="*/ 318 w 446"/>
                    <a:gd name="T11" fmla="*/ 327 h 329"/>
                    <a:gd name="T12" fmla="*/ 414 w 446"/>
                    <a:gd name="T13" fmla="*/ 324 h 329"/>
                    <a:gd name="T14" fmla="*/ 427 w 446"/>
                    <a:gd name="T15" fmla="*/ 295 h 329"/>
                    <a:gd name="T16" fmla="*/ 382 w 446"/>
                    <a:gd name="T17" fmla="*/ 250 h 329"/>
                    <a:gd name="T18" fmla="*/ 382 w 446"/>
                    <a:gd name="T19" fmla="*/ 204 h 329"/>
                    <a:gd name="T20" fmla="*/ 309 w 446"/>
                    <a:gd name="T21" fmla="*/ 159 h 329"/>
                    <a:gd name="T22" fmla="*/ 315 w 446"/>
                    <a:gd name="T23" fmla="*/ 90 h 329"/>
                    <a:gd name="T24" fmla="*/ 255 w 446"/>
                    <a:gd name="T25" fmla="*/ 57 h 329"/>
                    <a:gd name="T26" fmla="*/ 246 w 446"/>
                    <a:gd name="T27" fmla="*/ 114 h 329"/>
                    <a:gd name="T28" fmla="*/ 204 w 446"/>
                    <a:gd name="T29" fmla="*/ 84 h 329"/>
                    <a:gd name="T30" fmla="*/ 168 w 446"/>
                    <a:gd name="T31" fmla="*/ 99 h 329"/>
                    <a:gd name="T32" fmla="*/ 180 w 446"/>
                    <a:gd name="T33" fmla="*/ 48 h 329"/>
                    <a:gd name="T34" fmla="*/ 111 w 446"/>
                    <a:gd name="T35" fmla="*/ 36 h 329"/>
                    <a:gd name="T36" fmla="*/ 109 w 446"/>
                    <a:gd name="T37" fmla="*/ 114 h 329"/>
                    <a:gd name="T38" fmla="*/ 144 w 446"/>
                    <a:gd name="T39" fmla="*/ 186 h 329"/>
                    <a:gd name="T40" fmla="*/ 75 w 446"/>
                    <a:gd name="T41" fmla="*/ 195 h 329"/>
                    <a:gd name="T42" fmla="*/ 36 w 446"/>
                    <a:gd name="T43" fmla="*/ 162 h 329"/>
                    <a:gd name="T44" fmla="*/ 0 w 446"/>
                    <a:gd name="T45" fmla="*/ 162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46" h="329">
                      <a:moveTo>
                        <a:pt x="0" y="162"/>
                      </a:moveTo>
                      <a:lnTo>
                        <a:pt x="0" y="258"/>
                      </a:lnTo>
                      <a:lnTo>
                        <a:pt x="109" y="295"/>
                      </a:lnTo>
                      <a:lnTo>
                        <a:pt x="183" y="309"/>
                      </a:lnTo>
                      <a:lnTo>
                        <a:pt x="240" y="318"/>
                      </a:lnTo>
                      <a:lnTo>
                        <a:pt x="318" y="327"/>
                      </a:lnTo>
                      <a:lnTo>
                        <a:pt x="414" y="324"/>
                      </a:lnTo>
                      <a:cubicBezTo>
                        <a:pt x="432" y="319"/>
                        <a:pt x="446" y="329"/>
                        <a:pt x="427" y="295"/>
                      </a:cubicBezTo>
                      <a:cubicBezTo>
                        <a:pt x="408" y="261"/>
                        <a:pt x="389" y="265"/>
                        <a:pt x="382" y="250"/>
                      </a:cubicBezTo>
                      <a:lnTo>
                        <a:pt x="382" y="204"/>
                      </a:lnTo>
                      <a:lnTo>
                        <a:pt x="309" y="159"/>
                      </a:lnTo>
                      <a:cubicBezTo>
                        <a:pt x="298" y="140"/>
                        <a:pt x="333" y="144"/>
                        <a:pt x="315" y="90"/>
                      </a:cubicBezTo>
                      <a:cubicBezTo>
                        <a:pt x="297" y="36"/>
                        <a:pt x="266" y="53"/>
                        <a:pt x="255" y="57"/>
                      </a:cubicBezTo>
                      <a:lnTo>
                        <a:pt x="246" y="114"/>
                      </a:lnTo>
                      <a:lnTo>
                        <a:pt x="204" y="84"/>
                      </a:lnTo>
                      <a:lnTo>
                        <a:pt x="168" y="99"/>
                      </a:lnTo>
                      <a:lnTo>
                        <a:pt x="180" y="48"/>
                      </a:lnTo>
                      <a:cubicBezTo>
                        <a:pt x="171" y="38"/>
                        <a:pt x="135" y="0"/>
                        <a:pt x="111" y="36"/>
                      </a:cubicBezTo>
                      <a:cubicBezTo>
                        <a:pt x="87" y="72"/>
                        <a:pt x="104" y="89"/>
                        <a:pt x="109" y="114"/>
                      </a:cubicBezTo>
                      <a:lnTo>
                        <a:pt x="144" y="186"/>
                      </a:lnTo>
                      <a:lnTo>
                        <a:pt x="75" y="195"/>
                      </a:lnTo>
                      <a:lnTo>
                        <a:pt x="36" y="162"/>
                      </a:lnTo>
                      <a:lnTo>
                        <a:pt x="0" y="162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" name="Freeform 25"/>
                <p:cNvSpPr>
                  <a:spLocks/>
                </p:cNvSpPr>
                <p:nvPr/>
              </p:nvSpPr>
              <p:spPr bwMode="ltGray">
                <a:xfrm>
                  <a:off x="3653" y="3182"/>
                  <a:ext cx="395" cy="131"/>
                </a:xfrm>
                <a:custGeom>
                  <a:avLst/>
                  <a:gdLst>
                    <a:gd name="T0" fmla="*/ 6 w 441"/>
                    <a:gd name="T1" fmla="*/ 78 h 146"/>
                    <a:gd name="T2" fmla="*/ 60 w 441"/>
                    <a:gd name="T3" fmla="*/ 141 h 146"/>
                    <a:gd name="T4" fmla="*/ 169 w 441"/>
                    <a:gd name="T5" fmla="*/ 110 h 146"/>
                    <a:gd name="T6" fmla="*/ 216 w 441"/>
                    <a:gd name="T7" fmla="*/ 66 h 146"/>
                    <a:gd name="T8" fmla="*/ 260 w 441"/>
                    <a:gd name="T9" fmla="*/ 110 h 146"/>
                    <a:gd name="T10" fmla="*/ 303 w 441"/>
                    <a:gd name="T11" fmla="*/ 99 h 146"/>
                    <a:gd name="T12" fmla="*/ 351 w 441"/>
                    <a:gd name="T13" fmla="*/ 110 h 146"/>
                    <a:gd name="T14" fmla="*/ 351 w 441"/>
                    <a:gd name="T15" fmla="*/ 64 h 146"/>
                    <a:gd name="T16" fmla="*/ 384 w 441"/>
                    <a:gd name="T17" fmla="*/ 30 h 146"/>
                    <a:gd name="T18" fmla="*/ 402 w 441"/>
                    <a:gd name="T19" fmla="*/ 60 h 146"/>
                    <a:gd name="T20" fmla="*/ 429 w 441"/>
                    <a:gd name="T21" fmla="*/ 18 h 146"/>
                    <a:gd name="T22" fmla="*/ 378 w 441"/>
                    <a:gd name="T23" fmla="*/ 0 h 146"/>
                    <a:gd name="T24" fmla="*/ 305 w 441"/>
                    <a:gd name="T25" fmla="*/ 64 h 146"/>
                    <a:gd name="T26" fmla="*/ 237 w 441"/>
                    <a:gd name="T27" fmla="*/ 12 h 146"/>
                    <a:gd name="T28" fmla="*/ 192 w 441"/>
                    <a:gd name="T29" fmla="*/ 54 h 146"/>
                    <a:gd name="T30" fmla="*/ 144 w 441"/>
                    <a:gd name="T31" fmla="*/ 75 h 146"/>
                    <a:gd name="T32" fmla="*/ 129 w 441"/>
                    <a:gd name="T33" fmla="*/ 84 h 146"/>
                    <a:gd name="T34" fmla="*/ 108 w 441"/>
                    <a:gd name="T35" fmla="*/ 78 h 146"/>
                    <a:gd name="T36" fmla="*/ 60 w 441"/>
                    <a:gd name="T37" fmla="*/ 54 h 146"/>
                    <a:gd name="T38" fmla="*/ 6 w 441"/>
                    <a:gd name="T39" fmla="*/ 78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41" h="146">
                      <a:moveTo>
                        <a:pt x="6" y="78"/>
                      </a:moveTo>
                      <a:cubicBezTo>
                        <a:pt x="0" y="90"/>
                        <a:pt x="33" y="136"/>
                        <a:pt x="60" y="141"/>
                      </a:cubicBezTo>
                      <a:cubicBezTo>
                        <a:pt x="87" y="146"/>
                        <a:pt x="143" y="123"/>
                        <a:pt x="169" y="110"/>
                      </a:cubicBezTo>
                      <a:lnTo>
                        <a:pt x="216" y="66"/>
                      </a:lnTo>
                      <a:lnTo>
                        <a:pt x="260" y="110"/>
                      </a:lnTo>
                      <a:lnTo>
                        <a:pt x="303" y="99"/>
                      </a:lnTo>
                      <a:lnTo>
                        <a:pt x="351" y="110"/>
                      </a:lnTo>
                      <a:lnTo>
                        <a:pt x="351" y="64"/>
                      </a:lnTo>
                      <a:lnTo>
                        <a:pt x="384" y="30"/>
                      </a:lnTo>
                      <a:cubicBezTo>
                        <a:pt x="392" y="29"/>
                        <a:pt x="363" y="66"/>
                        <a:pt x="402" y="60"/>
                      </a:cubicBezTo>
                      <a:cubicBezTo>
                        <a:pt x="441" y="54"/>
                        <a:pt x="433" y="28"/>
                        <a:pt x="429" y="18"/>
                      </a:cubicBezTo>
                      <a:lnTo>
                        <a:pt x="378" y="0"/>
                      </a:lnTo>
                      <a:lnTo>
                        <a:pt x="305" y="64"/>
                      </a:lnTo>
                      <a:lnTo>
                        <a:pt x="237" y="12"/>
                      </a:lnTo>
                      <a:lnTo>
                        <a:pt x="192" y="54"/>
                      </a:lnTo>
                      <a:lnTo>
                        <a:pt x="144" y="75"/>
                      </a:lnTo>
                      <a:lnTo>
                        <a:pt x="129" y="84"/>
                      </a:lnTo>
                      <a:lnTo>
                        <a:pt x="108" y="78"/>
                      </a:lnTo>
                      <a:cubicBezTo>
                        <a:pt x="97" y="73"/>
                        <a:pt x="99" y="60"/>
                        <a:pt x="60" y="54"/>
                      </a:cubicBezTo>
                      <a:cubicBezTo>
                        <a:pt x="21" y="48"/>
                        <a:pt x="17" y="73"/>
                        <a:pt x="6" y="78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" name="Freeform 26"/>
                <p:cNvSpPr>
                  <a:spLocks/>
                </p:cNvSpPr>
                <p:nvPr/>
              </p:nvSpPr>
              <p:spPr bwMode="ltGray">
                <a:xfrm>
                  <a:off x="2944" y="2778"/>
                  <a:ext cx="134" cy="178"/>
                </a:xfrm>
                <a:custGeom>
                  <a:avLst/>
                  <a:gdLst>
                    <a:gd name="T0" fmla="*/ 0 w 150"/>
                    <a:gd name="T1" fmla="*/ 0 h 198"/>
                    <a:gd name="T2" fmla="*/ 15 w 150"/>
                    <a:gd name="T3" fmla="*/ 63 h 198"/>
                    <a:gd name="T4" fmla="*/ 45 w 150"/>
                    <a:gd name="T5" fmla="*/ 120 h 198"/>
                    <a:gd name="T6" fmla="*/ 90 w 150"/>
                    <a:gd name="T7" fmla="*/ 186 h 198"/>
                    <a:gd name="T8" fmla="*/ 123 w 150"/>
                    <a:gd name="T9" fmla="*/ 198 h 198"/>
                    <a:gd name="T10" fmla="*/ 150 w 150"/>
                    <a:gd name="T11" fmla="*/ 162 h 198"/>
                    <a:gd name="T12" fmla="*/ 114 w 150"/>
                    <a:gd name="T13" fmla="*/ 162 h 198"/>
                    <a:gd name="T14" fmla="*/ 111 w 150"/>
                    <a:gd name="T15" fmla="*/ 102 h 198"/>
                    <a:gd name="T16" fmla="*/ 78 w 150"/>
                    <a:gd name="T17" fmla="*/ 84 h 198"/>
                    <a:gd name="T18" fmla="*/ 99 w 150"/>
                    <a:gd name="T19" fmla="*/ 21 h 198"/>
                    <a:gd name="T20" fmla="*/ 48 w 150"/>
                    <a:gd name="T21" fmla="*/ 36 h 198"/>
                    <a:gd name="T22" fmla="*/ 0 w 150"/>
                    <a:gd name="T23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0" h="198">
                      <a:moveTo>
                        <a:pt x="0" y="0"/>
                      </a:moveTo>
                      <a:lnTo>
                        <a:pt x="15" y="63"/>
                      </a:lnTo>
                      <a:lnTo>
                        <a:pt x="45" y="120"/>
                      </a:lnTo>
                      <a:lnTo>
                        <a:pt x="90" y="186"/>
                      </a:lnTo>
                      <a:lnTo>
                        <a:pt x="123" y="198"/>
                      </a:lnTo>
                      <a:lnTo>
                        <a:pt x="150" y="162"/>
                      </a:lnTo>
                      <a:lnTo>
                        <a:pt x="114" y="162"/>
                      </a:lnTo>
                      <a:lnTo>
                        <a:pt x="111" y="102"/>
                      </a:lnTo>
                      <a:lnTo>
                        <a:pt x="78" y="84"/>
                      </a:lnTo>
                      <a:lnTo>
                        <a:pt x="99" y="21"/>
                      </a:lnTo>
                      <a:lnTo>
                        <a:pt x="48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3" name="Freeform 27"/>
                <p:cNvSpPr>
                  <a:spLocks/>
                </p:cNvSpPr>
                <p:nvPr/>
              </p:nvSpPr>
              <p:spPr bwMode="ltGray">
                <a:xfrm>
                  <a:off x="3074" y="2697"/>
                  <a:ext cx="80" cy="263"/>
                </a:xfrm>
                <a:custGeom>
                  <a:avLst/>
                  <a:gdLst>
                    <a:gd name="T0" fmla="*/ 56 w 90"/>
                    <a:gd name="T1" fmla="*/ 0 h 293"/>
                    <a:gd name="T2" fmla="*/ 29 w 90"/>
                    <a:gd name="T3" fmla="*/ 78 h 293"/>
                    <a:gd name="T4" fmla="*/ 2 w 90"/>
                    <a:gd name="T5" fmla="*/ 111 h 293"/>
                    <a:gd name="T6" fmla="*/ 0 w 90"/>
                    <a:gd name="T7" fmla="*/ 157 h 293"/>
                    <a:gd name="T8" fmla="*/ 35 w 90"/>
                    <a:gd name="T9" fmla="*/ 162 h 293"/>
                    <a:gd name="T10" fmla="*/ 45 w 90"/>
                    <a:gd name="T11" fmla="*/ 202 h 293"/>
                    <a:gd name="T12" fmla="*/ 17 w 90"/>
                    <a:gd name="T13" fmla="*/ 231 h 293"/>
                    <a:gd name="T14" fmla="*/ 65 w 90"/>
                    <a:gd name="T15" fmla="*/ 291 h 293"/>
                    <a:gd name="T16" fmla="*/ 90 w 90"/>
                    <a:gd name="T17" fmla="*/ 293 h 293"/>
                    <a:gd name="T18" fmla="*/ 62 w 90"/>
                    <a:gd name="T19" fmla="*/ 261 h 293"/>
                    <a:gd name="T20" fmla="*/ 71 w 90"/>
                    <a:gd name="T21" fmla="*/ 177 h 293"/>
                    <a:gd name="T22" fmla="*/ 45 w 90"/>
                    <a:gd name="T23" fmla="*/ 157 h 293"/>
                    <a:gd name="T24" fmla="*/ 29 w 90"/>
                    <a:gd name="T25" fmla="*/ 129 h 293"/>
                    <a:gd name="T26" fmla="*/ 56 w 90"/>
                    <a:gd name="T27" fmla="*/ 93 h 293"/>
                    <a:gd name="T28" fmla="*/ 90 w 90"/>
                    <a:gd name="T29" fmla="*/ 66 h 293"/>
                    <a:gd name="T30" fmla="*/ 56 w 90"/>
                    <a:gd name="T31" fmla="*/ 0 h 2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0" h="293">
                      <a:moveTo>
                        <a:pt x="56" y="0"/>
                      </a:moveTo>
                      <a:lnTo>
                        <a:pt x="29" y="78"/>
                      </a:lnTo>
                      <a:lnTo>
                        <a:pt x="2" y="111"/>
                      </a:lnTo>
                      <a:lnTo>
                        <a:pt x="0" y="157"/>
                      </a:lnTo>
                      <a:lnTo>
                        <a:pt x="35" y="162"/>
                      </a:lnTo>
                      <a:lnTo>
                        <a:pt x="45" y="202"/>
                      </a:lnTo>
                      <a:lnTo>
                        <a:pt x="17" y="231"/>
                      </a:lnTo>
                      <a:lnTo>
                        <a:pt x="65" y="291"/>
                      </a:lnTo>
                      <a:lnTo>
                        <a:pt x="90" y="293"/>
                      </a:lnTo>
                      <a:lnTo>
                        <a:pt x="62" y="261"/>
                      </a:lnTo>
                      <a:lnTo>
                        <a:pt x="71" y="177"/>
                      </a:lnTo>
                      <a:lnTo>
                        <a:pt x="45" y="157"/>
                      </a:lnTo>
                      <a:lnTo>
                        <a:pt x="29" y="129"/>
                      </a:lnTo>
                      <a:lnTo>
                        <a:pt x="56" y="93"/>
                      </a:lnTo>
                      <a:lnTo>
                        <a:pt x="90" y="66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4" name="Freeform 28"/>
                <p:cNvSpPr>
                  <a:spLocks/>
                </p:cNvSpPr>
                <p:nvPr/>
              </p:nvSpPr>
              <p:spPr bwMode="ltGray">
                <a:xfrm>
                  <a:off x="3194" y="2490"/>
                  <a:ext cx="258" cy="224"/>
                </a:xfrm>
                <a:custGeom>
                  <a:avLst/>
                  <a:gdLst>
                    <a:gd name="T0" fmla="*/ 0 w 288"/>
                    <a:gd name="T1" fmla="*/ 249 h 249"/>
                    <a:gd name="T2" fmla="*/ 12 w 288"/>
                    <a:gd name="T3" fmla="*/ 213 h 249"/>
                    <a:gd name="T4" fmla="*/ 66 w 288"/>
                    <a:gd name="T5" fmla="*/ 216 h 249"/>
                    <a:gd name="T6" fmla="*/ 69 w 288"/>
                    <a:gd name="T7" fmla="*/ 180 h 249"/>
                    <a:gd name="T8" fmla="*/ 156 w 288"/>
                    <a:gd name="T9" fmla="*/ 147 h 249"/>
                    <a:gd name="T10" fmla="*/ 183 w 288"/>
                    <a:gd name="T11" fmla="*/ 161 h 249"/>
                    <a:gd name="T12" fmla="*/ 171 w 288"/>
                    <a:gd name="T13" fmla="*/ 15 h 249"/>
                    <a:gd name="T14" fmla="*/ 228 w 288"/>
                    <a:gd name="T15" fmla="*/ 0 h 249"/>
                    <a:gd name="T16" fmla="*/ 288 w 288"/>
                    <a:gd name="T17" fmla="*/ 45 h 249"/>
                    <a:gd name="T18" fmla="*/ 246 w 288"/>
                    <a:gd name="T19" fmla="*/ 39 h 249"/>
                    <a:gd name="T20" fmla="*/ 219 w 288"/>
                    <a:gd name="T21" fmla="*/ 63 h 249"/>
                    <a:gd name="T22" fmla="*/ 243 w 288"/>
                    <a:gd name="T23" fmla="*/ 150 h 249"/>
                    <a:gd name="T24" fmla="*/ 183 w 288"/>
                    <a:gd name="T25" fmla="*/ 206 h 249"/>
                    <a:gd name="T26" fmla="*/ 0 w 288"/>
                    <a:gd name="T27" fmla="*/ 249 h 2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" h="249">
                      <a:moveTo>
                        <a:pt x="0" y="249"/>
                      </a:moveTo>
                      <a:lnTo>
                        <a:pt x="12" y="213"/>
                      </a:lnTo>
                      <a:lnTo>
                        <a:pt x="66" y="216"/>
                      </a:lnTo>
                      <a:lnTo>
                        <a:pt x="69" y="180"/>
                      </a:lnTo>
                      <a:lnTo>
                        <a:pt x="156" y="147"/>
                      </a:lnTo>
                      <a:lnTo>
                        <a:pt x="183" y="161"/>
                      </a:lnTo>
                      <a:lnTo>
                        <a:pt x="171" y="15"/>
                      </a:lnTo>
                      <a:lnTo>
                        <a:pt x="228" y="0"/>
                      </a:lnTo>
                      <a:lnTo>
                        <a:pt x="288" y="45"/>
                      </a:lnTo>
                      <a:lnTo>
                        <a:pt x="246" y="39"/>
                      </a:lnTo>
                      <a:lnTo>
                        <a:pt x="219" y="63"/>
                      </a:lnTo>
                      <a:lnTo>
                        <a:pt x="243" y="150"/>
                      </a:lnTo>
                      <a:lnTo>
                        <a:pt x="183" y="206"/>
                      </a:lnTo>
                      <a:lnTo>
                        <a:pt x="0" y="249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" name="AutoShape 29"/>
                <p:cNvSpPr>
                  <a:spLocks noChangeArrowheads="1"/>
                </p:cNvSpPr>
                <p:nvPr/>
              </p:nvSpPr>
              <p:spPr bwMode="ltGray">
                <a:xfrm rot="-32400000">
                  <a:off x="3561" y="1130"/>
                  <a:ext cx="812" cy="610"/>
                </a:xfrm>
                <a:custGeom>
                  <a:avLst/>
                  <a:gdLst>
                    <a:gd name="G0" fmla="+- 1492 0 0"/>
                    <a:gd name="G1" fmla="+- 21600 0 1492"/>
                    <a:gd name="G2" fmla="+- 21600 0 1492"/>
                    <a:gd name="G3" fmla="*/ G0 2929 10000"/>
                    <a:gd name="G4" fmla="+- 21600 0 G3"/>
                    <a:gd name="G5" fmla="+- 21600 0 G3"/>
                    <a:gd name="T0" fmla="*/ 10800 w 21600"/>
                    <a:gd name="T1" fmla="*/ 0 h 21600"/>
                    <a:gd name="T2" fmla="*/ 3163 w 21600"/>
                    <a:gd name="T3" fmla="*/ 3163 h 21600"/>
                    <a:gd name="T4" fmla="*/ 0 w 21600"/>
                    <a:gd name="T5" fmla="*/ 10800 h 21600"/>
                    <a:gd name="T6" fmla="*/ 3163 w 21600"/>
                    <a:gd name="T7" fmla="*/ 18437 h 21600"/>
                    <a:gd name="T8" fmla="*/ 10800 w 21600"/>
                    <a:gd name="T9" fmla="*/ 21600 h 21600"/>
                    <a:gd name="T10" fmla="*/ 18437 w 21600"/>
                    <a:gd name="T11" fmla="*/ 18437 h 21600"/>
                    <a:gd name="T12" fmla="*/ 21600 w 21600"/>
                    <a:gd name="T13" fmla="*/ 10800 h 21600"/>
                    <a:gd name="T14" fmla="*/ 18437 w 21600"/>
                    <a:gd name="T15" fmla="*/ 3163 h 21600"/>
                    <a:gd name="T16" fmla="*/ 3163 w 21600"/>
                    <a:gd name="T17" fmla="*/ 3163 h 21600"/>
                    <a:gd name="T18" fmla="*/ 18437 w 21600"/>
                    <a:gd name="T19" fmla="*/ 1843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1492" y="10800"/>
                      </a:moveTo>
                      <a:cubicBezTo>
                        <a:pt x="1492" y="15941"/>
                        <a:pt x="5659" y="20108"/>
                        <a:pt x="10800" y="20108"/>
                      </a:cubicBezTo>
                      <a:cubicBezTo>
                        <a:pt x="15941" y="20108"/>
                        <a:pt x="20108" y="15941"/>
                        <a:pt x="20108" y="10800"/>
                      </a:cubicBezTo>
                      <a:cubicBezTo>
                        <a:pt x="20108" y="5659"/>
                        <a:pt x="15941" y="1492"/>
                        <a:pt x="10800" y="1492"/>
                      </a:cubicBezTo>
                      <a:cubicBezTo>
                        <a:pt x="5659" y="1492"/>
                        <a:pt x="1492" y="5659"/>
                        <a:pt x="1492" y="10800"/>
                      </a:cubicBezTo>
                      <a:close/>
                    </a:path>
                  </a:pathLst>
                </a:custGeom>
                <a:solidFill>
                  <a:srgbClr val="EAEAEA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453099" y="3245072"/>
                <a:ext cx="1031985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 sz="6000" b="1" i="1" dirty="0">
                    <a:ln w="0"/>
                    <a:gradFill>
                      <a:gsLst>
                        <a:gs pos="21000">
                          <a:srgbClr val="53575C"/>
                        </a:gs>
                        <a:gs pos="88000">
                          <a:srgbClr val="C5C7CA"/>
                        </a:gs>
                      </a:gsLst>
                      <a:lin ang="5400000"/>
                    </a:gra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Thanks for your attention</a:t>
                </a:r>
                <a:endParaRPr lang="zh-TW" altLang="en-US" sz="6000" b="1" i="1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8" name="標題 1"/>
          <p:cNvSpPr>
            <a:spLocks noGrp="1"/>
          </p:cNvSpPr>
          <p:nvPr>
            <p:ph type="title"/>
          </p:nvPr>
        </p:nvSpPr>
        <p:spPr>
          <a:xfrm>
            <a:off x="609600" y="714356"/>
            <a:ext cx="10972800" cy="703282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rgbClr val="002060"/>
                </a:solidFill>
                <a:latin typeface="Arial" pitchFamily="34" charset="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39" name="圖片 3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049"/>
            <a:ext cx="3065929" cy="4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8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06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74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83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98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60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98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17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buFontTx/>
              <a:buBlip>
                <a:blip r:embed="rId17"/>
              </a:buBlip>
            </a:pPr>
            <a:r>
              <a:rPr lang="zh-TW" altLang="en-US"/>
              <a:t>編輯母片文字樣式</a:t>
            </a:r>
          </a:p>
          <a:p>
            <a:pPr lvl="1">
              <a:buFontTx/>
              <a:buBlip>
                <a:blip r:embed="rId18"/>
              </a:buBlip>
            </a:pPr>
            <a:r>
              <a:rPr lang="zh-TW" altLang="en-US"/>
              <a:t>第二層</a:t>
            </a:r>
          </a:p>
          <a:p>
            <a:pPr lvl="2">
              <a:buFontTx/>
              <a:buBlip>
                <a:blip r:embed="rId19"/>
              </a:buBlip>
            </a:pPr>
            <a:r>
              <a:rPr lang="zh-TW" altLang="en-US"/>
              <a:t>第三層</a:t>
            </a:r>
          </a:p>
          <a:p>
            <a:pPr lvl="3">
              <a:buFontTx/>
              <a:buBlip>
                <a:blip r:embed="rId20"/>
              </a:buBlip>
            </a:pPr>
            <a:r>
              <a:rPr lang="zh-TW" altLang="en-US"/>
              <a:t>第四層</a:t>
            </a:r>
          </a:p>
          <a:p>
            <a:pPr lvl="4">
              <a:buFontTx/>
              <a:buBlip>
                <a:blip r:embed="rId21"/>
              </a:buBlip>
            </a:pPr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4D5B7-9C8A-46E1-BF16-E73165D31EB6}" type="datetimeFigureOut">
              <a:rPr lang="zh-TW" altLang="en-US" smtClean="0"/>
              <a:t>2024/4/16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7DA1E-BFB7-4C32-8EF6-4305666AFE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74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9" r:id="rId14"/>
    <p:sldLayoutId id="214748376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4800" b="1" kern="1200" dirty="0">
          <a:solidFill>
            <a:srgbClr val="002060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2800" kern="1200" baseline="0" smtClean="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baseline="0" smtClean="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baseline="0" smtClean="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baseline="0" smtClean="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en-US" sz="2800" kern="1200" baseline="0" dirty="0">
          <a:solidFill>
            <a:schemeClr val="tx1"/>
          </a:solidFill>
          <a:latin typeface="Arial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前後端分離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>
          <a:xfrm>
            <a:off x="3790667" y="4437384"/>
            <a:ext cx="5940562" cy="357187"/>
          </a:xfrm>
        </p:spPr>
        <p:txBody>
          <a:bodyPr>
            <a:normAutofit/>
          </a:bodyPr>
          <a:lstStyle/>
          <a:p>
            <a:r>
              <a:rPr lang="zh-TW" altLang="en-US" dirty="0"/>
              <a:t>學生</a:t>
            </a:r>
            <a:r>
              <a:rPr lang="en-US" altLang="zh-TW" dirty="0"/>
              <a:t>:</a:t>
            </a:r>
            <a:r>
              <a:rPr lang="zh-TW" altLang="en-US" dirty="0"/>
              <a:t>張威勝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吳先晃 教授</a:t>
            </a:r>
          </a:p>
        </p:txBody>
      </p:sp>
    </p:spTree>
    <p:extLst>
      <p:ext uri="{BB962C8B-B14F-4D97-AF65-F5344CB8AC3E}">
        <p14:creationId xmlns:p14="http://schemas.microsoft.com/office/powerpoint/2010/main" val="262450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E261957-C860-4672-9536-CE231BFD3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zh-TW" altLang="en-US" dirty="0"/>
              <a:t>前後端分離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C0AFC96-AA04-43C5-AABF-47F0796B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391106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98254D-FEDB-2664-BC9E-99EA7DF3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968550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進入這個概念前，需要有基礎的前</a:t>
            </a:r>
            <a:r>
              <a:rPr lang="en-US" altLang="zh-TW" dirty="0"/>
              <a:t>/</a:t>
            </a:r>
            <a:r>
              <a:rPr lang="zh-TW" altLang="en-US" dirty="0"/>
              <a:t>後端概念</a:t>
            </a:r>
            <a:endParaRPr lang="en-US" altLang="zh-TW" dirty="0"/>
          </a:p>
          <a:p>
            <a:r>
              <a:rPr lang="zh-TW" altLang="en-US" dirty="0"/>
              <a:t>依照實驗室目前的專案來說大致分成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前端</a:t>
            </a:r>
            <a:r>
              <a:rPr lang="en-US" altLang="zh-TW" dirty="0"/>
              <a:t>:(</a:t>
            </a:r>
            <a:r>
              <a:rPr lang="zh-TW" altLang="en-US" dirty="0"/>
              <a:t>一切可進行視覺化表達的</a:t>
            </a:r>
            <a:r>
              <a:rPr lang="en-US" altLang="zh-TW" dirty="0"/>
              <a:t>UI)</a:t>
            </a:r>
          </a:p>
          <a:p>
            <a:pPr lvl="2"/>
            <a:r>
              <a:rPr lang="en-US" altLang="zh-TW" dirty="0"/>
              <a:t>PYQT5</a:t>
            </a:r>
          </a:p>
          <a:p>
            <a:pPr lvl="2"/>
            <a:r>
              <a:rPr lang="zh-TW" altLang="en-US" dirty="0"/>
              <a:t>網頁</a:t>
            </a:r>
            <a:endParaRPr lang="en-US" altLang="zh-TW" dirty="0"/>
          </a:p>
          <a:p>
            <a:pPr lvl="2"/>
            <a:r>
              <a:rPr lang="en-US" altLang="zh-TW" dirty="0"/>
              <a:t>C#-WinForms</a:t>
            </a:r>
          </a:p>
          <a:p>
            <a:pPr lvl="1"/>
            <a:r>
              <a:rPr lang="zh-TW" altLang="en-US" dirty="0"/>
              <a:t>後端</a:t>
            </a:r>
            <a:r>
              <a:rPr lang="en-US" altLang="zh-TW" dirty="0"/>
              <a:t>:(</a:t>
            </a:r>
            <a:r>
              <a:rPr lang="zh-TW" altLang="en-US" dirty="0"/>
              <a:t>資料處理、</a:t>
            </a:r>
            <a:r>
              <a:rPr lang="en-US" altLang="zh-TW" dirty="0"/>
              <a:t>AI</a:t>
            </a:r>
            <a:r>
              <a:rPr lang="zh-TW" altLang="en-US" dirty="0"/>
              <a:t>運算、數據收集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SQL</a:t>
            </a:r>
          </a:p>
          <a:p>
            <a:pPr lvl="2"/>
            <a:r>
              <a:rPr lang="en-US" altLang="zh-TW" dirty="0"/>
              <a:t>API</a:t>
            </a:r>
          </a:p>
          <a:p>
            <a:pPr lvl="2"/>
            <a:r>
              <a:rPr lang="zh-TW" altLang="en-US" dirty="0"/>
              <a:t>演算法</a:t>
            </a:r>
            <a:endParaRPr lang="en-US" altLang="zh-TW" dirty="0"/>
          </a:p>
          <a:p>
            <a:pPr lvl="2"/>
            <a:r>
              <a:rPr lang="en-US" altLang="zh-TW" dirty="0"/>
              <a:t>MCU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7E9C388-D7EC-5BAC-1A1D-FCD8E17B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前後端分離</a:t>
            </a:r>
          </a:p>
        </p:txBody>
      </p:sp>
    </p:spTree>
    <p:extLst>
      <p:ext uri="{BB962C8B-B14F-4D97-AF65-F5344CB8AC3E}">
        <p14:creationId xmlns:p14="http://schemas.microsoft.com/office/powerpoint/2010/main" val="52922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6A35A04-67AC-51FF-9817-2E623554C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197045"/>
          </a:xfrm>
        </p:spPr>
        <p:txBody>
          <a:bodyPr/>
          <a:lstStyle/>
          <a:p>
            <a:r>
              <a:rPr lang="zh-TW" altLang="en-US" dirty="0"/>
              <a:t>網站為例</a:t>
            </a:r>
            <a:endParaRPr lang="en-US" altLang="zh-TW" dirty="0"/>
          </a:p>
          <a:p>
            <a:pPr lvl="1"/>
            <a:r>
              <a:rPr lang="zh-TW" altLang="en-US" dirty="0"/>
              <a:t>業界中流行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C005025-267E-2C9B-D725-5967BFBD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前後端分離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010B78-5E67-9309-C98D-6C63D80A6DA5}"/>
              </a:ext>
            </a:extLst>
          </p:cNvPr>
          <p:cNvSpPr/>
          <p:nvPr/>
        </p:nvSpPr>
        <p:spPr>
          <a:xfrm>
            <a:off x="3203509" y="3533024"/>
            <a:ext cx="1604865" cy="115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8BFC607-2BC7-F2E5-EA64-5EF7FFF54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48412"/>
              </p:ext>
            </p:extLst>
          </p:nvPr>
        </p:nvGraphicFramePr>
        <p:xfrm>
          <a:off x="3334139" y="3713417"/>
          <a:ext cx="13373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387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77133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前端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(WEB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、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APP)</a:t>
                      </a: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7207B7F-1587-AE32-E6F6-09861A35E4CA}"/>
              </a:ext>
            </a:extLst>
          </p:cNvPr>
          <p:cNvSpPr/>
          <p:nvPr/>
        </p:nvSpPr>
        <p:spPr>
          <a:xfrm>
            <a:off x="6652726" y="3533024"/>
            <a:ext cx="1604865" cy="115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ED7E2A7-4C07-3DD3-6126-CDFE23A6D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311217"/>
              </p:ext>
            </p:extLst>
          </p:nvPr>
        </p:nvGraphicFramePr>
        <p:xfrm>
          <a:off x="6786464" y="3651212"/>
          <a:ext cx="13373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387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77133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後端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(API)</a:t>
                      </a: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4958A77-4429-6138-6FCB-68D6228E4973}"/>
              </a:ext>
            </a:extLst>
          </p:cNvPr>
          <p:cNvSpPr/>
          <p:nvPr/>
        </p:nvSpPr>
        <p:spPr>
          <a:xfrm>
            <a:off x="10189028" y="3533023"/>
            <a:ext cx="1604865" cy="115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6EE12E3-03C0-7E40-F4EC-E8244ABF0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39213"/>
              </p:ext>
            </p:extLst>
          </p:nvPr>
        </p:nvGraphicFramePr>
        <p:xfrm>
          <a:off x="10322766" y="3651212"/>
          <a:ext cx="13373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387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77133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儲存位置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(SQL)</a:t>
                      </a: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8A57068-F8B5-D42B-1ED3-96119F4B68D7}"/>
              </a:ext>
            </a:extLst>
          </p:cNvPr>
          <p:cNvCxnSpPr/>
          <p:nvPr/>
        </p:nvCxnSpPr>
        <p:spPr>
          <a:xfrm>
            <a:off x="4886130" y="3893809"/>
            <a:ext cx="1691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C7AA4F3-EEC4-96A8-B330-4DE94EA4669D}"/>
              </a:ext>
            </a:extLst>
          </p:cNvPr>
          <p:cNvCxnSpPr>
            <a:cxnSpLocks/>
          </p:cNvCxnSpPr>
          <p:nvPr/>
        </p:nvCxnSpPr>
        <p:spPr>
          <a:xfrm flipH="1">
            <a:off x="4914123" y="4347899"/>
            <a:ext cx="1598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ACAC71C-BCBE-5BC4-C70A-922496A952A8}"/>
              </a:ext>
            </a:extLst>
          </p:cNvPr>
          <p:cNvCxnSpPr>
            <a:endCxn id="8" idx="1"/>
          </p:cNvCxnSpPr>
          <p:nvPr/>
        </p:nvCxnSpPr>
        <p:spPr>
          <a:xfrm>
            <a:off x="8354008" y="4055539"/>
            <a:ext cx="1772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C23A7E3-5C34-5E05-C2FB-9E90C3D65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665333"/>
              </p:ext>
            </p:extLst>
          </p:nvPr>
        </p:nvGraphicFramePr>
        <p:xfrm>
          <a:off x="5218922" y="3518650"/>
          <a:ext cx="1337387" cy="651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387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6519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AJAX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請求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3CCB798-BD40-782C-5379-0A853D09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060018"/>
              </p:ext>
            </p:extLst>
          </p:nvPr>
        </p:nvGraphicFramePr>
        <p:xfrm>
          <a:off x="5225143" y="4301833"/>
          <a:ext cx="1337387" cy="651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387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6519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JSON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數據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6607FCC-4D92-A570-F66F-2B4A658F5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628243"/>
              </p:ext>
            </p:extLst>
          </p:nvPr>
        </p:nvGraphicFramePr>
        <p:xfrm>
          <a:off x="8717901" y="3387433"/>
          <a:ext cx="1337387" cy="651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387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6519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語法或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ORM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sp>
        <p:nvSpPr>
          <p:cNvPr id="22" name="左大括弧 21">
            <a:extLst>
              <a:ext uri="{FF2B5EF4-FFF2-40B4-BE49-F238E27FC236}">
                <a16:creationId xmlns:a16="http://schemas.microsoft.com/office/drawing/2014/main" id="{0F2A3CEE-5E16-D1EA-5763-0E8427604F4A}"/>
              </a:ext>
            </a:extLst>
          </p:cNvPr>
          <p:cNvSpPr/>
          <p:nvPr/>
        </p:nvSpPr>
        <p:spPr>
          <a:xfrm rot="16200000">
            <a:off x="3864431" y="4044657"/>
            <a:ext cx="276802" cy="1984310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4C77031A-C383-64FD-F801-BD58C4874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320185"/>
              </p:ext>
            </p:extLst>
          </p:nvPr>
        </p:nvGraphicFramePr>
        <p:xfrm>
          <a:off x="3334138" y="5275327"/>
          <a:ext cx="1337387" cy="404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387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前端工程師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sp>
        <p:nvSpPr>
          <p:cNvPr id="24" name="左大括弧 23">
            <a:extLst>
              <a:ext uri="{FF2B5EF4-FFF2-40B4-BE49-F238E27FC236}">
                <a16:creationId xmlns:a16="http://schemas.microsoft.com/office/drawing/2014/main" id="{2BADBAFA-D45E-1FB4-A44F-06FAC08900CF}"/>
              </a:ext>
            </a:extLst>
          </p:cNvPr>
          <p:cNvSpPr/>
          <p:nvPr/>
        </p:nvSpPr>
        <p:spPr>
          <a:xfrm rot="16200000">
            <a:off x="9066246" y="2447567"/>
            <a:ext cx="276802" cy="5178491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2E39E58-6279-BD91-CACE-FFF3F3030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22089"/>
              </p:ext>
            </p:extLst>
          </p:nvPr>
        </p:nvGraphicFramePr>
        <p:xfrm>
          <a:off x="8535953" y="5275327"/>
          <a:ext cx="1337387" cy="404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387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後端工程師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A139634A-D4F7-CD5A-B31F-66A25D756D73}"/>
              </a:ext>
            </a:extLst>
          </p:cNvPr>
          <p:cNvSpPr/>
          <p:nvPr/>
        </p:nvSpPr>
        <p:spPr>
          <a:xfrm>
            <a:off x="138401" y="3533023"/>
            <a:ext cx="1604865" cy="115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4A2EFC74-3EF0-2C79-BEED-7D6783EF3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94006"/>
              </p:ext>
            </p:extLst>
          </p:nvPr>
        </p:nvGraphicFramePr>
        <p:xfrm>
          <a:off x="269031" y="3713416"/>
          <a:ext cx="1337387" cy="752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387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7528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使用者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35EE174-AEC1-F735-90A9-D9DEDBE704E8}"/>
              </a:ext>
            </a:extLst>
          </p:cNvPr>
          <p:cNvCxnSpPr>
            <a:cxnSpLocks/>
          </p:cNvCxnSpPr>
          <p:nvPr/>
        </p:nvCxnSpPr>
        <p:spPr>
          <a:xfrm>
            <a:off x="1828800" y="4072855"/>
            <a:ext cx="13218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4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6A35A04-67AC-51FF-9817-2E623554C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071459"/>
          </a:xfrm>
        </p:spPr>
        <p:txBody>
          <a:bodyPr/>
          <a:lstStyle/>
          <a:p>
            <a:r>
              <a:rPr lang="zh-TW" altLang="en-US" dirty="0"/>
              <a:t>網站為例</a:t>
            </a:r>
            <a:endParaRPr lang="en-US" altLang="zh-TW" dirty="0"/>
          </a:p>
          <a:p>
            <a:pPr lvl="1"/>
            <a:r>
              <a:rPr lang="zh-TW" altLang="en-US" dirty="0"/>
              <a:t>以前開發模式</a:t>
            </a:r>
            <a:r>
              <a:rPr lang="en-US" altLang="zh-TW" dirty="0"/>
              <a:t>: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C005025-267E-2C9B-D725-5967BFBD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前後端分離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010B78-5E67-9309-C98D-6C63D80A6DA5}"/>
              </a:ext>
            </a:extLst>
          </p:cNvPr>
          <p:cNvSpPr/>
          <p:nvPr/>
        </p:nvSpPr>
        <p:spPr>
          <a:xfrm>
            <a:off x="2289109" y="3315476"/>
            <a:ext cx="1604865" cy="115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8BFC607-2BC7-F2E5-EA64-5EF7FFF54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81587"/>
              </p:ext>
            </p:extLst>
          </p:nvPr>
        </p:nvGraphicFramePr>
        <p:xfrm>
          <a:off x="2419739" y="3495869"/>
          <a:ext cx="1337387" cy="771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387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77133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使用者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E7207B7F-1587-AE32-E6F6-09861A35E4CA}"/>
              </a:ext>
            </a:extLst>
          </p:cNvPr>
          <p:cNvSpPr/>
          <p:nvPr/>
        </p:nvSpPr>
        <p:spPr>
          <a:xfrm>
            <a:off x="5738326" y="3315476"/>
            <a:ext cx="1604865" cy="115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ED7E2A7-4C07-3DD3-6126-CDFE23A6D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094668"/>
              </p:ext>
            </p:extLst>
          </p:nvPr>
        </p:nvGraphicFramePr>
        <p:xfrm>
          <a:off x="6211077" y="3707983"/>
          <a:ext cx="665584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5584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332205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MVC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4958A77-4429-6138-6FCB-68D6228E4973}"/>
              </a:ext>
            </a:extLst>
          </p:cNvPr>
          <p:cNvSpPr/>
          <p:nvPr/>
        </p:nvSpPr>
        <p:spPr>
          <a:xfrm>
            <a:off x="9274628" y="3315475"/>
            <a:ext cx="1604865" cy="115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6EE12E3-03C0-7E40-F4EC-E8244ABF0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817356"/>
              </p:ext>
            </p:extLst>
          </p:nvPr>
        </p:nvGraphicFramePr>
        <p:xfrm>
          <a:off x="9408366" y="3433664"/>
          <a:ext cx="133738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387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771331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儲存位置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(SQL)</a:t>
                      </a: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ACAC71C-BCBE-5BC4-C70A-922496A952A8}"/>
              </a:ext>
            </a:extLst>
          </p:cNvPr>
          <p:cNvCxnSpPr>
            <a:endCxn id="8" idx="1"/>
          </p:cNvCxnSpPr>
          <p:nvPr/>
        </p:nvCxnSpPr>
        <p:spPr>
          <a:xfrm>
            <a:off x="7439608" y="3837991"/>
            <a:ext cx="1772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76607FCC-4D92-A570-F66F-2B4A658F5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053789"/>
              </p:ext>
            </p:extLst>
          </p:nvPr>
        </p:nvGraphicFramePr>
        <p:xfrm>
          <a:off x="7803501" y="3169885"/>
          <a:ext cx="1337387" cy="651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387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651967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語法或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ORM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sp>
        <p:nvSpPr>
          <p:cNvPr id="24" name="左大括弧 23">
            <a:extLst>
              <a:ext uri="{FF2B5EF4-FFF2-40B4-BE49-F238E27FC236}">
                <a16:creationId xmlns:a16="http://schemas.microsoft.com/office/drawing/2014/main" id="{2BADBAFA-D45E-1FB4-A44F-06FAC08900CF}"/>
              </a:ext>
            </a:extLst>
          </p:cNvPr>
          <p:cNvSpPr/>
          <p:nvPr/>
        </p:nvSpPr>
        <p:spPr>
          <a:xfrm rot="16200000">
            <a:off x="8151846" y="2230019"/>
            <a:ext cx="276802" cy="5178491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2E39E58-6279-BD91-CACE-FFF3F3030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3845"/>
              </p:ext>
            </p:extLst>
          </p:nvPr>
        </p:nvGraphicFramePr>
        <p:xfrm>
          <a:off x="7875037" y="5055337"/>
          <a:ext cx="1337387" cy="404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387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工程師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448D02D-AF88-28CE-4952-03D458F0D959}"/>
              </a:ext>
            </a:extLst>
          </p:cNvPr>
          <p:cNvCxnSpPr/>
          <p:nvPr/>
        </p:nvCxnSpPr>
        <p:spPr>
          <a:xfrm>
            <a:off x="3928185" y="3837991"/>
            <a:ext cx="1772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847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11D804-A77B-6C42-4592-DCF565EE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329610"/>
          </a:xfrm>
        </p:spPr>
        <p:txBody>
          <a:bodyPr/>
          <a:lstStyle/>
          <a:p>
            <a:r>
              <a:rPr lang="zh-TW" altLang="en-US" dirty="0"/>
              <a:t>舉例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分離式開發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BD167CC-C059-EA5F-F478-AF9D1AB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前後端分離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57BCD5-9436-EF2B-45FB-B9C5317C8494}"/>
              </a:ext>
            </a:extLst>
          </p:cNvPr>
          <p:cNvSpPr/>
          <p:nvPr/>
        </p:nvSpPr>
        <p:spPr>
          <a:xfrm>
            <a:off x="8123853" y="2475720"/>
            <a:ext cx="2202025" cy="110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FBA6537-24A8-2D77-E80F-517FFE5F9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3576"/>
              </p:ext>
            </p:extLst>
          </p:nvPr>
        </p:nvGraphicFramePr>
        <p:xfrm>
          <a:off x="8895184" y="2695612"/>
          <a:ext cx="64692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923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454707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店家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pic>
        <p:nvPicPr>
          <p:cNvPr id="1026" name="Picture 2" descr="带包的送货车图标高清素材卡车旅行物流物流配送运输">
            <a:extLst>
              <a:ext uri="{FF2B5EF4-FFF2-40B4-BE49-F238E27FC236}">
                <a16:creationId xmlns:a16="http://schemas.microsoft.com/office/drawing/2014/main" id="{9F8E3E69-4FD0-77EC-796B-407F7DBF8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461" y="2572138"/>
            <a:ext cx="715347" cy="71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F2E2863-A05C-9426-514B-C327B3166C75}"/>
              </a:ext>
            </a:extLst>
          </p:cNvPr>
          <p:cNvCxnSpPr>
            <a:cxnSpLocks/>
          </p:cNvCxnSpPr>
          <p:nvPr/>
        </p:nvCxnSpPr>
        <p:spPr>
          <a:xfrm>
            <a:off x="5657459" y="3335692"/>
            <a:ext cx="2373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7EA0E09-6F76-4747-4415-04FEDDBFA842}"/>
              </a:ext>
            </a:extLst>
          </p:cNvPr>
          <p:cNvSpPr/>
          <p:nvPr/>
        </p:nvSpPr>
        <p:spPr>
          <a:xfrm>
            <a:off x="3228392" y="2475720"/>
            <a:ext cx="2202025" cy="110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C460BFD-C94E-959C-E617-5C6D53AD8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75943"/>
              </p:ext>
            </p:extLst>
          </p:nvPr>
        </p:nvGraphicFramePr>
        <p:xfrm>
          <a:off x="3872202" y="2695612"/>
          <a:ext cx="105747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470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454707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批發商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FF3BAA9-483A-2AE1-1FE0-1C8D23299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50983"/>
              </p:ext>
            </p:extLst>
          </p:nvPr>
        </p:nvGraphicFramePr>
        <p:xfrm>
          <a:off x="1349829" y="2722052"/>
          <a:ext cx="1738602" cy="454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8602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454707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若只有一間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DD1BE78-B7E5-4032-2840-FB6AAEC38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77083"/>
              </p:ext>
            </p:extLst>
          </p:nvPr>
        </p:nvGraphicFramePr>
        <p:xfrm>
          <a:off x="1349829" y="4578844"/>
          <a:ext cx="1738602" cy="454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8602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454707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若有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間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FC7A4A4-6E04-83B1-F38B-ACFF73FEC179}"/>
              </a:ext>
            </a:extLst>
          </p:cNvPr>
          <p:cNvSpPr/>
          <p:nvPr/>
        </p:nvSpPr>
        <p:spPr>
          <a:xfrm>
            <a:off x="8329127" y="4090850"/>
            <a:ext cx="1996751" cy="71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D00DF4B-0EF9-6024-225A-4702A1380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029774"/>
              </p:ext>
            </p:extLst>
          </p:nvPr>
        </p:nvGraphicFramePr>
        <p:xfrm>
          <a:off x="9018644" y="4287415"/>
          <a:ext cx="1046925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925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330615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店家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pic>
        <p:nvPicPr>
          <p:cNvPr id="18" name="Picture 2" descr="带包的送货车图标高清素材卡车旅行物流物流配送运输">
            <a:extLst>
              <a:ext uri="{FF2B5EF4-FFF2-40B4-BE49-F238E27FC236}">
                <a16:creationId xmlns:a16="http://schemas.microsoft.com/office/drawing/2014/main" id="{8FD119B2-78CF-EAFF-DAF7-0EA900348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705" y="4550727"/>
            <a:ext cx="409847" cy="40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4CF098E-AD4C-98CB-3602-3BD7EB31FEF6}"/>
              </a:ext>
            </a:extLst>
          </p:cNvPr>
          <p:cNvCxnSpPr>
            <a:cxnSpLocks/>
          </p:cNvCxnSpPr>
          <p:nvPr/>
        </p:nvCxnSpPr>
        <p:spPr>
          <a:xfrm flipV="1">
            <a:off x="5657459" y="4702936"/>
            <a:ext cx="2584582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A2EF06E-D6BD-A36D-78B2-5953D24096AD}"/>
              </a:ext>
            </a:extLst>
          </p:cNvPr>
          <p:cNvSpPr/>
          <p:nvPr/>
        </p:nvSpPr>
        <p:spPr>
          <a:xfrm>
            <a:off x="3228392" y="4483044"/>
            <a:ext cx="2202025" cy="110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1C427782-B223-E02E-6580-B13EA2628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447352"/>
              </p:ext>
            </p:extLst>
          </p:nvPr>
        </p:nvGraphicFramePr>
        <p:xfrm>
          <a:off x="3872202" y="4702936"/>
          <a:ext cx="105747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470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454707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批發商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B341CCC1-C1D1-2692-865A-EA99626C3660}"/>
              </a:ext>
            </a:extLst>
          </p:cNvPr>
          <p:cNvSpPr/>
          <p:nvPr/>
        </p:nvSpPr>
        <p:spPr>
          <a:xfrm>
            <a:off x="8329127" y="4969481"/>
            <a:ext cx="1996751" cy="71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B2AE42EB-3C4E-057D-82E1-CC7567F80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539991"/>
              </p:ext>
            </p:extLst>
          </p:nvPr>
        </p:nvGraphicFramePr>
        <p:xfrm>
          <a:off x="9018644" y="5166046"/>
          <a:ext cx="1046925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925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330615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店家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4FABBC9F-9297-7E9E-F0A2-AFB5A42877A0}"/>
              </a:ext>
            </a:extLst>
          </p:cNvPr>
          <p:cNvSpPr/>
          <p:nvPr/>
        </p:nvSpPr>
        <p:spPr>
          <a:xfrm>
            <a:off x="8329127" y="5825715"/>
            <a:ext cx="1996751" cy="715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DE61721F-C27A-A872-3A90-4AB1C8959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094374"/>
              </p:ext>
            </p:extLst>
          </p:nvPr>
        </p:nvGraphicFramePr>
        <p:xfrm>
          <a:off x="9018644" y="6022280"/>
          <a:ext cx="1046925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925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330615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店家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91D675E-3D03-4FC0-7028-7E2296613D06}"/>
              </a:ext>
            </a:extLst>
          </p:cNvPr>
          <p:cNvCxnSpPr>
            <a:cxnSpLocks/>
          </p:cNvCxnSpPr>
          <p:nvPr/>
        </p:nvCxnSpPr>
        <p:spPr>
          <a:xfrm flipV="1">
            <a:off x="5619189" y="5327154"/>
            <a:ext cx="2622852" cy="26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DCA37E5-F534-2D34-F8C9-4F33C9939C2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638324" y="5340372"/>
            <a:ext cx="2690803" cy="84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带包的送货车图标高清素材卡车旅行物流物流配送运输">
            <a:extLst>
              <a:ext uri="{FF2B5EF4-FFF2-40B4-BE49-F238E27FC236}">
                <a16:creationId xmlns:a16="http://schemas.microsoft.com/office/drawing/2014/main" id="{2712EC38-5F59-CCB7-9890-C125D99CC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222" y="4906733"/>
            <a:ext cx="409847" cy="40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带包的送货车图标高清素材卡车旅行物流物流配送运输">
            <a:extLst>
              <a:ext uri="{FF2B5EF4-FFF2-40B4-BE49-F238E27FC236}">
                <a16:creationId xmlns:a16="http://schemas.microsoft.com/office/drawing/2014/main" id="{DAD564DE-7CDA-A3E3-660B-D587D7F02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158" y="5379133"/>
            <a:ext cx="409847" cy="40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66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11D804-A77B-6C42-4592-DCF565EE1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329610"/>
          </a:xfrm>
        </p:spPr>
        <p:txBody>
          <a:bodyPr/>
          <a:lstStyle/>
          <a:p>
            <a:r>
              <a:rPr lang="zh-TW" altLang="en-US" dirty="0"/>
              <a:t>舉例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以前模式</a:t>
            </a:r>
            <a:r>
              <a:rPr lang="en-US" altLang="zh-TW" dirty="0"/>
              <a:t>: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BD167CC-C059-EA5F-F478-AF9D1AB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前後端分離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EA0E09-6F76-4747-4415-04FEDDBFA842}"/>
              </a:ext>
            </a:extLst>
          </p:cNvPr>
          <p:cNvSpPr/>
          <p:nvPr/>
        </p:nvSpPr>
        <p:spPr>
          <a:xfrm>
            <a:off x="3228392" y="2475720"/>
            <a:ext cx="2202025" cy="110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C460BFD-C94E-959C-E617-5C6D53AD869B}"/>
              </a:ext>
            </a:extLst>
          </p:cNvPr>
          <p:cNvGraphicFramePr>
            <a:graphicFrameLocks noGrp="1"/>
          </p:cNvGraphicFramePr>
          <p:nvPr/>
        </p:nvGraphicFramePr>
        <p:xfrm>
          <a:off x="3872202" y="2695612"/>
          <a:ext cx="105747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470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454707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批發商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FF3BAA9-483A-2AE1-1FE0-1C8D2329952A}"/>
              </a:ext>
            </a:extLst>
          </p:cNvPr>
          <p:cNvGraphicFramePr>
            <a:graphicFrameLocks noGrp="1"/>
          </p:cNvGraphicFramePr>
          <p:nvPr/>
        </p:nvGraphicFramePr>
        <p:xfrm>
          <a:off x="1349829" y="2722052"/>
          <a:ext cx="1738602" cy="454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8602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454707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若只有一間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8DD1BE78-B7E5-4032-2840-FB6AAEC38728}"/>
              </a:ext>
            </a:extLst>
          </p:cNvPr>
          <p:cNvGraphicFramePr>
            <a:graphicFrameLocks noGrp="1"/>
          </p:cNvGraphicFramePr>
          <p:nvPr/>
        </p:nvGraphicFramePr>
        <p:xfrm>
          <a:off x="1349829" y="4578844"/>
          <a:ext cx="1738602" cy="4547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8602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454707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若有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間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FBA6537-24A8-2D77-E80F-517FFE5F9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72510"/>
              </p:ext>
            </p:extLst>
          </p:nvPr>
        </p:nvGraphicFramePr>
        <p:xfrm>
          <a:off x="4005942" y="3028710"/>
          <a:ext cx="64692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923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454707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店家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6417B83-D462-93B6-B6C4-69D8B9E9870B}"/>
              </a:ext>
            </a:extLst>
          </p:cNvPr>
          <p:cNvSpPr/>
          <p:nvPr/>
        </p:nvSpPr>
        <p:spPr>
          <a:xfrm>
            <a:off x="3228392" y="4608695"/>
            <a:ext cx="2202025" cy="110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FF14A07-5782-FA59-C39C-B528061D8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80211"/>
              </p:ext>
            </p:extLst>
          </p:nvPr>
        </p:nvGraphicFramePr>
        <p:xfrm>
          <a:off x="3872202" y="4828587"/>
          <a:ext cx="105747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470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454707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批發商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DFE7ECD-48B3-FA42-57A8-325F55FF2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5528"/>
              </p:ext>
            </p:extLst>
          </p:nvPr>
        </p:nvGraphicFramePr>
        <p:xfrm>
          <a:off x="4005942" y="5161685"/>
          <a:ext cx="64692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923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454707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店家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9DAE10E2-4550-60A5-9D55-9EE50E6B7649}"/>
              </a:ext>
            </a:extLst>
          </p:cNvPr>
          <p:cNvSpPr/>
          <p:nvPr/>
        </p:nvSpPr>
        <p:spPr>
          <a:xfrm>
            <a:off x="5800531" y="4611178"/>
            <a:ext cx="2202025" cy="110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63E228F4-8B59-DECE-7788-C45F093C1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309583"/>
              </p:ext>
            </p:extLst>
          </p:nvPr>
        </p:nvGraphicFramePr>
        <p:xfrm>
          <a:off x="6444341" y="4831070"/>
          <a:ext cx="105747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470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454707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批發商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1CBAE5B-AD08-B623-6D33-ECB829E6D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92819"/>
              </p:ext>
            </p:extLst>
          </p:nvPr>
        </p:nvGraphicFramePr>
        <p:xfrm>
          <a:off x="6578081" y="5164168"/>
          <a:ext cx="64692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923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454707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店家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DB2350F6-81B8-90F8-EF7D-55E52D26EBF2}"/>
              </a:ext>
            </a:extLst>
          </p:cNvPr>
          <p:cNvSpPr/>
          <p:nvPr/>
        </p:nvSpPr>
        <p:spPr>
          <a:xfrm>
            <a:off x="8372668" y="4608695"/>
            <a:ext cx="2202025" cy="1101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07300971-A605-5A96-A817-8BF7725EB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49579"/>
              </p:ext>
            </p:extLst>
          </p:nvPr>
        </p:nvGraphicFramePr>
        <p:xfrm>
          <a:off x="9016478" y="4828587"/>
          <a:ext cx="105747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470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454707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批發商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CD29B1B7-D7B9-5F2C-D4C2-990267237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30948"/>
              </p:ext>
            </p:extLst>
          </p:nvPr>
        </p:nvGraphicFramePr>
        <p:xfrm>
          <a:off x="9150218" y="5161685"/>
          <a:ext cx="64692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923">
                  <a:extLst>
                    <a:ext uri="{9D8B030D-6E8A-4147-A177-3AD203B41FA5}">
                      <a16:colId xmlns:a16="http://schemas.microsoft.com/office/drawing/2014/main" val="3678545604"/>
                    </a:ext>
                  </a:extLst>
                </a:gridCol>
              </a:tblGrid>
              <a:tr h="454707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店家</a:t>
                      </a:r>
                      <a:endParaRPr lang="en-US" altLang="zh-TW" dirty="0">
                        <a:solidFill>
                          <a:schemeClr val="bg1"/>
                        </a:solidFill>
                      </a:endParaRPr>
                    </a:p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64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59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7265260-6063-7098-6B26-73F5CCB2F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486400" cy="4525963"/>
          </a:xfrm>
        </p:spPr>
        <p:txBody>
          <a:bodyPr/>
          <a:lstStyle/>
          <a:p>
            <a:r>
              <a:rPr lang="zh-TW" altLang="en-US" dirty="0"/>
              <a:t>前端框架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Python:</a:t>
            </a:r>
          </a:p>
          <a:p>
            <a:pPr lvl="2"/>
            <a:r>
              <a:rPr lang="en-US" altLang="zh-TW" dirty="0"/>
              <a:t>Pyqt5</a:t>
            </a:r>
          </a:p>
          <a:p>
            <a:pPr lvl="1"/>
            <a:r>
              <a:rPr lang="zh-TW" altLang="en-US" dirty="0"/>
              <a:t>網站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Vue.js</a:t>
            </a:r>
          </a:p>
          <a:p>
            <a:pPr lvl="2"/>
            <a:r>
              <a:rPr lang="en-US" altLang="zh-TW" dirty="0"/>
              <a:t>Angular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5867FB-F6F5-DFC7-AC0D-1DA59EE9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前後端分離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10851B79-F03D-EDA7-D169-78A138979C95}"/>
              </a:ext>
            </a:extLst>
          </p:cNvPr>
          <p:cNvSpPr txBox="1">
            <a:spLocks/>
          </p:cNvSpPr>
          <p:nvPr/>
        </p:nvSpPr>
        <p:spPr>
          <a:xfrm>
            <a:off x="6096000" y="1600200"/>
            <a:ext cx="548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lang="zh-TW" altLang="en-US" sz="28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3"/>
              </a:buBlip>
              <a:defRPr lang="zh-TW" altLang="en-US" sz="28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lang="zh-TW" altLang="en-US" sz="28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5"/>
              </a:buBlip>
              <a:defRPr lang="zh-TW" altLang="en-US" sz="28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6"/>
              </a:buBlip>
              <a:defRPr lang="en-US" altLang="en-US" sz="2800" kern="1200" baseline="0">
                <a:solidFill>
                  <a:schemeClr val="tx1"/>
                </a:solidFill>
                <a:latin typeface="Arial" pitchFamily="34" charset="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後端框架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Python:</a:t>
            </a:r>
          </a:p>
          <a:p>
            <a:pPr lvl="2"/>
            <a:r>
              <a:rPr lang="zh-TW" altLang="en-US" dirty="0"/>
              <a:t>演算法</a:t>
            </a:r>
            <a:endParaRPr lang="en-US" altLang="zh-TW" dirty="0"/>
          </a:p>
          <a:p>
            <a:pPr lvl="1"/>
            <a:r>
              <a:rPr lang="zh-TW" altLang="en-US" dirty="0"/>
              <a:t>網站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.NET</a:t>
            </a:r>
          </a:p>
          <a:p>
            <a:pPr lvl="2"/>
            <a:r>
              <a:rPr lang="en-US" altLang="zh-TW" dirty="0"/>
              <a:t>Node.js</a:t>
            </a:r>
          </a:p>
          <a:p>
            <a:pPr lvl="2"/>
            <a:r>
              <a:rPr lang="en-US" altLang="zh-TW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241989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17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10657</TotalTime>
  <Words>220</Words>
  <Application>Microsoft Office PowerPoint</Application>
  <PresentationFormat>寬螢幕</PresentationFormat>
  <Paragraphs>93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Times New Roman</vt:lpstr>
      <vt:lpstr>Office Theme</vt:lpstr>
      <vt:lpstr>前後端分離</vt:lpstr>
      <vt:lpstr>目錄</vt:lpstr>
      <vt:lpstr>前後端分離</vt:lpstr>
      <vt:lpstr>前後端分離</vt:lpstr>
      <vt:lpstr>前後端分離</vt:lpstr>
      <vt:lpstr>前後端分離</vt:lpstr>
      <vt:lpstr>前後端分離</vt:lpstr>
      <vt:lpstr>前後端分離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yung huang</dc:creator>
  <cp:lastModifiedBy>PC</cp:lastModifiedBy>
  <cp:revision>277</cp:revision>
  <dcterms:created xsi:type="dcterms:W3CDTF">2019-06-26T06:06:21Z</dcterms:created>
  <dcterms:modified xsi:type="dcterms:W3CDTF">2024-04-16T13:00:46Z</dcterms:modified>
</cp:coreProperties>
</file>