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2" r:id="rId1"/>
  </p:sldMasterIdLst>
  <p:sldIdLst>
    <p:sldId id="256" r:id="rId2"/>
    <p:sldId id="548" r:id="rId3"/>
    <p:sldId id="738" r:id="rId4"/>
    <p:sldId id="279" r:id="rId5"/>
    <p:sldId id="276" r:id="rId6"/>
    <p:sldId id="277" r:id="rId7"/>
    <p:sldId id="740" r:id="rId8"/>
    <p:sldId id="294" r:id="rId9"/>
    <p:sldId id="295" r:id="rId10"/>
    <p:sldId id="296" r:id="rId11"/>
    <p:sldId id="739" r:id="rId12"/>
    <p:sldId id="258" r:id="rId1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81E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58" autoAdjust="0"/>
    <p:restoredTop sz="96370" autoAdjust="0"/>
  </p:normalViewPr>
  <p:slideViewPr>
    <p:cSldViewPr snapToGrid="0">
      <p:cViewPr varScale="1">
        <p:scale>
          <a:sx n="154" d="100"/>
          <a:sy n="154" d="100"/>
        </p:scale>
        <p:origin x="474" y="14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5.jpe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4D5B7-9C8A-46E1-BF16-E73165D31EB6}" type="datetimeFigureOut">
              <a:rPr lang="zh-TW" altLang="en-US" smtClean="0"/>
              <a:t>2024/4/16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7DA1E-BFB7-4C32-8EF6-4305666AFE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7080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4D5B7-9C8A-46E1-BF16-E73165D31EB6}" type="datetimeFigureOut">
              <a:rPr lang="zh-TW" altLang="en-US" smtClean="0"/>
              <a:t>2024/4/16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7DA1E-BFB7-4C32-8EF6-4305666AFE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401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4D5B7-9C8A-46E1-BF16-E73165D31EB6}" type="datetimeFigureOut">
              <a:rPr lang="zh-TW" altLang="en-US" smtClean="0"/>
              <a:t>2024/4/16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7DA1E-BFB7-4C32-8EF6-4305666AFE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03171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952" y="1419996"/>
            <a:ext cx="12202952" cy="3017388"/>
          </a:xfrm>
          <a:prstGeom prst="rect">
            <a:avLst/>
          </a:prstGeom>
        </p:spPr>
      </p:pic>
      <p:sp>
        <p:nvSpPr>
          <p:cNvPr id="6" name="標題 10"/>
          <p:cNvSpPr>
            <a:spLocks noGrp="1"/>
          </p:cNvSpPr>
          <p:nvPr>
            <p:ph type="title"/>
          </p:nvPr>
        </p:nvSpPr>
        <p:spPr>
          <a:xfrm>
            <a:off x="285708" y="2204142"/>
            <a:ext cx="8993519" cy="824137"/>
          </a:xfrm>
        </p:spPr>
        <p:txBody>
          <a:bodyPr/>
          <a:lstStyle>
            <a:lvl1pPr algn="l">
              <a:defRPr sz="4800" b="1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7" name="內容版面配置區 5"/>
          <p:cNvSpPr>
            <a:spLocks noGrp="1"/>
          </p:cNvSpPr>
          <p:nvPr>
            <p:ph sz="quarter" idx="13"/>
          </p:nvPr>
        </p:nvSpPr>
        <p:spPr>
          <a:xfrm>
            <a:off x="3790667" y="4437384"/>
            <a:ext cx="3333791" cy="357187"/>
          </a:xfrm>
        </p:spPr>
        <p:txBody>
          <a:bodyPr/>
          <a:lstStyle>
            <a:lvl1pPr algn="l" rtl="0" fontAlgn="base">
              <a:spcBef>
                <a:spcPct val="50000"/>
              </a:spcBef>
              <a:spcAft>
                <a:spcPct val="0"/>
              </a:spcAft>
              <a:buNone/>
              <a:defRPr kumimoji="1" lang="zh-TW" altLang="en-US" sz="1600" b="1" kern="1200" dirty="0" smtClean="0">
                <a:solidFill>
                  <a:srgbClr val="4D4D4D"/>
                </a:solidFill>
                <a:latin typeface="Arial" charset="0"/>
                <a:ea typeface="微軟正黑體" pitchFamily="34" charset="-120"/>
                <a:cs typeface="+mn-cs"/>
              </a:defRPr>
            </a:lvl1pPr>
            <a:lvl2pPr algn="l" rtl="0" fontAlgn="base">
              <a:spcBef>
                <a:spcPct val="50000"/>
              </a:spcBef>
              <a:spcAft>
                <a:spcPct val="0"/>
              </a:spcAft>
              <a:defRPr kumimoji="1" lang="zh-TW" altLang="en-US" sz="1600" b="1" kern="1200" dirty="0" smtClean="0">
                <a:solidFill>
                  <a:srgbClr val="4D4D4D"/>
                </a:solidFill>
                <a:latin typeface="Arial" charset="0"/>
                <a:ea typeface="微軟正黑體" pitchFamily="34" charset="-120"/>
                <a:cs typeface="+mn-cs"/>
              </a:defRPr>
            </a:lvl2pPr>
            <a:lvl3pPr algn="l" rtl="0" fontAlgn="base">
              <a:spcBef>
                <a:spcPct val="50000"/>
              </a:spcBef>
              <a:spcAft>
                <a:spcPct val="0"/>
              </a:spcAft>
              <a:defRPr kumimoji="1" lang="zh-TW" altLang="en-US" sz="1600" b="1" kern="1200" dirty="0" smtClean="0">
                <a:solidFill>
                  <a:srgbClr val="4D4D4D"/>
                </a:solidFill>
                <a:latin typeface="Arial" charset="0"/>
                <a:ea typeface="微軟正黑體" pitchFamily="34" charset="-120"/>
                <a:cs typeface="+mn-cs"/>
              </a:defRPr>
            </a:lvl3pPr>
            <a:lvl4pPr algn="l" rtl="0" fontAlgn="base">
              <a:spcBef>
                <a:spcPct val="50000"/>
              </a:spcBef>
              <a:spcAft>
                <a:spcPct val="0"/>
              </a:spcAft>
              <a:defRPr kumimoji="1" lang="zh-TW" altLang="en-US" sz="1600" b="1" kern="1200" dirty="0" smtClean="0">
                <a:solidFill>
                  <a:srgbClr val="4D4D4D"/>
                </a:solidFill>
                <a:latin typeface="Arial" charset="0"/>
                <a:ea typeface="微軟正黑體" pitchFamily="34" charset="-120"/>
                <a:cs typeface="+mn-cs"/>
              </a:defRPr>
            </a:lvl4pPr>
            <a:lvl5pPr algn="l" rtl="0" fontAlgn="base">
              <a:spcBef>
                <a:spcPct val="50000"/>
              </a:spcBef>
              <a:spcAft>
                <a:spcPct val="0"/>
              </a:spcAft>
              <a:defRPr kumimoji="1" lang="zh-TW" altLang="en-US" sz="1600" b="1" kern="1200" dirty="0">
                <a:solidFill>
                  <a:srgbClr val="4D4D4D"/>
                </a:solidFill>
                <a:latin typeface="Arial" charset="0"/>
                <a:ea typeface="微軟正黑體" pitchFamily="34" charset="-120"/>
                <a:cs typeface="+mn-cs"/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內容版面配置區 5"/>
          <p:cNvSpPr>
            <a:spLocks noGrp="1"/>
          </p:cNvSpPr>
          <p:nvPr>
            <p:ph sz="quarter" idx="14"/>
          </p:nvPr>
        </p:nvSpPr>
        <p:spPr>
          <a:xfrm>
            <a:off x="285708" y="4437384"/>
            <a:ext cx="3333791" cy="357187"/>
          </a:xfrm>
        </p:spPr>
        <p:txBody>
          <a:bodyPr/>
          <a:lstStyle>
            <a:lvl1pPr algn="l" rtl="0" fontAlgn="base">
              <a:spcBef>
                <a:spcPct val="50000"/>
              </a:spcBef>
              <a:spcAft>
                <a:spcPct val="0"/>
              </a:spcAft>
              <a:buNone/>
              <a:defRPr kumimoji="1" lang="zh-TW" altLang="en-US" sz="1600" b="1" kern="1200" dirty="0" smtClean="0">
                <a:solidFill>
                  <a:srgbClr val="4D4D4D"/>
                </a:solidFill>
                <a:latin typeface="Arial" charset="0"/>
                <a:ea typeface="微軟正黑體" pitchFamily="34" charset="-120"/>
                <a:cs typeface="+mn-cs"/>
              </a:defRPr>
            </a:lvl1pPr>
            <a:lvl2pPr algn="l" rtl="0" fontAlgn="base">
              <a:spcBef>
                <a:spcPct val="50000"/>
              </a:spcBef>
              <a:spcAft>
                <a:spcPct val="0"/>
              </a:spcAft>
              <a:defRPr kumimoji="1" lang="zh-TW" altLang="en-US" sz="1600" b="1" kern="1200" dirty="0" smtClean="0">
                <a:solidFill>
                  <a:srgbClr val="4D4D4D"/>
                </a:solidFill>
                <a:latin typeface="Arial" charset="0"/>
                <a:ea typeface="微軟正黑體" pitchFamily="34" charset="-120"/>
                <a:cs typeface="+mn-cs"/>
              </a:defRPr>
            </a:lvl2pPr>
            <a:lvl3pPr algn="l" rtl="0" fontAlgn="base">
              <a:spcBef>
                <a:spcPct val="50000"/>
              </a:spcBef>
              <a:spcAft>
                <a:spcPct val="0"/>
              </a:spcAft>
              <a:defRPr kumimoji="1" lang="zh-TW" altLang="en-US" sz="1600" b="1" kern="1200" dirty="0" smtClean="0">
                <a:solidFill>
                  <a:srgbClr val="4D4D4D"/>
                </a:solidFill>
                <a:latin typeface="Arial" charset="0"/>
                <a:ea typeface="微軟正黑體" pitchFamily="34" charset="-120"/>
                <a:cs typeface="+mn-cs"/>
              </a:defRPr>
            </a:lvl3pPr>
            <a:lvl4pPr algn="l" rtl="0" fontAlgn="base">
              <a:spcBef>
                <a:spcPct val="50000"/>
              </a:spcBef>
              <a:spcAft>
                <a:spcPct val="0"/>
              </a:spcAft>
              <a:defRPr kumimoji="1" lang="zh-TW" altLang="en-US" sz="1600" b="1" kern="1200" dirty="0" smtClean="0">
                <a:solidFill>
                  <a:srgbClr val="4D4D4D"/>
                </a:solidFill>
                <a:latin typeface="Arial" charset="0"/>
                <a:ea typeface="微軟正黑體" pitchFamily="34" charset="-120"/>
                <a:cs typeface="+mn-cs"/>
              </a:defRPr>
            </a:lvl4pPr>
            <a:lvl5pPr algn="l" rtl="0" fontAlgn="base">
              <a:spcBef>
                <a:spcPct val="50000"/>
              </a:spcBef>
              <a:spcAft>
                <a:spcPct val="0"/>
              </a:spcAft>
              <a:defRPr kumimoji="1" lang="zh-TW" altLang="en-US" sz="1600" b="1" kern="1200" dirty="0">
                <a:solidFill>
                  <a:srgbClr val="4D4D4D"/>
                </a:solidFill>
                <a:latin typeface="Arial" charset="0"/>
                <a:ea typeface="微軟正黑體" pitchFamily="34" charset="-120"/>
                <a:cs typeface="+mn-cs"/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42853564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內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4"/>
          <p:cNvSpPr txBox="1">
            <a:spLocks noChangeArrowheads="1"/>
          </p:cNvSpPr>
          <p:nvPr userDrawn="1"/>
        </p:nvSpPr>
        <p:spPr bwMode="auto">
          <a:xfrm>
            <a:off x="11049001" y="6381812"/>
            <a:ext cx="912284" cy="36671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fld id="{3C9EA239-FE01-4B09-950E-897D2A7DE7D0}" type="slidenum">
              <a:rPr kumimoji="0" lang="en-US" altLang="zh-TW" sz="1800">
                <a:solidFill>
                  <a:srgbClr val="777777"/>
                </a:solidFill>
              </a:rPr>
              <a:pPr algn="r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0" lang="en-US" altLang="zh-TW" sz="1800" dirty="0">
              <a:solidFill>
                <a:srgbClr val="777777"/>
              </a:solidFill>
            </a:endParaRPr>
          </a:p>
        </p:txBody>
      </p:sp>
      <p:sp>
        <p:nvSpPr>
          <p:cNvPr id="9" name="內容版面配置區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</p:spPr>
        <p:txBody>
          <a:bodyPr/>
          <a:lstStyle>
            <a:lvl1pPr>
              <a:buFontTx/>
              <a:buBlip>
                <a:blip r:embed="rId2"/>
              </a:buBlip>
              <a:defRPr sz="2800" baseline="0">
                <a:solidFill>
                  <a:schemeClr val="tx1"/>
                </a:solidFill>
                <a:latin typeface="Arial" pitchFamily="34" charset="0"/>
                <a:ea typeface="微軟正黑體" pitchFamily="34" charset="-120"/>
              </a:defRPr>
            </a:lvl1pPr>
            <a:lvl2pPr>
              <a:buFontTx/>
              <a:buBlip>
                <a:blip r:embed="rId3"/>
              </a:buBlip>
              <a:defRPr sz="2800" baseline="0">
                <a:solidFill>
                  <a:schemeClr val="tx1"/>
                </a:solidFill>
                <a:latin typeface="Arial" pitchFamily="34" charset="0"/>
                <a:ea typeface="微軟正黑體" pitchFamily="34" charset="-120"/>
              </a:defRPr>
            </a:lvl2pPr>
            <a:lvl3pPr>
              <a:buFontTx/>
              <a:buBlip>
                <a:blip r:embed="rId4"/>
              </a:buBlip>
              <a:defRPr sz="2800" baseline="0">
                <a:solidFill>
                  <a:schemeClr val="tx1"/>
                </a:solidFill>
                <a:latin typeface="Arial" pitchFamily="34" charset="0"/>
                <a:ea typeface="微軟正黑體" pitchFamily="34" charset="-120"/>
              </a:defRPr>
            </a:lvl3pPr>
            <a:lvl4pPr>
              <a:buFontTx/>
              <a:buBlip>
                <a:blip r:embed="rId5"/>
              </a:buBlip>
              <a:defRPr sz="2800" baseline="0">
                <a:solidFill>
                  <a:schemeClr val="tx1"/>
                </a:solidFill>
                <a:latin typeface="Arial" pitchFamily="34" charset="0"/>
                <a:ea typeface="微軟正黑體" pitchFamily="34" charset="-120"/>
              </a:defRPr>
            </a:lvl4pPr>
            <a:lvl5pPr>
              <a:buFontTx/>
              <a:buBlip>
                <a:blip r:embed="rId6"/>
              </a:buBlip>
              <a:defRPr sz="2800" baseline="0">
                <a:solidFill>
                  <a:schemeClr val="tx1"/>
                </a:solidFill>
                <a:latin typeface="Arial" pitchFamily="34" charset="0"/>
                <a:ea typeface="微軟正黑體" pitchFamily="34" charset="-120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10" name="標題 1"/>
          <p:cNvSpPr>
            <a:spLocks noGrp="1"/>
          </p:cNvSpPr>
          <p:nvPr>
            <p:ph type="title"/>
          </p:nvPr>
        </p:nvSpPr>
        <p:spPr>
          <a:xfrm>
            <a:off x="609600" y="714356"/>
            <a:ext cx="10972800" cy="703282"/>
          </a:xfrm>
        </p:spPr>
        <p:txBody>
          <a:bodyPr>
            <a:normAutofit/>
          </a:bodyPr>
          <a:lstStyle>
            <a:lvl1pPr algn="l">
              <a:defRPr sz="3600" b="1" baseline="0">
                <a:solidFill>
                  <a:srgbClr val="002060"/>
                </a:solidFill>
                <a:latin typeface="Arial" pitchFamily="34" charset="0"/>
                <a:ea typeface="微軟正黑體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11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itchFamily="34" charset="0"/>
                <a:ea typeface="微軟正黑體" pitchFamily="34" charset="-120"/>
              </a:defRPr>
            </a:lvl1pPr>
          </a:lstStyle>
          <a:p>
            <a:pPr>
              <a:defRPr/>
            </a:pPr>
            <a:fld id="{FC82B475-8039-4314-9554-4D23FF885049}" type="datetime1">
              <a:rPr lang="zh-TW" altLang="en-US" smtClean="0">
                <a:solidFill>
                  <a:prstClr val="black"/>
                </a:solidFill>
              </a:rPr>
              <a:pPr>
                <a:defRPr/>
              </a:pPr>
              <a:t>2024/4/16</a:t>
            </a:fld>
            <a:endParaRPr lang="zh-TW" altLang="en-US" dirty="0">
              <a:solidFill>
                <a:prstClr val="black"/>
              </a:solidFill>
            </a:endParaRPr>
          </a:p>
        </p:txBody>
      </p:sp>
      <p:sp>
        <p:nvSpPr>
          <p:cNvPr id="12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6766984" y="6383338"/>
            <a:ext cx="4512733" cy="215900"/>
          </a:xfrm>
        </p:spPr>
        <p:txBody>
          <a:bodyPr/>
          <a:lstStyle>
            <a:lvl1pPr algn="r">
              <a:defRPr sz="1200" baseline="0">
                <a:solidFill>
                  <a:schemeClr val="tx1"/>
                </a:solidFill>
                <a:latin typeface="Arial" pitchFamily="34" charset="0"/>
                <a:ea typeface="微軟正黑體" pitchFamily="34" charset="-120"/>
              </a:defRPr>
            </a:lvl1pPr>
          </a:lstStyle>
          <a:p>
            <a:pPr>
              <a:defRPr/>
            </a:pPr>
            <a:endParaRPr lang="zh-TW" altLang="en-US">
              <a:solidFill>
                <a:prstClr val="black"/>
              </a:solidFill>
            </a:endParaRPr>
          </a:p>
        </p:txBody>
      </p:sp>
      <p:pic>
        <p:nvPicPr>
          <p:cNvPr id="13" name="圖片 12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049"/>
            <a:ext cx="3065929" cy="452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7622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雙物件_內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4"/>
          <p:cNvSpPr txBox="1">
            <a:spLocks noChangeArrowheads="1"/>
          </p:cNvSpPr>
          <p:nvPr userDrawn="1"/>
        </p:nvSpPr>
        <p:spPr bwMode="auto">
          <a:xfrm>
            <a:off x="11049001" y="6381812"/>
            <a:ext cx="912284" cy="36671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fld id="{3C9EA239-FE01-4B09-950E-897D2A7DE7D0}" type="slidenum">
              <a:rPr kumimoji="0" lang="en-US" altLang="zh-TW" sz="1800">
                <a:solidFill>
                  <a:srgbClr val="777777"/>
                </a:solidFill>
              </a:rPr>
              <a:pPr algn="r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0" lang="en-US" altLang="zh-TW" sz="1800" dirty="0">
              <a:solidFill>
                <a:srgbClr val="777777"/>
              </a:solidFill>
            </a:endParaRPr>
          </a:p>
        </p:txBody>
      </p:sp>
      <p:sp>
        <p:nvSpPr>
          <p:cNvPr id="11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itchFamily="34" charset="0"/>
                <a:ea typeface="微軟正黑體" pitchFamily="34" charset="-120"/>
              </a:defRPr>
            </a:lvl1pPr>
          </a:lstStyle>
          <a:p>
            <a:pPr>
              <a:defRPr/>
            </a:pPr>
            <a:fld id="{FC82B475-8039-4314-9554-4D23FF885049}" type="datetime1">
              <a:rPr lang="zh-TW" altLang="en-US" smtClean="0">
                <a:solidFill>
                  <a:prstClr val="black"/>
                </a:solidFill>
              </a:rPr>
              <a:pPr>
                <a:defRPr/>
              </a:pPr>
              <a:t>2024/4/16</a:t>
            </a:fld>
            <a:endParaRPr lang="zh-TW" altLang="en-US" dirty="0">
              <a:solidFill>
                <a:prstClr val="black"/>
              </a:solidFill>
            </a:endParaRPr>
          </a:p>
        </p:txBody>
      </p:sp>
      <p:sp>
        <p:nvSpPr>
          <p:cNvPr id="12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6766984" y="6383338"/>
            <a:ext cx="4512733" cy="215900"/>
          </a:xfrm>
        </p:spPr>
        <p:txBody>
          <a:bodyPr/>
          <a:lstStyle>
            <a:lvl1pPr algn="r">
              <a:defRPr sz="1200" baseline="0">
                <a:solidFill>
                  <a:schemeClr val="tx1"/>
                </a:solidFill>
                <a:latin typeface="Arial" pitchFamily="34" charset="0"/>
                <a:ea typeface="微軟正黑體" pitchFamily="34" charset="-120"/>
              </a:defRPr>
            </a:lvl1pPr>
          </a:lstStyle>
          <a:p>
            <a:pPr>
              <a:defRPr/>
            </a:pPr>
            <a:endParaRPr lang="zh-TW" altLang="en-US">
              <a:solidFill>
                <a:prstClr val="black"/>
              </a:solidFill>
            </a:endParaRPr>
          </a:p>
        </p:txBody>
      </p:sp>
      <p:pic>
        <p:nvPicPr>
          <p:cNvPr id="13" name="圖片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049"/>
            <a:ext cx="3065929" cy="452147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611749" y="1584101"/>
            <a:ext cx="5462789" cy="4592862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zh-TW" altLang="en-US" smtClean="0"/>
            </a:lvl1pPr>
            <a:lvl2pPr>
              <a:defRPr lang="zh-TW" altLang="en-US" smtClean="0"/>
            </a:lvl2pPr>
            <a:lvl3pPr>
              <a:defRPr lang="zh-TW" altLang="en-US" smtClean="0"/>
            </a:lvl3pPr>
            <a:lvl4pPr>
              <a:defRPr lang="zh-TW" altLang="en-US" smtClean="0"/>
            </a:lvl4pPr>
            <a:lvl5pPr>
              <a:defRPr lang="en-US" dirty="0"/>
            </a:lvl5pPr>
          </a:lstStyle>
          <a:p>
            <a:pPr lvl="0">
              <a:buFontTx/>
              <a:buBlip>
                <a:blip r:embed="rId3"/>
              </a:buBlip>
            </a:pPr>
            <a:r>
              <a:rPr lang="zh-TW" altLang="en-US"/>
              <a:t>編輯母片文字樣式</a:t>
            </a:r>
          </a:p>
          <a:p>
            <a:pPr lvl="1">
              <a:buFontTx/>
              <a:buBlip>
                <a:blip r:embed="rId4"/>
              </a:buBlip>
            </a:pPr>
            <a:r>
              <a:rPr lang="zh-TW" altLang="en-US"/>
              <a:t>第二層</a:t>
            </a:r>
          </a:p>
          <a:p>
            <a:pPr lvl="2">
              <a:buFontTx/>
              <a:buBlip>
                <a:blip r:embed="rId5"/>
              </a:buBlip>
            </a:pPr>
            <a:r>
              <a:rPr lang="zh-TW" altLang="en-US"/>
              <a:t>第三層</a:t>
            </a:r>
          </a:p>
          <a:p>
            <a:pPr lvl="3">
              <a:buFontTx/>
              <a:buBlip>
                <a:blip r:embed="rId6"/>
              </a:buBlip>
            </a:pPr>
            <a:r>
              <a:rPr lang="zh-TW" altLang="en-US"/>
              <a:t>第四層</a:t>
            </a:r>
          </a:p>
          <a:p>
            <a:pPr lvl="4">
              <a:buFontTx/>
              <a:buBlip>
                <a:blip r:embed="rId7"/>
              </a:buBlip>
            </a:pPr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Content Placeholder 3"/>
          <p:cNvSpPr>
            <a:spLocks noGrp="1"/>
          </p:cNvSpPr>
          <p:nvPr>
            <p:ph sz="half" idx="2"/>
          </p:nvPr>
        </p:nvSpPr>
        <p:spPr>
          <a:xfrm>
            <a:off x="6119611" y="1584101"/>
            <a:ext cx="5462789" cy="4592862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zh-TW" altLang="en-US" smtClean="0"/>
            </a:lvl1pPr>
            <a:lvl2pPr>
              <a:defRPr lang="zh-TW" altLang="en-US" smtClean="0"/>
            </a:lvl2pPr>
            <a:lvl3pPr>
              <a:defRPr lang="zh-TW" altLang="en-US" smtClean="0"/>
            </a:lvl3pPr>
            <a:lvl4pPr>
              <a:defRPr lang="zh-TW" altLang="en-US" smtClean="0"/>
            </a:lvl4pPr>
            <a:lvl5pPr>
              <a:defRPr lang="en-US" dirty="0"/>
            </a:lvl5pPr>
          </a:lstStyle>
          <a:p>
            <a:pPr lvl="0">
              <a:buFontTx/>
              <a:buBlip>
                <a:blip r:embed="rId3"/>
              </a:buBlip>
            </a:pPr>
            <a:r>
              <a:rPr lang="zh-TW" altLang="en-US"/>
              <a:t>編輯母片文字樣式</a:t>
            </a:r>
          </a:p>
          <a:p>
            <a:pPr lvl="1">
              <a:buFontTx/>
              <a:buBlip>
                <a:blip r:embed="rId4"/>
              </a:buBlip>
            </a:pPr>
            <a:r>
              <a:rPr lang="zh-TW" altLang="en-US"/>
              <a:t>第二層</a:t>
            </a:r>
          </a:p>
          <a:p>
            <a:pPr lvl="2">
              <a:buFontTx/>
              <a:buBlip>
                <a:blip r:embed="rId5"/>
              </a:buBlip>
            </a:pPr>
            <a:r>
              <a:rPr lang="zh-TW" altLang="en-US"/>
              <a:t>第三層</a:t>
            </a:r>
          </a:p>
          <a:p>
            <a:pPr lvl="3">
              <a:buFontTx/>
              <a:buBlip>
                <a:blip r:embed="rId6"/>
              </a:buBlip>
            </a:pPr>
            <a:r>
              <a:rPr lang="zh-TW" altLang="en-US"/>
              <a:t>第四層</a:t>
            </a:r>
          </a:p>
          <a:p>
            <a:pPr lvl="4">
              <a:buFontTx/>
              <a:buBlip>
                <a:blip r:embed="rId7"/>
              </a:buBlip>
            </a:pPr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9" name="標題 1"/>
          <p:cNvSpPr>
            <a:spLocks noGrp="1"/>
          </p:cNvSpPr>
          <p:nvPr>
            <p:ph type="title"/>
          </p:nvPr>
        </p:nvSpPr>
        <p:spPr>
          <a:xfrm>
            <a:off x="609600" y="714356"/>
            <a:ext cx="10972800" cy="703282"/>
          </a:xfrm>
        </p:spPr>
        <p:txBody>
          <a:bodyPr>
            <a:normAutofit/>
          </a:bodyPr>
          <a:lstStyle>
            <a:lvl1pPr algn="l">
              <a:defRPr sz="3600" b="1" baseline="0">
                <a:solidFill>
                  <a:srgbClr val="002060"/>
                </a:solidFill>
                <a:latin typeface="Arial" pitchFamily="34" charset="0"/>
                <a:ea typeface="微軟正黑體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10971439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4D5B7-9C8A-46E1-BF16-E73165D31EB6}" type="datetimeFigureOut">
              <a:rPr lang="zh-TW" altLang="en-US" smtClean="0"/>
              <a:t>2024/4/16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7DA1E-BFB7-4C32-8EF6-4305666AFE82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6" name="群組 5"/>
          <p:cNvGrpSpPr/>
          <p:nvPr userDrawn="1"/>
        </p:nvGrpSpPr>
        <p:grpSpPr>
          <a:xfrm>
            <a:off x="453099" y="2115128"/>
            <a:ext cx="11738901" cy="4774404"/>
            <a:chOff x="453099" y="2115128"/>
            <a:chExt cx="11738901" cy="4774404"/>
          </a:xfrm>
        </p:grpSpPr>
        <p:grpSp>
          <p:nvGrpSpPr>
            <p:cNvPr id="7" name="群組 6"/>
            <p:cNvGrpSpPr/>
            <p:nvPr/>
          </p:nvGrpSpPr>
          <p:grpSpPr>
            <a:xfrm>
              <a:off x="611188" y="6436399"/>
              <a:ext cx="11580812" cy="453133"/>
              <a:chOff x="611188" y="6436399"/>
              <a:chExt cx="11580812" cy="453133"/>
            </a:xfrm>
          </p:grpSpPr>
          <p:sp>
            <p:nvSpPr>
              <p:cNvPr id="36" name="矩形 35"/>
              <p:cNvSpPr/>
              <p:nvPr/>
            </p:nvSpPr>
            <p:spPr>
              <a:xfrm>
                <a:off x="611188" y="6436399"/>
                <a:ext cx="11580812" cy="42160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7" name="日期版面配置區 3"/>
              <p:cNvSpPr txBox="1">
                <a:spLocks/>
              </p:cNvSpPr>
              <p:nvPr/>
            </p:nvSpPr>
            <p:spPr bwMode="auto">
              <a:xfrm>
                <a:off x="611188" y="6467931"/>
                <a:ext cx="8573408" cy="42160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l" rtl="0" eaLnBrk="1" fontAlgn="base" hangingPunct="1">
                  <a:spcBef>
                    <a:spcPct val="0"/>
                  </a:spcBef>
                  <a:spcAft>
                    <a:spcPct val="0"/>
                  </a:spcAft>
                  <a:defRPr sz="1400" b="1" kern="1200">
                    <a:solidFill>
                      <a:schemeClr val="bg1"/>
                    </a:solidFill>
                    <a:latin typeface="+mn-lt"/>
                    <a:ea typeface="굴림" pitchFamily="50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National Yulin University of Science &amp; Technology</a:t>
                </a:r>
              </a:p>
            </p:txBody>
          </p:sp>
        </p:grpSp>
        <p:grpSp>
          <p:nvGrpSpPr>
            <p:cNvPr id="8" name="群組 7"/>
            <p:cNvGrpSpPr/>
            <p:nvPr/>
          </p:nvGrpSpPr>
          <p:grpSpPr>
            <a:xfrm>
              <a:off x="453099" y="2115128"/>
              <a:ext cx="11278093" cy="3816350"/>
              <a:chOff x="453099" y="2115128"/>
              <a:chExt cx="11278093" cy="3816350"/>
            </a:xfrm>
          </p:grpSpPr>
          <p:grpSp>
            <p:nvGrpSpPr>
              <p:cNvPr id="9" name="Group 4"/>
              <p:cNvGrpSpPr>
                <a:grpSpLocks/>
              </p:cNvGrpSpPr>
              <p:nvPr/>
            </p:nvGrpSpPr>
            <p:grpSpPr bwMode="auto">
              <a:xfrm>
                <a:off x="7986279" y="2115128"/>
                <a:ext cx="3744913" cy="3816350"/>
                <a:chOff x="2789" y="890"/>
                <a:chExt cx="2722" cy="2721"/>
              </a:xfrm>
            </p:grpSpPr>
            <p:sp>
              <p:nvSpPr>
                <p:cNvPr id="11" name="AutoShape 5"/>
                <p:cNvSpPr>
                  <a:spLocks noChangeArrowheads="1"/>
                </p:cNvSpPr>
                <p:nvPr/>
              </p:nvSpPr>
              <p:spPr bwMode="ltGray">
                <a:xfrm>
                  <a:off x="2789" y="894"/>
                  <a:ext cx="2722" cy="2684"/>
                </a:xfrm>
                <a:custGeom>
                  <a:avLst/>
                  <a:gdLst>
                    <a:gd name="G0" fmla="+- 320 0 0"/>
                    <a:gd name="G1" fmla="+- 21600 0 320"/>
                    <a:gd name="G2" fmla="+- 21600 0 320"/>
                    <a:gd name="G3" fmla="*/ G0 2929 10000"/>
                    <a:gd name="G4" fmla="+- 21600 0 G3"/>
                    <a:gd name="G5" fmla="+- 21600 0 G3"/>
                    <a:gd name="T0" fmla="*/ 10800 w 21600"/>
                    <a:gd name="T1" fmla="*/ 0 h 21600"/>
                    <a:gd name="T2" fmla="*/ 3163 w 21600"/>
                    <a:gd name="T3" fmla="*/ 3163 h 21600"/>
                    <a:gd name="T4" fmla="*/ 0 w 21600"/>
                    <a:gd name="T5" fmla="*/ 10800 h 21600"/>
                    <a:gd name="T6" fmla="*/ 3163 w 21600"/>
                    <a:gd name="T7" fmla="*/ 18437 h 21600"/>
                    <a:gd name="T8" fmla="*/ 10800 w 21600"/>
                    <a:gd name="T9" fmla="*/ 21600 h 21600"/>
                    <a:gd name="T10" fmla="*/ 18437 w 21600"/>
                    <a:gd name="T11" fmla="*/ 18437 h 21600"/>
                    <a:gd name="T12" fmla="*/ 21600 w 21600"/>
                    <a:gd name="T13" fmla="*/ 10800 h 21600"/>
                    <a:gd name="T14" fmla="*/ 18437 w 21600"/>
                    <a:gd name="T15" fmla="*/ 3163 h 21600"/>
                    <a:gd name="T16" fmla="*/ 3163 w 21600"/>
                    <a:gd name="T17" fmla="*/ 3163 h 21600"/>
                    <a:gd name="T18" fmla="*/ 18437 w 21600"/>
                    <a:gd name="T19" fmla="*/ 18437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T16" t="T17" r="T18" b="T19"/>
                  <a:pathLst>
                    <a:path w="21600" h="21600">
                      <a:moveTo>
                        <a:pt x="0" y="10800"/>
                      </a:moveTo>
                      <a:cubicBezTo>
                        <a:pt x="0" y="4835"/>
                        <a:pt x="4835" y="0"/>
                        <a:pt x="10800" y="0"/>
                      </a:cubicBezTo>
                      <a:cubicBezTo>
                        <a:pt x="16765" y="0"/>
                        <a:pt x="21600" y="4835"/>
                        <a:pt x="21600" y="10800"/>
                      </a:cubicBezTo>
                      <a:cubicBezTo>
                        <a:pt x="21600" y="16765"/>
                        <a:pt x="16765" y="21600"/>
                        <a:pt x="10800" y="21600"/>
                      </a:cubicBezTo>
                      <a:cubicBezTo>
                        <a:pt x="4835" y="21600"/>
                        <a:pt x="0" y="16765"/>
                        <a:pt x="0" y="10800"/>
                      </a:cubicBezTo>
                      <a:close/>
                      <a:moveTo>
                        <a:pt x="320" y="10800"/>
                      </a:moveTo>
                      <a:cubicBezTo>
                        <a:pt x="320" y="16588"/>
                        <a:pt x="5012" y="21280"/>
                        <a:pt x="10800" y="21280"/>
                      </a:cubicBezTo>
                      <a:cubicBezTo>
                        <a:pt x="16588" y="21280"/>
                        <a:pt x="21280" y="16588"/>
                        <a:pt x="21280" y="10800"/>
                      </a:cubicBezTo>
                      <a:cubicBezTo>
                        <a:pt x="21280" y="5012"/>
                        <a:pt x="16588" y="320"/>
                        <a:pt x="10800" y="320"/>
                      </a:cubicBezTo>
                      <a:cubicBezTo>
                        <a:pt x="5012" y="320"/>
                        <a:pt x="320" y="5012"/>
                        <a:pt x="320" y="10800"/>
                      </a:cubicBezTo>
                      <a:close/>
                    </a:path>
                  </a:pathLst>
                </a:custGeom>
                <a:solidFill>
                  <a:srgbClr val="EAEAEA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TW" altLang="en-US">
                    <a:solidFill>
                      <a:srgbClr val="000000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2" name="Freeform 6"/>
                <p:cNvSpPr>
                  <a:spLocks/>
                </p:cNvSpPr>
                <p:nvPr/>
              </p:nvSpPr>
              <p:spPr bwMode="ltGray">
                <a:xfrm>
                  <a:off x="3196" y="3082"/>
                  <a:ext cx="325" cy="244"/>
                </a:xfrm>
                <a:custGeom>
                  <a:avLst/>
                  <a:gdLst>
                    <a:gd name="T0" fmla="*/ 0 w 363"/>
                    <a:gd name="T1" fmla="*/ 45 h 272"/>
                    <a:gd name="T2" fmla="*/ 90 w 363"/>
                    <a:gd name="T3" fmla="*/ 136 h 272"/>
                    <a:gd name="T4" fmla="*/ 181 w 363"/>
                    <a:gd name="T5" fmla="*/ 227 h 272"/>
                    <a:gd name="T6" fmla="*/ 272 w 363"/>
                    <a:gd name="T7" fmla="*/ 272 h 272"/>
                    <a:gd name="T8" fmla="*/ 317 w 363"/>
                    <a:gd name="T9" fmla="*/ 272 h 272"/>
                    <a:gd name="T10" fmla="*/ 363 w 363"/>
                    <a:gd name="T11" fmla="*/ 181 h 272"/>
                    <a:gd name="T12" fmla="*/ 317 w 363"/>
                    <a:gd name="T13" fmla="*/ 181 h 272"/>
                    <a:gd name="T14" fmla="*/ 272 w 363"/>
                    <a:gd name="T15" fmla="*/ 181 h 272"/>
                    <a:gd name="T16" fmla="*/ 226 w 363"/>
                    <a:gd name="T17" fmla="*/ 181 h 272"/>
                    <a:gd name="T18" fmla="*/ 226 w 363"/>
                    <a:gd name="T19" fmla="*/ 136 h 272"/>
                    <a:gd name="T20" fmla="*/ 272 w 363"/>
                    <a:gd name="T21" fmla="*/ 91 h 272"/>
                    <a:gd name="T22" fmla="*/ 226 w 363"/>
                    <a:gd name="T23" fmla="*/ 45 h 272"/>
                    <a:gd name="T24" fmla="*/ 226 w 363"/>
                    <a:gd name="T25" fmla="*/ 91 h 272"/>
                    <a:gd name="T26" fmla="*/ 181 w 363"/>
                    <a:gd name="T27" fmla="*/ 136 h 272"/>
                    <a:gd name="T28" fmla="*/ 136 w 363"/>
                    <a:gd name="T29" fmla="*/ 136 h 272"/>
                    <a:gd name="T30" fmla="*/ 90 w 363"/>
                    <a:gd name="T31" fmla="*/ 91 h 272"/>
                    <a:gd name="T32" fmla="*/ 136 w 363"/>
                    <a:gd name="T33" fmla="*/ 91 h 272"/>
                    <a:gd name="T34" fmla="*/ 90 w 363"/>
                    <a:gd name="T35" fmla="*/ 45 h 272"/>
                    <a:gd name="T36" fmla="*/ 45 w 363"/>
                    <a:gd name="T37" fmla="*/ 0 h 272"/>
                    <a:gd name="T38" fmla="*/ 61 w 363"/>
                    <a:gd name="T39" fmla="*/ 57 h 272"/>
                    <a:gd name="T40" fmla="*/ 28 w 363"/>
                    <a:gd name="T41" fmla="*/ 45 h 272"/>
                    <a:gd name="T42" fmla="*/ 0 w 363"/>
                    <a:gd name="T43" fmla="*/ 45 h 2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363" h="272">
                      <a:moveTo>
                        <a:pt x="0" y="45"/>
                      </a:moveTo>
                      <a:lnTo>
                        <a:pt x="90" y="136"/>
                      </a:lnTo>
                      <a:lnTo>
                        <a:pt x="181" y="227"/>
                      </a:lnTo>
                      <a:lnTo>
                        <a:pt x="272" y="272"/>
                      </a:lnTo>
                      <a:lnTo>
                        <a:pt x="317" y="272"/>
                      </a:lnTo>
                      <a:lnTo>
                        <a:pt x="363" y="181"/>
                      </a:lnTo>
                      <a:lnTo>
                        <a:pt x="317" y="181"/>
                      </a:lnTo>
                      <a:lnTo>
                        <a:pt x="272" y="181"/>
                      </a:lnTo>
                      <a:lnTo>
                        <a:pt x="226" y="181"/>
                      </a:lnTo>
                      <a:lnTo>
                        <a:pt x="226" y="136"/>
                      </a:lnTo>
                      <a:lnTo>
                        <a:pt x="272" y="91"/>
                      </a:lnTo>
                      <a:lnTo>
                        <a:pt x="226" y="45"/>
                      </a:lnTo>
                      <a:lnTo>
                        <a:pt x="226" y="91"/>
                      </a:lnTo>
                      <a:lnTo>
                        <a:pt x="181" y="136"/>
                      </a:lnTo>
                      <a:lnTo>
                        <a:pt x="136" y="136"/>
                      </a:lnTo>
                      <a:lnTo>
                        <a:pt x="90" y="91"/>
                      </a:lnTo>
                      <a:lnTo>
                        <a:pt x="136" y="91"/>
                      </a:lnTo>
                      <a:lnTo>
                        <a:pt x="90" y="45"/>
                      </a:lnTo>
                      <a:lnTo>
                        <a:pt x="45" y="0"/>
                      </a:lnTo>
                      <a:lnTo>
                        <a:pt x="61" y="57"/>
                      </a:lnTo>
                      <a:lnTo>
                        <a:pt x="28" y="45"/>
                      </a:lnTo>
                      <a:lnTo>
                        <a:pt x="0" y="45"/>
                      </a:lnTo>
                      <a:close/>
                    </a:path>
                  </a:pathLst>
                </a:custGeom>
                <a:solidFill>
                  <a:srgbClr val="EAEAEA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TW" altLang="en-US">
                    <a:solidFill>
                      <a:srgbClr val="000000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3" name="Freeform 7"/>
                <p:cNvSpPr>
                  <a:spLocks/>
                </p:cNvSpPr>
                <p:nvPr/>
              </p:nvSpPr>
              <p:spPr bwMode="ltGray">
                <a:xfrm>
                  <a:off x="3660" y="1726"/>
                  <a:ext cx="420" cy="1885"/>
                </a:xfrm>
                <a:custGeom>
                  <a:avLst/>
                  <a:gdLst>
                    <a:gd name="T0" fmla="*/ 162 w 420"/>
                    <a:gd name="T1" fmla="*/ 1 h 1885"/>
                    <a:gd name="T2" fmla="*/ 56 w 420"/>
                    <a:gd name="T3" fmla="*/ 561 h 1885"/>
                    <a:gd name="T4" fmla="*/ 122 w 420"/>
                    <a:gd name="T5" fmla="*/ 1185 h 1885"/>
                    <a:gd name="T6" fmla="*/ 383 w 420"/>
                    <a:gd name="T7" fmla="*/ 1785 h 1885"/>
                    <a:gd name="T8" fmla="*/ 343 w 420"/>
                    <a:gd name="T9" fmla="*/ 1785 h 1885"/>
                    <a:gd name="T10" fmla="*/ 70 w 420"/>
                    <a:gd name="T11" fmla="*/ 1209 h 1885"/>
                    <a:gd name="T12" fmla="*/ 15 w 420"/>
                    <a:gd name="T13" fmla="*/ 487 h 1885"/>
                    <a:gd name="T14" fmla="*/ 162 w 420"/>
                    <a:gd name="T15" fmla="*/ 1 h 18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420" h="1885">
                      <a:moveTo>
                        <a:pt x="162" y="1"/>
                      </a:moveTo>
                      <a:cubicBezTo>
                        <a:pt x="173" y="0"/>
                        <a:pt x="62" y="364"/>
                        <a:pt x="56" y="561"/>
                      </a:cubicBezTo>
                      <a:cubicBezTo>
                        <a:pt x="50" y="758"/>
                        <a:pt x="67" y="981"/>
                        <a:pt x="122" y="1185"/>
                      </a:cubicBezTo>
                      <a:cubicBezTo>
                        <a:pt x="176" y="1389"/>
                        <a:pt x="347" y="1685"/>
                        <a:pt x="383" y="1785"/>
                      </a:cubicBezTo>
                      <a:cubicBezTo>
                        <a:pt x="420" y="1885"/>
                        <a:pt x="395" y="1881"/>
                        <a:pt x="343" y="1785"/>
                      </a:cubicBezTo>
                      <a:cubicBezTo>
                        <a:pt x="291" y="1689"/>
                        <a:pt x="125" y="1425"/>
                        <a:pt x="70" y="1209"/>
                      </a:cubicBezTo>
                      <a:cubicBezTo>
                        <a:pt x="15" y="993"/>
                        <a:pt x="0" y="688"/>
                        <a:pt x="15" y="487"/>
                      </a:cubicBezTo>
                      <a:cubicBezTo>
                        <a:pt x="30" y="286"/>
                        <a:pt x="132" y="102"/>
                        <a:pt x="162" y="1"/>
                      </a:cubicBezTo>
                      <a:close/>
                    </a:path>
                  </a:pathLst>
                </a:custGeom>
                <a:solidFill>
                  <a:srgbClr val="EAEAEA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TW" altLang="en-US">
                    <a:solidFill>
                      <a:srgbClr val="000000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4" name="Freeform 8"/>
                <p:cNvSpPr>
                  <a:spLocks/>
                </p:cNvSpPr>
                <p:nvPr/>
              </p:nvSpPr>
              <p:spPr bwMode="ltGray">
                <a:xfrm>
                  <a:off x="4023" y="1694"/>
                  <a:ext cx="429" cy="1836"/>
                </a:xfrm>
                <a:custGeom>
                  <a:avLst/>
                  <a:gdLst>
                    <a:gd name="T0" fmla="*/ 0 w 429"/>
                    <a:gd name="T1" fmla="*/ 25 h 1836"/>
                    <a:gd name="T2" fmla="*/ 375 w 429"/>
                    <a:gd name="T3" fmla="*/ 1835 h 1836"/>
                    <a:gd name="T4" fmla="*/ 429 w 429"/>
                    <a:gd name="T5" fmla="*/ 1836 h 1836"/>
                    <a:gd name="T6" fmla="*/ 37 w 429"/>
                    <a:gd name="T7" fmla="*/ 0 h 1836"/>
                    <a:gd name="T8" fmla="*/ 0 w 429"/>
                    <a:gd name="T9" fmla="*/ 25 h 18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9" h="1836">
                      <a:moveTo>
                        <a:pt x="0" y="25"/>
                      </a:moveTo>
                      <a:lnTo>
                        <a:pt x="375" y="1835"/>
                      </a:lnTo>
                      <a:lnTo>
                        <a:pt x="429" y="1836"/>
                      </a:lnTo>
                      <a:lnTo>
                        <a:pt x="37" y="0"/>
                      </a:lnTo>
                      <a:lnTo>
                        <a:pt x="0" y="25"/>
                      </a:lnTo>
                      <a:close/>
                    </a:path>
                  </a:pathLst>
                </a:custGeom>
                <a:solidFill>
                  <a:srgbClr val="EAEAEA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TW" altLang="en-US">
                    <a:solidFill>
                      <a:srgbClr val="000000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5" name="Freeform 9"/>
                <p:cNvSpPr>
                  <a:spLocks/>
                </p:cNvSpPr>
                <p:nvPr/>
              </p:nvSpPr>
              <p:spPr bwMode="ltGray">
                <a:xfrm>
                  <a:off x="4270" y="1551"/>
                  <a:ext cx="600" cy="1899"/>
                </a:xfrm>
                <a:custGeom>
                  <a:avLst/>
                  <a:gdLst>
                    <a:gd name="T0" fmla="*/ 0 w 600"/>
                    <a:gd name="T1" fmla="*/ 67 h 1899"/>
                    <a:gd name="T2" fmla="*/ 91 w 600"/>
                    <a:gd name="T3" fmla="*/ 168 h 1899"/>
                    <a:gd name="T4" fmla="*/ 347 w 600"/>
                    <a:gd name="T5" fmla="*/ 552 h 1899"/>
                    <a:gd name="T6" fmla="*/ 512 w 600"/>
                    <a:gd name="T7" fmla="*/ 1146 h 1899"/>
                    <a:gd name="T8" fmla="*/ 539 w 600"/>
                    <a:gd name="T9" fmla="*/ 1612 h 1899"/>
                    <a:gd name="T10" fmla="*/ 457 w 600"/>
                    <a:gd name="T11" fmla="*/ 1859 h 1899"/>
                    <a:gd name="T12" fmla="*/ 503 w 600"/>
                    <a:gd name="T13" fmla="*/ 1850 h 1899"/>
                    <a:gd name="T14" fmla="*/ 583 w 600"/>
                    <a:gd name="T15" fmla="*/ 1611 h 1899"/>
                    <a:gd name="T16" fmla="*/ 567 w 600"/>
                    <a:gd name="T17" fmla="*/ 1146 h 1899"/>
                    <a:gd name="T18" fmla="*/ 384 w 600"/>
                    <a:gd name="T19" fmla="*/ 524 h 1899"/>
                    <a:gd name="T20" fmla="*/ 82 w 600"/>
                    <a:gd name="T21" fmla="*/ 76 h 1899"/>
                    <a:gd name="T22" fmla="*/ 0 w 600"/>
                    <a:gd name="T23" fmla="*/ 67 h 18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600" h="1899">
                      <a:moveTo>
                        <a:pt x="0" y="67"/>
                      </a:moveTo>
                      <a:cubicBezTo>
                        <a:pt x="2" y="82"/>
                        <a:pt x="33" y="87"/>
                        <a:pt x="91" y="168"/>
                      </a:cubicBezTo>
                      <a:cubicBezTo>
                        <a:pt x="149" y="249"/>
                        <a:pt x="277" y="389"/>
                        <a:pt x="347" y="552"/>
                      </a:cubicBezTo>
                      <a:cubicBezTo>
                        <a:pt x="417" y="715"/>
                        <a:pt x="480" y="969"/>
                        <a:pt x="512" y="1146"/>
                      </a:cubicBezTo>
                      <a:cubicBezTo>
                        <a:pt x="544" y="1323"/>
                        <a:pt x="548" y="1493"/>
                        <a:pt x="539" y="1612"/>
                      </a:cubicBezTo>
                      <a:cubicBezTo>
                        <a:pt x="530" y="1731"/>
                        <a:pt x="463" y="1819"/>
                        <a:pt x="457" y="1859"/>
                      </a:cubicBezTo>
                      <a:cubicBezTo>
                        <a:pt x="451" y="1899"/>
                        <a:pt x="482" y="1891"/>
                        <a:pt x="503" y="1850"/>
                      </a:cubicBezTo>
                      <a:cubicBezTo>
                        <a:pt x="524" y="1809"/>
                        <a:pt x="572" y="1728"/>
                        <a:pt x="583" y="1611"/>
                      </a:cubicBezTo>
                      <a:cubicBezTo>
                        <a:pt x="594" y="1494"/>
                        <a:pt x="600" y="1327"/>
                        <a:pt x="567" y="1146"/>
                      </a:cubicBezTo>
                      <a:cubicBezTo>
                        <a:pt x="534" y="965"/>
                        <a:pt x="465" y="702"/>
                        <a:pt x="384" y="524"/>
                      </a:cubicBezTo>
                      <a:cubicBezTo>
                        <a:pt x="303" y="346"/>
                        <a:pt x="146" y="152"/>
                        <a:pt x="82" y="76"/>
                      </a:cubicBezTo>
                      <a:cubicBezTo>
                        <a:pt x="18" y="0"/>
                        <a:pt x="17" y="69"/>
                        <a:pt x="0" y="67"/>
                      </a:cubicBezTo>
                      <a:close/>
                    </a:path>
                  </a:pathLst>
                </a:custGeom>
                <a:solidFill>
                  <a:srgbClr val="EAEAEA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TW" altLang="en-US">
                    <a:solidFill>
                      <a:srgbClr val="000000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6" name="Freeform 10"/>
                <p:cNvSpPr>
                  <a:spLocks/>
                </p:cNvSpPr>
                <p:nvPr/>
              </p:nvSpPr>
              <p:spPr bwMode="ltGray">
                <a:xfrm>
                  <a:off x="4902" y="1753"/>
                  <a:ext cx="338" cy="1494"/>
                </a:xfrm>
                <a:custGeom>
                  <a:avLst/>
                  <a:gdLst>
                    <a:gd name="T0" fmla="*/ 26 w 338"/>
                    <a:gd name="T1" fmla="*/ 73 h 1494"/>
                    <a:gd name="T2" fmla="*/ 136 w 338"/>
                    <a:gd name="T3" fmla="*/ 194 h 1494"/>
                    <a:gd name="T4" fmla="*/ 282 w 338"/>
                    <a:gd name="T5" fmla="*/ 706 h 1494"/>
                    <a:gd name="T6" fmla="*/ 282 w 338"/>
                    <a:gd name="T7" fmla="*/ 1118 h 1494"/>
                    <a:gd name="T8" fmla="*/ 218 w 338"/>
                    <a:gd name="T9" fmla="*/ 1319 h 1494"/>
                    <a:gd name="T10" fmla="*/ 132 w 338"/>
                    <a:gd name="T11" fmla="*/ 1475 h 1494"/>
                    <a:gd name="T12" fmla="*/ 206 w 338"/>
                    <a:gd name="T13" fmla="*/ 1433 h 1494"/>
                    <a:gd name="T14" fmla="*/ 312 w 338"/>
                    <a:gd name="T15" fmla="*/ 1163 h 1494"/>
                    <a:gd name="T16" fmla="*/ 337 w 338"/>
                    <a:gd name="T17" fmla="*/ 871 h 1494"/>
                    <a:gd name="T18" fmla="*/ 309 w 338"/>
                    <a:gd name="T19" fmla="*/ 615 h 1494"/>
                    <a:gd name="T20" fmla="*/ 172 w 338"/>
                    <a:gd name="T21" fmla="*/ 149 h 1494"/>
                    <a:gd name="T22" fmla="*/ 34 w 338"/>
                    <a:gd name="T23" fmla="*/ 23 h 1494"/>
                    <a:gd name="T24" fmla="*/ 26 w 338"/>
                    <a:gd name="T25" fmla="*/ 73 h 14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38" h="1494">
                      <a:moveTo>
                        <a:pt x="26" y="73"/>
                      </a:moveTo>
                      <a:cubicBezTo>
                        <a:pt x="43" y="102"/>
                        <a:pt x="93" y="88"/>
                        <a:pt x="136" y="194"/>
                      </a:cubicBezTo>
                      <a:cubicBezTo>
                        <a:pt x="179" y="300"/>
                        <a:pt x="258" y="552"/>
                        <a:pt x="282" y="706"/>
                      </a:cubicBezTo>
                      <a:cubicBezTo>
                        <a:pt x="306" y="860"/>
                        <a:pt x="293" y="1016"/>
                        <a:pt x="282" y="1118"/>
                      </a:cubicBezTo>
                      <a:cubicBezTo>
                        <a:pt x="271" y="1220"/>
                        <a:pt x="243" y="1260"/>
                        <a:pt x="218" y="1319"/>
                      </a:cubicBezTo>
                      <a:cubicBezTo>
                        <a:pt x="193" y="1378"/>
                        <a:pt x="134" y="1456"/>
                        <a:pt x="132" y="1475"/>
                      </a:cubicBezTo>
                      <a:cubicBezTo>
                        <a:pt x="130" y="1494"/>
                        <a:pt x="176" y="1485"/>
                        <a:pt x="206" y="1433"/>
                      </a:cubicBezTo>
                      <a:cubicBezTo>
                        <a:pt x="235" y="1381"/>
                        <a:pt x="290" y="1257"/>
                        <a:pt x="312" y="1163"/>
                      </a:cubicBezTo>
                      <a:cubicBezTo>
                        <a:pt x="334" y="1069"/>
                        <a:pt x="338" y="962"/>
                        <a:pt x="337" y="871"/>
                      </a:cubicBezTo>
                      <a:cubicBezTo>
                        <a:pt x="336" y="780"/>
                        <a:pt x="336" y="735"/>
                        <a:pt x="309" y="615"/>
                      </a:cubicBezTo>
                      <a:cubicBezTo>
                        <a:pt x="282" y="495"/>
                        <a:pt x="218" y="248"/>
                        <a:pt x="172" y="149"/>
                      </a:cubicBezTo>
                      <a:cubicBezTo>
                        <a:pt x="126" y="50"/>
                        <a:pt x="58" y="36"/>
                        <a:pt x="34" y="23"/>
                      </a:cubicBezTo>
                      <a:cubicBezTo>
                        <a:pt x="10" y="10"/>
                        <a:pt x="0" y="0"/>
                        <a:pt x="26" y="73"/>
                      </a:cubicBezTo>
                      <a:close/>
                    </a:path>
                  </a:pathLst>
                </a:custGeom>
                <a:solidFill>
                  <a:srgbClr val="EAEAEA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TW" altLang="en-US">
                    <a:solidFill>
                      <a:srgbClr val="000000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7" name="Freeform 11"/>
                <p:cNvSpPr>
                  <a:spLocks/>
                </p:cNvSpPr>
                <p:nvPr/>
              </p:nvSpPr>
              <p:spPr bwMode="ltGray">
                <a:xfrm>
                  <a:off x="3189" y="2212"/>
                  <a:ext cx="573" cy="1290"/>
                </a:xfrm>
                <a:custGeom>
                  <a:avLst/>
                  <a:gdLst>
                    <a:gd name="T0" fmla="*/ 2 w 573"/>
                    <a:gd name="T1" fmla="*/ 129 h 1290"/>
                    <a:gd name="T2" fmla="*/ 48 w 573"/>
                    <a:gd name="T3" fmla="*/ 65 h 1290"/>
                    <a:gd name="T4" fmla="*/ 84 w 573"/>
                    <a:gd name="T5" fmla="*/ 522 h 1290"/>
                    <a:gd name="T6" fmla="*/ 241 w 573"/>
                    <a:gd name="T7" fmla="*/ 909 h 1290"/>
                    <a:gd name="T8" fmla="*/ 396 w 573"/>
                    <a:gd name="T9" fmla="*/ 1106 h 1290"/>
                    <a:gd name="T10" fmla="*/ 568 w 573"/>
                    <a:gd name="T11" fmla="*/ 1286 h 1290"/>
                    <a:gd name="T12" fmla="*/ 363 w 573"/>
                    <a:gd name="T13" fmla="*/ 1130 h 1290"/>
                    <a:gd name="T14" fmla="*/ 183 w 573"/>
                    <a:gd name="T15" fmla="*/ 909 h 1290"/>
                    <a:gd name="T16" fmla="*/ 38 w 573"/>
                    <a:gd name="T17" fmla="*/ 540 h 1290"/>
                    <a:gd name="T18" fmla="*/ 2 w 573"/>
                    <a:gd name="T19" fmla="*/ 129 h 12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573" h="1290">
                      <a:moveTo>
                        <a:pt x="2" y="129"/>
                      </a:moveTo>
                      <a:cubicBezTo>
                        <a:pt x="4" y="50"/>
                        <a:pt x="34" y="0"/>
                        <a:pt x="48" y="65"/>
                      </a:cubicBezTo>
                      <a:cubicBezTo>
                        <a:pt x="62" y="130"/>
                        <a:pt x="52" y="381"/>
                        <a:pt x="84" y="522"/>
                      </a:cubicBezTo>
                      <a:cubicBezTo>
                        <a:pt x="116" y="663"/>
                        <a:pt x="189" y="812"/>
                        <a:pt x="241" y="909"/>
                      </a:cubicBezTo>
                      <a:cubicBezTo>
                        <a:pt x="293" y="1006"/>
                        <a:pt x="341" y="1043"/>
                        <a:pt x="396" y="1106"/>
                      </a:cubicBezTo>
                      <a:cubicBezTo>
                        <a:pt x="450" y="1169"/>
                        <a:pt x="573" y="1283"/>
                        <a:pt x="568" y="1286"/>
                      </a:cubicBezTo>
                      <a:cubicBezTo>
                        <a:pt x="562" y="1290"/>
                        <a:pt x="428" y="1193"/>
                        <a:pt x="363" y="1130"/>
                      </a:cubicBezTo>
                      <a:cubicBezTo>
                        <a:pt x="299" y="1068"/>
                        <a:pt x="237" y="1007"/>
                        <a:pt x="183" y="909"/>
                      </a:cubicBezTo>
                      <a:cubicBezTo>
                        <a:pt x="129" y="811"/>
                        <a:pt x="68" y="670"/>
                        <a:pt x="38" y="540"/>
                      </a:cubicBezTo>
                      <a:cubicBezTo>
                        <a:pt x="8" y="410"/>
                        <a:pt x="0" y="208"/>
                        <a:pt x="2" y="129"/>
                      </a:cubicBezTo>
                      <a:close/>
                    </a:path>
                  </a:pathLst>
                </a:custGeom>
                <a:solidFill>
                  <a:srgbClr val="EAEAEA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TW" altLang="en-US">
                    <a:solidFill>
                      <a:srgbClr val="000000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8" name="Freeform 12"/>
                <p:cNvSpPr>
                  <a:spLocks/>
                </p:cNvSpPr>
                <p:nvPr/>
              </p:nvSpPr>
              <p:spPr bwMode="ltGray">
                <a:xfrm>
                  <a:off x="4170" y="1008"/>
                  <a:ext cx="655" cy="192"/>
                </a:xfrm>
                <a:custGeom>
                  <a:avLst/>
                  <a:gdLst>
                    <a:gd name="T0" fmla="*/ 17 w 731"/>
                    <a:gd name="T1" fmla="*/ 187 h 214"/>
                    <a:gd name="T2" fmla="*/ 255 w 731"/>
                    <a:gd name="T3" fmla="*/ 41 h 214"/>
                    <a:gd name="T4" fmla="*/ 456 w 731"/>
                    <a:gd name="T5" fmla="*/ 4 h 214"/>
                    <a:gd name="T6" fmla="*/ 629 w 731"/>
                    <a:gd name="T7" fmla="*/ 16 h 214"/>
                    <a:gd name="T8" fmla="*/ 720 w 731"/>
                    <a:gd name="T9" fmla="*/ 61 h 214"/>
                    <a:gd name="T10" fmla="*/ 565 w 731"/>
                    <a:gd name="T11" fmla="*/ 50 h 214"/>
                    <a:gd name="T12" fmla="*/ 264 w 731"/>
                    <a:gd name="T13" fmla="*/ 77 h 214"/>
                    <a:gd name="T14" fmla="*/ 53 w 731"/>
                    <a:gd name="T15" fmla="*/ 196 h 214"/>
                    <a:gd name="T16" fmla="*/ 17 w 731"/>
                    <a:gd name="T17" fmla="*/ 187 h 2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31" h="214">
                      <a:moveTo>
                        <a:pt x="17" y="187"/>
                      </a:moveTo>
                      <a:cubicBezTo>
                        <a:pt x="0" y="176"/>
                        <a:pt x="182" y="71"/>
                        <a:pt x="255" y="41"/>
                      </a:cubicBezTo>
                      <a:cubicBezTo>
                        <a:pt x="328" y="11"/>
                        <a:pt x="394" y="8"/>
                        <a:pt x="456" y="4"/>
                      </a:cubicBezTo>
                      <a:cubicBezTo>
                        <a:pt x="518" y="0"/>
                        <a:pt x="585" y="7"/>
                        <a:pt x="629" y="16"/>
                      </a:cubicBezTo>
                      <a:cubicBezTo>
                        <a:pt x="673" y="25"/>
                        <a:pt x="731" y="55"/>
                        <a:pt x="720" y="61"/>
                      </a:cubicBezTo>
                      <a:cubicBezTo>
                        <a:pt x="709" y="67"/>
                        <a:pt x="641" y="47"/>
                        <a:pt x="565" y="50"/>
                      </a:cubicBezTo>
                      <a:cubicBezTo>
                        <a:pt x="489" y="53"/>
                        <a:pt x="349" y="53"/>
                        <a:pt x="264" y="77"/>
                      </a:cubicBezTo>
                      <a:cubicBezTo>
                        <a:pt x="179" y="101"/>
                        <a:pt x="94" y="178"/>
                        <a:pt x="53" y="196"/>
                      </a:cubicBezTo>
                      <a:cubicBezTo>
                        <a:pt x="12" y="214"/>
                        <a:pt x="24" y="189"/>
                        <a:pt x="17" y="187"/>
                      </a:cubicBezTo>
                      <a:close/>
                    </a:path>
                  </a:pathLst>
                </a:custGeom>
                <a:solidFill>
                  <a:srgbClr val="EAEAEA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TW" altLang="en-US">
                    <a:solidFill>
                      <a:srgbClr val="000000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9" name="Freeform 13"/>
                <p:cNvSpPr>
                  <a:spLocks/>
                </p:cNvSpPr>
                <p:nvPr/>
              </p:nvSpPr>
              <p:spPr bwMode="ltGray">
                <a:xfrm>
                  <a:off x="4322" y="1276"/>
                  <a:ext cx="504" cy="82"/>
                </a:xfrm>
                <a:custGeom>
                  <a:avLst/>
                  <a:gdLst>
                    <a:gd name="T0" fmla="*/ 0 w 563"/>
                    <a:gd name="T1" fmla="*/ 0 h 91"/>
                    <a:gd name="T2" fmla="*/ 64 w 563"/>
                    <a:gd name="T3" fmla="*/ 37 h 91"/>
                    <a:gd name="T4" fmla="*/ 311 w 563"/>
                    <a:gd name="T5" fmla="*/ 18 h 91"/>
                    <a:gd name="T6" fmla="*/ 530 w 563"/>
                    <a:gd name="T7" fmla="*/ 37 h 91"/>
                    <a:gd name="T8" fmla="*/ 512 w 563"/>
                    <a:gd name="T9" fmla="*/ 73 h 91"/>
                    <a:gd name="T10" fmla="*/ 293 w 563"/>
                    <a:gd name="T11" fmla="*/ 55 h 91"/>
                    <a:gd name="T12" fmla="*/ 37 w 563"/>
                    <a:gd name="T13" fmla="*/ 91 h 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63" h="91">
                      <a:moveTo>
                        <a:pt x="0" y="0"/>
                      </a:moveTo>
                      <a:cubicBezTo>
                        <a:pt x="11" y="6"/>
                        <a:pt x="12" y="34"/>
                        <a:pt x="64" y="37"/>
                      </a:cubicBezTo>
                      <a:cubicBezTo>
                        <a:pt x="116" y="40"/>
                        <a:pt x="233" y="18"/>
                        <a:pt x="311" y="18"/>
                      </a:cubicBezTo>
                      <a:cubicBezTo>
                        <a:pt x="389" y="18"/>
                        <a:pt x="497" y="28"/>
                        <a:pt x="530" y="37"/>
                      </a:cubicBezTo>
                      <a:cubicBezTo>
                        <a:pt x="563" y="46"/>
                        <a:pt x="551" y="70"/>
                        <a:pt x="512" y="73"/>
                      </a:cubicBezTo>
                      <a:cubicBezTo>
                        <a:pt x="473" y="76"/>
                        <a:pt x="372" y="52"/>
                        <a:pt x="293" y="55"/>
                      </a:cubicBezTo>
                      <a:cubicBezTo>
                        <a:pt x="214" y="58"/>
                        <a:pt x="90" y="84"/>
                        <a:pt x="37" y="91"/>
                      </a:cubicBezTo>
                    </a:path>
                  </a:pathLst>
                </a:custGeom>
                <a:solidFill>
                  <a:srgbClr val="EAEAEA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TW" altLang="en-US">
                    <a:solidFill>
                      <a:srgbClr val="000000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0" name="Freeform 14"/>
                <p:cNvSpPr>
                  <a:spLocks/>
                </p:cNvSpPr>
                <p:nvPr/>
              </p:nvSpPr>
              <p:spPr bwMode="ltGray">
                <a:xfrm>
                  <a:off x="4043" y="890"/>
                  <a:ext cx="204" cy="247"/>
                </a:xfrm>
                <a:custGeom>
                  <a:avLst/>
                  <a:gdLst>
                    <a:gd name="T0" fmla="*/ 0 w 228"/>
                    <a:gd name="T1" fmla="*/ 276 h 276"/>
                    <a:gd name="T2" fmla="*/ 156 w 228"/>
                    <a:gd name="T3" fmla="*/ 38 h 276"/>
                    <a:gd name="T4" fmla="*/ 211 w 228"/>
                    <a:gd name="T5" fmla="*/ 47 h 276"/>
                    <a:gd name="T6" fmla="*/ 52 w 228"/>
                    <a:gd name="T7" fmla="*/ 268 h 2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28" h="276">
                      <a:moveTo>
                        <a:pt x="0" y="276"/>
                      </a:moveTo>
                      <a:cubicBezTo>
                        <a:pt x="26" y="236"/>
                        <a:pt x="121" y="76"/>
                        <a:pt x="156" y="38"/>
                      </a:cubicBezTo>
                      <a:cubicBezTo>
                        <a:pt x="191" y="0"/>
                        <a:pt x="228" y="9"/>
                        <a:pt x="211" y="47"/>
                      </a:cubicBezTo>
                      <a:cubicBezTo>
                        <a:pt x="194" y="85"/>
                        <a:pt x="85" y="222"/>
                        <a:pt x="52" y="268"/>
                      </a:cubicBezTo>
                    </a:path>
                  </a:pathLst>
                </a:custGeom>
                <a:solidFill>
                  <a:srgbClr val="EAEAEA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TW" altLang="en-US">
                    <a:solidFill>
                      <a:srgbClr val="000000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1" name="Freeform 15"/>
                <p:cNvSpPr>
                  <a:spLocks/>
                </p:cNvSpPr>
                <p:nvPr/>
              </p:nvSpPr>
              <p:spPr bwMode="ltGray">
                <a:xfrm>
                  <a:off x="3854" y="915"/>
                  <a:ext cx="67" cy="287"/>
                </a:xfrm>
                <a:custGeom>
                  <a:avLst/>
                  <a:gdLst>
                    <a:gd name="T0" fmla="*/ 1 w 75"/>
                    <a:gd name="T1" fmla="*/ 46 h 320"/>
                    <a:gd name="T2" fmla="*/ 36 w 75"/>
                    <a:gd name="T3" fmla="*/ 285 h 320"/>
                    <a:gd name="T4" fmla="*/ 74 w 75"/>
                    <a:gd name="T5" fmla="*/ 266 h 320"/>
                    <a:gd name="T6" fmla="*/ 28 w 75"/>
                    <a:gd name="T7" fmla="*/ 37 h 320"/>
                    <a:gd name="T8" fmla="*/ 1 w 75"/>
                    <a:gd name="T9" fmla="*/ 46 h 3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320">
                      <a:moveTo>
                        <a:pt x="1" y="46"/>
                      </a:moveTo>
                      <a:cubicBezTo>
                        <a:pt x="2" y="87"/>
                        <a:pt x="24" y="248"/>
                        <a:pt x="36" y="285"/>
                      </a:cubicBezTo>
                      <a:cubicBezTo>
                        <a:pt x="50" y="320"/>
                        <a:pt x="75" y="307"/>
                        <a:pt x="74" y="266"/>
                      </a:cubicBezTo>
                      <a:cubicBezTo>
                        <a:pt x="73" y="225"/>
                        <a:pt x="40" y="74"/>
                        <a:pt x="28" y="37"/>
                      </a:cubicBezTo>
                      <a:cubicBezTo>
                        <a:pt x="16" y="0"/>
                        <a:pt x="0" y="5"/>
                        <a:pt x="1" y="46"/>
                      </a:cubicBezTo>
                      <a:close/>
                    </a:path>
                  </a:pathLst>
                </a:custGeom>
                <a:solidFill>
                  <a:srgbClr val="EAEAEA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TW" altLang="en-US">
                    <a:solidFill>
                      <a:srgbClr val="000000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2" name="Freeform 16"/>
                <p:cNvSpPr>
                  <a:spLocks/>
                </p:cNvSpPr>
                <p:nvPr/>
              </p:nvSpPr>
              <p:spPr bwMode="ltGray">
                <a:xfrm>
                  <a:off x="3319" y="1736"/>
                  <a:ext cx="1687" cy="607"/>
                </a:xfrm>
                <a:custGeom>
                  <a:avLst/>
                  <a:gdLst>
                    <a:gd name="T0" fmla="*/ 95 w 1883"/>
                    <a:gd name="T1" fmla="*/ 511 h 677"/>
                    <a:gd name="T2" fmla="*/ 406 w 1883"/>
                    <a:gd name="T3" fmla="*/ 594 h 677"/>
                    <a:gd name="T4" fmla="*/ 936 w 1883"/>
                    <a:gd name="T5" fmla="*/ 575 h 677"/>
                    <a:gd name="T6" fmla="*/ 1430 w 1883"/>
                    <a:gd name="T7" fmla="*/ 392 h 677"/>
                    <a:gd name="T8" fmla="*/ 1812 w 1883"/>
                    <a:gd name="T9" fmla="*/ 49 h 677"/>
                    <a:gd name="T10" fmla="*/ 1858 w 1883"/>
                    <a:gd name="T11" fmla="*/ 95 h 677"/>
                    <a:gd name="T12" fmla="*/ 1812 w 1883"/>
                    <a:gd name="T13" fmla="*/ 140 h 677"/>
                    <a:gd name="T14" fmla="*/ 1449 w 1883"/>
                    <a:gd name="T15" fmla="*/ 458 h 677"/>
                    <a:gd name="T16" fmla="*/ 964 w 1883"/>
                    <a:gd name="T17" fmla="*/ 639 h 677"/>
                    <a:gd name="T18" fmla="*/ 406 w 1883"/>
                    <a:gd name="T19" fmla="*/ 666 h 677"/>
                    <a:gd name="T20" fmla="*/ 59 w 1883"/>
                    <a:gd name="T21" fmla="*/ 575 h 677"/>
                    <a:gd name="T22" fmla="*/ 49 w 1883"/>
                    <a:gd name="T23" fmla="*/ 548 h 6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883" h="677">
                      <a:moveTo>
                        <a:pt x="95" y="511"/>
                      </a:moveTo>
                      <a:cubicBezTo>
                        <a:pt x="145" y="525"/>
                        <a:pt x="266" y="583"/>
                        <a:pt x="406" y="594"/>
                      </a:cubicBezTo>
                      <a:cubicBezTo>
                        <a:pt x="546" y="605"/>
                        <a:pt x="765" y="609"/>
                        <a:pt x="936" y="575"/>
                      </a:cubicBezTo>
                      <a:cubicBezTo>
                        <a:pt x="1107" y="541"/>
                        <a:pt x="1284" y="480"/>
                        <a:pt x="1430" y="392"/>
                      </a:cubicBezTo>
                      <a:cubicBezTo>
                        <a:pt x="1576" y="304"/>
                        <a:pt x="1741" y="98"/>
                        <a:pt x="1812" y="49"/>
                      </a:cubicBezTo>
                      <a:cubicBezTo>
                        <a:pt x="1883" y="0"/>
                        <a:pt x="1858" y="80"/>
                        <a:pt x="1858" y="95"/>
                      </a:cubicBezTo>
                      <a:cubicBezTo>
                        <a:pt x="1858" y="110"/>
                        <a:pt x="1880" y="79"/>
                        <a:pt x="1812" y="140"/>
                      </a:cubicBezTo>
                      <a:cubicBezTo>
                        <a:pt x="1744" y="201"/>
                        <a:pt x="1590" y="375"/>
                        <a:pt x="1449" y="458"/>
                      </a:cubicBezTo>
                      <a:cubicBezTo>
                        <a:pt x="1308" y="541"/>
                        <a:pt x="1138" y="604"/>
                        <a:pt x="964" y="639"/>
                      </a:cubicBezTo>
                      <a:cubicBezTo>
                        <a:pt x="790" y="674"/>
                        <a:pt x="557" y="677"/>
                        <a:pt x="406" y="666"/>
                      </a:cubicBezTo>
                      <a:cubicBezTo>
                        <a:pt x="255" y="655"/>
                        <a:pt x="118" y="595"/>
                        <a:pt x="59" y="575"/>
                      </a:cubicBezTo>
                      <a:cubicBezTo>
                        <a:pt x="0" y="555"/>
                        <a:pt x="51" y="554"/>
                        <a:pt x="49" y="548"/>
                      </a:cubicBezTo>
                    </a:path>
                  </a:pathLst>
                </a:custGeom>
                <a:solidFill>
                  <a:srgbClr val="EAEAEA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TW" altLang="en-US">
                    <a:solidFill>
                      <a:srgbClr val="000000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3" name="Freeform 17"/>
                <p:cNvSpPr>
                  <a:spLocks/>
                </p:cNvSpPr>
                <p:nvPr/>
              </p:nvSpPr>
              <p:spPr bwMode="ltGray">
                <a:xfrm>
                  <a:off x="2898" y="1874"/>
                  <a:ext cx="2576" cy="1099"/>
                </a:xfrm>
                <a:custGeom>
                  <a:avLst/>
                  <a:gdLst>
                    <a:gd name="T0" fmla="*/ 53 w 2876"/>
                    <a:gd name="T1" fmla="*/ 779 h 1226"/>
                    <a:gd name="T2" fmla="*/ 62 w 2876"/>
                    <a:gd name="T3" fmla="*/ 788 h 1226"/>
                    <a:gd name="T4" fmla="*/ 428 w 2876"/>
                    <a:gd name="T5" fmla="*/ 1062 h 1226"/>
                    <a:gd name="T6" fmla="*/ 931 w 2876"/>
                    <a:gd name="T7" fmla="*/ 1153 h 1226"/>
                    <a:gd name="T8" fmla="*/ 1534 w 2876"/>
                    <a:gd name="T9" fmla="*/ 1126 h 1226"/>
                    <a:gd name="T10" fmla="*/ 2147 w 2876"/>
                    <a:gd name="T11" fmla="*/ 907 h 1226"/>
                    <a:gd name="T12" fmla="*/ 2600 w 2876"/>
                    <a:gd name="T13" fmla="*/ 532 h 1226"/>
                    <a:gd name="T14" fmla="*/ 2833 w 2876"/>
                    <a:gd name="T15" fmla="*/ 65 h 1226"/>
                    <a:gd name="T16" fmla="*/ 2860 w 2876"/>
                    <a:gd name="T17" fmla="*/ 139 h 1226"/>
                    <a:gd name="T18" fmla="*/ 2787 w 2876"/>
                    <a:gd name="T19" fmla="*/ 340 h 1226"/>
                    <a:gd name="T20" fmla="*/ 2600 w 2876"/>
                    <a:gd name="T21" fmla="*/ 622 h 1226"/>
                    <a:gd name="T22" fmla="*/ 2146 w 2876"/>
                    <a:gd name="T23" fmla="*/ 985 h 1226"/>
                    <a:gd name="T24" fmla="*/ 1553 w 2876"/>
                    <a:gd name="T25" fmla="*/ 1181 h 1226"/>
                    <a:gd name="T26" fmla="*/ 949 w 2876"/>
                    <a:gd name="T27" fmla="*/ 1217 h 1226"/>
                    <a:gd name="T28" fmla="*/ 437 w 2876"/>
                    <a:gd name="T29" fmla="*/ 1126 h 1226"/>
                    <a:gd name="T30" fmla="*/ 145 w 2876"/>
                    <a:gd name="T31" fmla="*/ 943 h 1226"/>
                    <a:gd name="T32" fmla="*/ 53 w 2876"/>
                    <a:gd name="T33" fmla="*/ 779 h 12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2876" h="1226">
                      <a:moveTo>
                        <a:pt x="53" y="779"/>
                      </a:moveTo>
                      <a:cubicBezTo>
                        <a:pt x="1" y="724"/>
                        <a:pt x="0" y="741"/>
                        <a:pt x="62" y="788"/>
                      </a:cubicBezTo>
                      <a:cubicBezTo>
                        <a:pt x="124" y="835"/>
                        <a:pt x="283" y="1001"/>
                        <a:pt x="428" y="1062"/>
                      </a:cubicBezTo>
                      <a:cubicBezTo>
                        <a:pt x="573" y="1123"/>
                        <a:pt x="747" y="1142"/>
                        <a:pt x="931" y="1153"/>
                      </a:cubicBezTo>
                      <a:cubicBezTo>
                        <a:pt x="1115" y="1164"/>
                        <a:pt x="1331" y="1167"/>
                        <a:pt x="1534" y="1126"/>
                      </a:cubicBezTo>
                      <a:cubicBezTo>
                        <a:pt x="1737" y="1085"/>
                        <a:pt x="1969" y="1006"/>
                        <a:pt x="2147" y="907"/>
                      </a:cubicBezTo>
                      <a:cubicBezTo>
                        <a:pt x="2325" y="808"/>
                        <a:pt x="2486" y="672"/>
                        <a:pt x="2600" y="532"/>
                      </a:cubicBezTo>
                      <a:cubicBezTo>
                        <a:pt x="2714" y="392"/>
                        <a:pt x="2790" y="130"/>
                        <a:pt x="2833" y="65"/>
                      </a:cubicBezTo>
                      <a:cubicBezTo>
                        <a:pt x="2876" y="0"/>
                        <a:pt x="2868" y="93"/>
                        <a:pt x="2860" y="139"/>
                      </a:cubicBezTo>
                      <a:cubicBezTo>
                        <a:pt x="2852" y="185"/>
                        <a:pt x="2830" y="260"/>
                        <a:pt x="2787" y="340"/>
                      </a:cubicBezTo>
                      <a:cubicBezTo>
                        <a:pt x="2744" y="420"/>
                        <a:pt x="2707" y="515"/>
                        <a:pt x="2600" y="622"/>
                      </a:cubicBezTo>
                      <a:cubicBezTo>
                        <a:pt x="2493" y="729"/>
                        <a:pt x="2320" y="892"/>
                        <a:pt x="2146" y="985"/>
                      </a:cubicBezTo>
                      <a:cubicBezTo>
                        <a:pt x="1972" y="1078"/>
                        <a:pt x="1752" y="1142"/>
                        <a:pt x="1553" y="1181"/>
                      </a:cubicBezTo>
                      <a:cubicBezTo>
                        <a:pt x="1354" y="1220"/>
                        <a:pt x="1135" y="1226"/>
                        <a:pt x="949" y="1217"/>
                      </a:cubicBezTo>
                      <a:cubicBezTo>
                        <a:pt x="763" y="1208"/>
                        <a:pt x="571" y="1172"/>
                        <a:pt x="437" y="1126"/>
                      </a:cubicBezTo>
                      <a:cubicBezTo>
                        <a:pt x="303" y="1080"/>
                        <a:pt x="209" y="1001"/>
                        <a:pt x="145" y="943"/>
                      </a:cubicBezTo>
                      <a:cubicBezTo>
                        <a:pt x="81" y="885"/>
                        <a:pt x="72" y="813"/>
                        <a:pt x="53" y="779"/>
                      </a:cubicBezTo>
                      <a:close/>
                    </a:path>
                  </a:pathLst>
                </a:custGeom>
                <a:solidFill>
                  <a:srgbClr val="EAEAEA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TW" altLang="en-US">
                    <a:solidFill>
                      <a:srgbClr val="000000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4" name="Freeform 18"/>
                <p:cNvSpPr>
                  <a:spLocks/>
                </p:cNvSpPr>
                <p:nvPr/>
              </p:nvSpPr>
              <p:spPr bwMode="ltGray">
                <a:xfrm>
                  <a:off x="3473" y="2703"/>
                  <a:ext cx="1961" cy="706"/>
                </a:xfrm>
                <a:custGeom>
                  <a:avLst/>
                  <a:gdLst>
                    <a:gd name="T0" fmla="*/ 7 w 2189"/>
                    <a:gd name="T1" fmla="*/ 650 h 788"/>
                    <a:gd name="T2" fmla="*/ 143 w 2189"/>
                    <a:gd name="T3" fmla="*/ 695 h 788"/>
                    <a:gd name="T4" fmla="*/ 572 w 2189"/>
                    <a:gd name="T5" fmla="*/ 722 h 788"/>
                    <a:gd name="T6" fmla="*/ 993 w 2189"/>
                    <a:gd name="T7" fmla="*/ 676 h 788"/>
                    <a:gd name="T8" fmla="*/ 1532 w 2189"/>
                    <a:gd name="T9" fmla="*/ 484 h 788"/>
                    <a:gd name="T10" fmla="*/ 1925 w 2189"/>
                    <a:gd name="T11" fmla="*/ 219 h 788"/>
                    <a:gd name="T12" fmla="*/ 2163 w 2189"/>
                    <a:gd name="T13" fmla="*/ 9 h 788"/>
                    <a:gd name="T14" fmla="*/ 2081 w 2189"/>
                    <a:gd name="T15" fmla="*/ 164 h 788"/>
                    <a:gd name="T16" fmla="*/ 1898 w 2189"/>
                    <a:gd name="T17" fmla="*/ 320 h 788"/>
                    <a:gd name="T18" fmla="*/ 1514 w 2189"/>
                    <a:gd name="T19" fmla="*/ 558 h 788"/>
                    <a:gd name="T20" fmla="*/ 1039 w 2189"/>
                    <a:gd name="T21" fmla="*/ 731 h 788"/>
                    <a:gd name="T22" fmla="*/ 591 w 2189"/>
                    <a:gd name="T23" fmla="*/ 786 h 788"/>
                    <a:gd name="T24" fmla="*/ 98 w 2189"/>
                    <a:gd name="T25" fmla="*/ 741 h 788"/>
                    <a:gd name="T26" fmla="*/ 7 w 2189"/>
                    <a:gd name="T27" fmla="*/ 650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189" h="788">
                      <a:moveTo>
                        <a:pt x="7" y="650"/>
                      </a:moveTo>
                      <a:cubicBezTo>
                        <a:pt x="14" y="642"/>
                        <a:pt x="49" y="683"/>
                        <a:pt x="143" y="695"/>
                      </a:cubicBezTo>
                      <a:cubicBezTo>
                        <a:pt x="237" y="707"/>
                        <a:pt x="430" y="725"/>
                        <a:pt x="572" y="722"/>
                      </a:cubicBezTo>
                      <a:cubicBezTo>
                        <a:pt x="714" y="719"/>
                        <a:pt x="833" y="716"/>
                        <a:pt x="993" y="676"/>
                      </a:cubicBezTo>
                      <a:cubicBezTo>
                        <a:pt x="1153" y="636"/>
                        <a:pt x="1377" y="560"/>
                        <a:pt x="1532" y="484"/>
                      </a:cubicBezTo>
                      <a:cubicBezTo>
                        <a:pt x="1687" y="408"/>
                        <a:pt x="1820" y="298"/>
                        <a:pt x="1925" y="219"/>
                      </a:cubicBezTo>
                      <a:cubicBezTo>
                        <a:pt x="2030" y="140"/>
                        <a:pt x="2137" y="18"/>
                        <a:pt x="2163" y="9"/>
                      </a:cubicBezTo>
                      <a:cubicBezTo>
                        <a:pt x="2189" y="0"/>
                        <a:pt x="2125" y="112"/>
                        <a:pt x="2081" y="164"/>
                      </a:cubicBezTo>
                      <a:cubicBezTo>
                        <a:pt x="2037" y="216"/>
                        <a:pt x="1992" y="254"/>
                        <a:pt x="1898" y="320"/>
                      </a:cubicBezTo>
                      <a:cubicBezTo>
                        <a:pt x="1804" y="386"/>
                        <a:pt x="1657" y="489"/>
                        <a:pt x="1514" y="558"/>
                      </a:cubicBezTo>
                      <a:cubicBezTo>
                        <a:pt x="1371" y="627"/>
                        <a:pt x="1193" y="693"/>
                        <a:pt x="1039" y="731"/>
                      </a:cubicBezTo>
                      <a:cubicBezTo>
                        <a:pt x="885" y="769"/>
                        <a:pt x="748" y="784"/>
                        <a:pt x="591" y="786"/>
                      </a:cubicBezTo>
                      <a:cubicBezTo>
                        <a:pt x="434" y="788"/>
                        <a:pt x="195" y="764"/>
                        <a:pt x="98" y="741"/>
                      </a:cubicBezTo>
                      <a:cubicBezTo>
                        <a:pt x="1" y="718"/>
                        <a:pt x="0" y="658"/>
                        <a:pt x="7" y="650"/>
                      </a:cubicBezTo>
                      <a:close/>
                    </a:path>
                  </a:pathLst>
                </a:custGeom>
                <a:solidFill>
                  <a:srgbClr val="EAEAEA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TW" altLang="en-US">
                    <a:solidFill>
                      <a:srgbClr val="000000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5" name="Freeform 19"/>
                <p:cNvSpPr>
                  <a:spLocks/>
                </p:cNvSpPr>
                <p:nvPr/>
              </p:nvSpPr>
              <p:spPr bwMode="ltGray">
                <a:xfrm>
                  <a:off x="4198" y="1089"/>
                  <a:ext cx="1273" cy="1017"/>
                </a:xfrm>
                <a:custGeom>
                  <a:avLst/>
                  <a:gdLst>
                    <a:gd name="T0" fmla="*/ 287 w 1421"/>
                    <a:gd name="T1" fmla="*/ 318 h 1134"/>
                    <a:gd name="T2" fmla="*/ 259 w 1421"/>
                    <a:gd name="T3" fmla="*/ 294 h 1134"/>
                    <a:gd name="T4" fmla="*/ 214 w 1421"/>
                    <a:gd name="T5" fmla="*/ 384 h 1134"/>
                    <a:gd name="T6" fmla="*/ 121 w 1421"/>
                    <a:gd name="T7" fmla="*/ 423 h 1134"/>
                    <a:gd name="T8" fmla="*/ 79 w 1421"/>
                    <a:gd name="T9" fmla="*/ 387 h 1134"/>
                    <a:gd name="T10" fmla="*/ 46 w 1421"/>
                    <a:gd name="T11" fmla="*/ 420 h 1134"/>
                    <a:gd name="T12" fmla="*/ 15 w 1421"/>
                    <a:gd name="T13" fmla="*/ 454 h 1134"/>
                    <a:gd name="T14" fmla="*/ 151 w 1421"/>
                    <a:gd name="T15" fmla="*/ 454 h 1134"/>
                    <a:gd name="T16" fmla="*/ 46 w 1421"/>
                    <a:gd name="T17" fmla="*/ 561 h 1134"/>
                    <a:gd name="T18" fmla="*/ 7 w 1421"/>
                    <a:gd name="T19" fmla="*/ 654 h 1134"/>
                    <a:gd name="T20" fmla="*/ 46 w 1421"/>
                    <a:gd name="T21" fmla="*/ 753 h 1134"/>
                    <a:gd name="T22" fmla="*/ 85 w 1421"/>
                    <a:gd name="T23" fmla="*/ 795 h 1134"/>
                    <a:gd name="T24" fmla="*/ 16 w 1421"/>
                    <a:gd name="T25" fmla="*/ 822 h 1134"/>
                    <a:gd name="T26" fmla="*/ 196 w 1421"/>
                    <a:gd name="T27" fmla="*/ 801 h 1134"/>
                    <a:gd name="T28" fmla="*/ 82 w 1421"/>
                    <a:gd name="T29" fmla="*/ 1068 h 1134"/>
                    <a:gd name="T30" fmla="*/ 118 w 1421"/>
                    <a:gd name="T31" fmla="*/ 1101 h 1134"/>
                    <a:gd name="T32" fmla="*/ 241 w 1421"/>
                    <a:gd name="T33" fmla="*/ 862 h 1134"/>
                    <a:gd name="T34" fmla="*/ 295 w 1421"/>
                    <a:gd name="T35" fmla="*/ 816 h 1134"/>
                    <a:gd name="T36" fmla="*/ 250 w 1421"/>
                    <a:gd name="T37" fmla="*/ 732 h 1134"/>
                    <a:gd name="T38" fmla="*/ 287 w 1421"/>
                    <a:gd name="T39" fmla="*/ 771 h 1134"/>
                    <a:gd name="T40" fmla="*/ 610 w 1421"/>
                    <a:gd name="T41" fmla="*/ 696 h 1134"/>
                    <a:gd name="T42" fmla="*/ 820 w 1421"/>
                    <a:gd name="T43" fmla="*/ 810 h 1134"/>
                    <a:gd name="T44" fmla="*/ 967 w 1421"/>
                    <a:gd name="T45" fmla="*/ 998 h 1134"/>
                    <a:gd name="T46" fmla="*/ 997 w 1421"/>
                    <a:gd name="T47" fmla="*/ 963 h 1134"/>
                    <a:gd name="T48" fmla="*/ 1348 w 1421"/>
                    <a:gd name="T49" fmla="*/ 1029 h 1134"/>
                    <a:gd name="T50" fmla="*/ 1300 w 1421"/>
                    <a:gd name="T51" fmla="*/ 960 h 1134"/>
                    <a:gd name="T52" fmla="*/ 1336 w 1421"/>
                    <a:gd name="T53" fmla="*/ 785 h 1134"/>
                    <a:gd name="T54" fmla="*/ 1162 w 1421"/>
                    <a:gd name="T55" fmla="*/ 456 h 1134"/>
                    <a:gd name="T56" fmla="*/ 1007 w 1421"/>
                    <a:gd name="T57" fmla="*/ 227 h 1134"/>
                    <a:gd name="T58" fmla="*/ 860 w 1421"/>
                    <a:gd name="T59" fmla="*/ 99 h 1134"/>
                    <a:gd name="T60" fmla="*/ 664 w 1421"/>
                    <a:gd name="T61" fmla="*/ 0 h 1134"/>
                    <a:gd name="T62" fmla="*/ 695 w 1421"/>
                    <a:gd name="T63" fmla="*/ 91 h 1134"/>
                    <a:gd name="T64" fmla="*/ 520 w 1421"/>
                    <a:gd name="T65" fmla="*/ 15 h 1134"/>
                    <a:gd name="T66" fmla="*/ 469 w 1421"/>
                    <a:gd name="T67" fmla="*/ 93 h 1134"/>
                    <a:gd name="T68" fmla="*/ 430 w 1421"/>
                    <a:gd name="T69" fmla="*/ 189 h 1134"/>
                    <a:gd name="T70" fmla="*/ 712 w 1421"/>
                    <a:gd name="T71" fmla="*/ 234 h 1134"/>
                    <a:gd name="T72" fmla="*/ 634 w 1421"/>
                    <a:gd name="T73" fmla="*/ 342 h 1134"/>
                    <a:gd name="T74" fmla="*/ 565 w 1421"/>
                    <a:gd name="T75" fmla="*/ 363 h 1134"/>
                    <a:gd name="T76" fmla="*/ 423 w 1421"/>
                    <a:gd name="T77" fmla="*/ 318 h 1134"/>
                    <a:gd name="T78" fmla="*/ 283 w 1421"/>
                    <a:gd name="T79" fmla="*/ 234 h 11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</a:cxnLst>
                  <a:rect l="0" t="0" r="r" b="b"/>
                  <a:pathLst>
                    <a:path w="1421" h="1134">
                      <a:moveTo>
                        <a:pt x="287" y="273"/>
                      </a:moveTo>
                      <a:lnTo>
                        <a:pt x="287" y="318"/>
                      </a:lnTo>
                      <a:lnTo>
                        <a:pt x="253" y="336"/>
                      </a:lnTo>
                      <a:lnTo>
                        <a:pt x="259" y="294"/>
                      </a:lnTo>
                      <a:lnTo>
                        <a:pt x="223" y="318"/>
                      </a:lnTo>
                      <a:lnTo>
                        <a:pt x="214" y="384"/>
                      </a:lnTo>
                      <a:lnTo>
                        <a:pt x="154" y="396"/>
                      </a:lnTo>
                      <a:lnTo>
                        <a:pt x="121" y="423"/>
                      </a:lnTo>
                      <a:lnTo>
                        <a:pt x="85" y="423"/>
                      </a:lnTo>
                      <a:lnTo>
                        <a:pt x="79" y="387"/>
                      </a:lnTo>
                      <a:lnTo>
                        <a:pt x="46" y="387"/>
                      </a:lnTo>
                      <a:lnTo>
                        <a:pt x="46" y="420"/>
                      </a:lnTo>
                      <a:lnTo>
                        <a:pt x="13" y="426"/>
                      </a:lnTo>
                      <a:lnTo>
                        <a:pt x="15" y="454"/>
                      </a:lnTo>
                      <a:lnTo>
                        <a:pt x="60" y="454"/>
                      </a:lnTo>
                      <a:lnTo>
                        <a:pt x="151" y="454"/>
                      </a:lnTo>
                      <a:lnTo>
                        <a:pt x="105" y="545"/>
                      </a:lnTo>
                      <a:lnTo>
                        <a:pt x="46" y="561"/>
                      </a:lnTo>
                      <a:cubicBezTo>
                        <a:pt x="30" y="571"/>
                        <a:pt x="16" y="588"/>
                        <a:pt x="10" y="603"/>
                      </a:cubicBezTo>
                      <a:cubicBezTo>
                        <a:pt x="4" y="618"/>
                        <a:pt x="0" y="639"/>
                        <a:pt x="7" y="654"/>
                      </a:cubicBezTo>
                      <a:lnTo>
                        <a:pt x="49" y="693"/>
                      </a:lnTo>
                      <a:lnTo>
                        <a:pt x="46" y="753"/>
                      </a:lnTo>
                      <a:lnTo>
                        <a:pt x="76" y="762"/>
                      </a:lnTo>
                      <a:lnTo>
                        <a:pt x="85" y="795"/>
                      </a:lnTo>
                      <a:lnTo>
                        <a:pt x="46" y="792"/>
                      </a:lnTo>
                      <a:lnTo>
                        <a:pt x="16" y="822"/>
                      </a:lnTo>
                      <a:lnTo>
                        <a:pt x="121" y="837"/>
                      </a:lnTo>
                      <a:lnTo>
                        <a:pt x="196" y="801"/>
                      </a:lnTo>
                      <a:lnTo>
                        <a:pt x="166" y="975"/>
                      </a:lnTo>
                      <a:lnTo>
                        <a:pt x="82" y="1068"/>
                      </a:lnTo>
                      <a:cubicBezTo>
                        <a:pt x="65" y="1093"/>
                        <a:pt x="49" y="1116"/>
                        <a:pt x="67" y="1125"/>
                      </a:cubicBezTo>
                      <a:cubicBezTo>
                        <a:pt x="85" y="1134"/>
                        <a:pt x="101" y="1124"/>
                        <a:pt x="118" y="1101"/>
                      </a:cubicBezTo>
                      <a:lnTo>
                        <a:pt x="193" y="957"/>
                      </a:lnTo>
                      <a:lnTo>
                        <a:pt x="241" y="862"/>
                      </a:lnTo>
                      <a:lnTo>
                        <a:pt x="287" y="862"/>
                      </a:lnTo>
                      <a:lnTo>
                        <a:pt x="295" y="816"/>
                      </a:lnTo>
                      <a:lnTo>
                        <a:pt x="256" y="792"/>
                      </a:lnTo>
                      <a:lnTo>
                        <a:pt x="250" y="732"/>
                      </a:lnTo>
                      <a:lnTo>
                        <a:pt x="287" y="726"/>
                      </a:lnTo>
                      <a:lnTo>
                        <a:pt x="287" y="771"/>
                      </a:lnTo>
                      <a:lnTo>
                        <a:pt x="400" y="696"/>
                      </a:lnTo>
                      <a:cubicBezTo>
                        <a:pt x="454" y="684"/>
                        <a:pt x="550" y="687"/>
                        <a:pt x="610" y="696"/>
                      </a:cubicBezTo>
                      <a:cubicBezTo>
                        <a:pt x="670" y="705"/>
                        <a:pt x="728" y="734"/>
                        <a:pt x="763" y="753"/>
                      </a:cubicBezTo>
                      <a:cubicBezTo>
                        <a:pt x="798" y="772"/>
                        <a:pt x="801" y="784"/>
                        <a:pt x="820" y="810"/>
                      </a:cubicBezTo>
                      <a:lnTo>
                        <a:pt x="877" y="908"/>
                      </a:lnTo>
                      <a:lnTo>
                        <a:pt x="967" y="998"/>
                      </a:lnTo>
                      <a:lnTo>
                        <a:pt x="925" y="906"/>
                      </a:lnTo>
                      <a:cubicBezTo>
                        <a:pt x="930" y="900"/>
                        <a:pt x="904" y="939"/>
                        <a:pt x="997" y="963"/>
                      </a:cubicBezTo>
                      <a:cubicBezTo>
                        <a:pt x="1090" y="987"/>
                        <a:pt x="1170" y="1000"/>
                        <a:pt x="1228" y="1011"/>
                      </a:cubicBezTo>
                      <a:lnTo>
                        <a:pt x="1348" y="1029"/>
                      </a:lnTo>
                      <a:lnTo>
                        <a:pt x="1375" y="998"/>
                      </a:lnTo>
                      <a:lnTo>
                        <a:pt x="1300" y="960"/>
                      </a:lnTo>
                      <a:lnTo>
                        <a:pt x="1421" y="953"/>
                      </a:lnTo>
                      <a:lnTo>
                        <a:pt x="1336" y="785"/>
                      </a:lnTo>
                      <a:cubicBezTo>
                        <a:pt x="1307" y="722"/>
                        <a:pt x="1273" y="630"/>
                        <a:pt x="1244" y="575"/>
                      </a:cubicBezTo>
                      <a:cubicBezTo>
                        <a:pt x="1166" y="463"/>
                        <a:pt x="1188" y="486"/>
                        <a:pt x="1162" y="456"/>
                      </a:cubicBezTo>
                      <a:lnTo>
                        <a:pt x="1107" y="383"/>
                      </a:lnTo>
                      <a:lnTo>
                        <a:pt x="1007" y="227"/>
                      </a:lnTo>
                      <a:lnTo>
                        <a:pt x="924" y="154"/>
                      </a:lnTo>
                      <a:lnTo>
                        <a:pt x="860" y="99"/>
                      </a:lnTo>
                      <a:lnTo>
                        <a:pt x="709" y="0"/>
                      </a:lnTo>
                      <a:lnTo>
                        <a:pt x="664" y="0"/>
                      </a:lnTo>
                      <a:lnTo>
                        <a:pt x="730" y="81"/>
                      </a:lnTo>
                      <a:lnTo>
                        <a:pt x="695" y="91"/>
                      </a:lnTo>
                      <a:lnTo>
                        <a:pt x="634" y="24"/>
                      </a:lnTo>
                      <a:lnTo>
                        <a:pt x="520" y="15"/>
                      </a:lnTo>
                      <a:lnTo>
                        <a:pt x="493" y="51"/>
                      </a:lnTo>
                      <a:lnTo>
                        <a:pt x="469" y="93"/>
                      </a:lnTo>
                      <a:lnTo>
                        <a:pt x="436" y="153"/>
                      </a:lnTo>
                      <a:lnTo>
                        <a:pt x="430" y="189"/>
                      </a:lnTo>
                      <a:lnTo>
                        <a:pt x="706" y="186"/>
                      </a:lnTo>
                      <a:lnTo>
                        <a:pt x="712" y="234"/>
                      </a:lnTo>
                      <a:lnTo>
                        <a:pt x="628" y="291"/>
                      </a:lnTo>
                      <a:lnTo>
                        <a:pt x="634" y="342"/>
                      </a:lnTo>
                      <a:lnTo>
                        <a:pt x="574" y="399"/>
                      </a:lnTo>
                      <a:lnTo>
                        <a:pt x="565" y="363"/>
                      </a:lnTo>
                      <a:lnTo>
                        <a:pt x="505" y="366"/>
                      </a:lnTo>
                      <a:cubicBezTo>
                        <a:pt x="481" y="359"/>
                        <a:pt x="448" y="339"/>
                        <a:pt x="423" y="318"/>
                      </a:cubicBezTo>
                      <a:lnTo>
                        <a:pt x="355" y="243"/>
                      </a:lnTo>
                      <a:lnTo>
                        <a:pt x="283" y="234"/>
                      </a:lnTo>
                      <a:lnTo>
                        <a:pt x="287" y="318"/>
                      </a:lnTo>
                    </a:path>
                  </a:pathLst>
                </a:custGeom>
                <a:solidFill>
                  <a:srgbClr val="EAEAEA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TW" altLang="en-US">
                    <a:solidFill>
                      <a:srgbClr val="000000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6" name="Freeform 20"/>
                <p:cNvSpPr>
                  <a:spLocks/>
                </p:cNvSpPr>
                <p:nvPr/>
              </p:nvSpPr>
              <p:spPr bwMode="ltGray">
                <a:xfrm>
                  <a:off x="4408" y="1097"/>
                  <a:ext cx="209" cy="188"/>
                </a:xfrm>
                <a:custGeom>
                  <a:avLst/>
                  <a:gdLst>
                    <a:gd name="T0" fmla="*/ 18 w 233"/>
                    <a:gd name="T1" fmla="*/ 177 h 210"/>
                    <a:gd name="T2" fmla="*/ 0 w 233"/>
                    <a:gd name="T3" fmla="*/ 201 h 210"/>
                    <a:gd name="T4" fmla="*/ 78 w 233"/>
                    <a:gd name="T5" fmla="*/ 210 h 210"/>
                    <a:gd name="T6" fmla="*/ 132 w 233"/>
                    <a:gd name="T7" fmla="*/ 204 h 210"/>
                    <a:gd name="T8" fmla="*/ 147 w 233"/>
                    <a:gd name="T9" fmla="*/ 183 h 210"/>
                    <a:gd name="T10" fmla="*/ 153 w 233"/>
                    <a:gd name="T11" fmla="*/ 111 h 210"/>
                    <a:gd name="T12" fmla="*/ 233 w 233"/>
                    <a:gd name="T13" fmla="*/ 82 h 210"/>
                    <a:gd name="T14" fmla="*/ 159 w 233"/>
                    <a:gd name="T15" fmla="*/ 0 h 210"/>
                    <a:gd name="T16" fmla="*/ 165 w 233"/>
                    <a:gd name="T17" fmla="*/ 48 h 210"/>
                    <a:gd name="T18" fmla="*/ 123 w 233"/>
                    <a:gd name="T19" fmla="*/ 57 h 210"/>
                    <a:gd name="T20" fmla="*/ 117 w 233"/>
                    <a:gd name="T21" fmla="*/ 87 h 210"/>
                    <a:gd name="T22" fmla="*/ 54 w 233"/>
                    <a:gd name="T23" fmla="*/ 78 h 210"/>
                    <a:gd name="T24" fmla="*/ 57 w 233"/>
                    <a:gd name="T25" fmla="*/ 159 h 210"/>
                    <a:gd name="T26" fmla="*/ 18 w 233"/>
                    <a:gd name="T27" fmla="*/ 177 h 2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33" h="210">
                      <a:moveTo>
                        <a:pt x="18" y="177"/>
                      </a:moveTo>
                      <a:lnTo>
                        <a:pt x="0" y="201"/>
                      </a:lnTo>
                      <a:lnTo>
                        <a:pt x="78" y="210"/>
                      </a:lnTo>
                      <a:lnTo>
                        <a:pt x="132" y="204"/>
                      </a:lnTo>
                      <a:lnTo>
                        <a:pt x="147" y="183"/>
                      </a:lnTo>
                      <a:lnTo>
                        <a:pt x="153" y="111"/>
                      </a:lnTo>
                      <a:lnTo>
                        <a:pt x="233" y="82"/>
                      </a:lnTo>
                      <a:lnTo>
                        <a:pt x="159" y="0"/>
                      </a:lnTo>
                      <a:lnTo>
                        <a:pt x="165" y="48"/>
                      </a:lnTo>
                      <a:lnTo>
                        <a:pt x="123" y="57"/>
                      </a:lnTo>
                      <a:lnTo>
                        <a:pt x="117" y="87"/>
                      </a:lnTo>
                      <a:cubicBezTo>
                        <a:pt x="78" y="99"/>
                        <a:pt x="61" y="65"/>
                        <a:pt x="54" y="78"/>
                      </a:cubicBezTo>
                      <a:lnTo>
                        <a:pt x="57" y="159"/>
                      </a:lnTo>
                      <a:lnTo>
                        <a:pt x="18" y="177"/>
                      </a:lnTo>
                      <a:close/>
                    </a:path>
                  </a:pathLst>
                </a:custGeom>
                <a:solidFill>
                  <a:srgbClr val="EAEAEA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TW" altLang="en-US">
                    <a:solidFill>
                      <a:srgbClr val="000000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7" name="Freeform 21"/>
                <p:cNvSpPr>
                  <a:spLocks/>
                </p:cNvSpPr>
                <p:nvPr/>
              </p:nvSpPr>
              <p:spPr bwMode="ltGray">
                <a:xfrm>
                  <a:off x="4043" y="1045"/>
                  <a:ext cx="451" cy="348"/>
                </a:xfrm>
                <a:custGeom>
                  <a:avLst/>
                  <a:gdLst>
                    <a:gd name="T0" fmla="*/ 97 w 504"/>
                    <a:gd name="T1" fmla="*/ 367 h 388"/>
                    <a:gd name="T2" fmla="*/ 142 w 504"/>
                    <a:gd name="T3" fmla="*/ 367 h 388"/>
                    <a:gd name="T4" fmla="*/ 231 w 504"/>
                    <a:gd name="T5" fmla="*/ 337 h 388"/>
                    <a:gd name="T6" fmla="*/ 261 w 504"/>
                    <a:gd name="T7" fmla="*/ 337 h 388"/>
                    <a:gd name="T8" fmla="*/ 303 w 504"/>
                    <a:gd name="T9" fmla="*/ 340 h 388"/>
                    <a:gd name="T10" fmla="*/ 324 w 504"/>
                    <a:gd name="T11" fmla="*/ 367 h 388"/>
                    <a:gd name="T12" fmla="*/ 324 w 504"/>
                    <a:gd name="T13" fmla="*/ 322 h 388"/>
                    <a:gd name="T14" fmla="*/ 369 w 504"/>
                    <a:gd name="T15" fmla="*/ 276 h 388"/>
                    <a:gd name="T16" fmla="*/ 414 w 504"/>
                    <a:gd name="T17" fmla="*/ 276 h 388"/>
                    <a:gd name="T18" fmla="*/ 324 w 504"/>
                    <a:gd name="T19" fmla="*/ 231 h 388"/>
                    <a:gd name="T20" fmla="*/ 291 w 504"/>
                    <a:gd name="T21" fmla="*/ 277 h 388"/>
                    <a:gd name="T22" fmla="*/ 188 w 504"/>
                    <a:gd name="T23" fmla="*/ 276 h 388"/>
                    <a:gd name="T24" fmla="*/ 233 w 504"/>
                    <a:gd name="T25" fmla="*/ 231 h 388"/>
                    <a:gd name="T26" fmla="*/ 233 w 504"/>
                    <a:gd name="T27" fmla="*/ 185 h 388"/>
                    <a:gd name="T28" fmla="*/ 278 w 504"/>
                    <a:gd name="T29" fmla="*/ 185 h 388"/>
                    <a:gd name="T30" fmla="*/ 321 w 504"/>
                    <a:gd name="T31" fmla="*/ 163 h 388"/>
                    <a:gd name="T32" fmla="*/ 393 w 504"/>
                    <a:gd name="T33" fmla="*/ 202 h 388"/>
                    <a:gd name="T34" fmla="*/ 438 w 504"/>
                    <a:gd name="T35" fmla="*/ 160 h 388"/>
                    <a:gd name="T36" fmla="*/ 462 w 504"/>
                    <a:gd name="T37" fmla="*/ 106 h 388"/>
                    <a:gd name="T38" fmla="*/ 456 w 504"/>
                    <a:gd name="T39" fmla="*/ 82 h 388"/>
                    <a:gd name="T40" fmla="*/ 504 w 504"/>
                    <a:gd name="T41" fmla="*/ 67 h 388"/>
                    <a:gd name="T42" fmla="*/ 501 w 504"/>
                    <a:gd name="T43" fmla="*/ 34 h 388"/>
                    <a:gd name="T44" fmla="*/ 465 w 504"/>
                    <a:gd name="T45" fmla="*/ 10 h 388"/>
                    <a:gd name="T46" fmla="*/ 354 w 504"/>
                    <a:gd name="T47" fmla="*/ 10 h 388"/>
                    <a:gd name="T48" fmla="*/ 222 w 504"/>
                    <a:gd name="T49" fmla="*/ 73 h 388"/>
                    <a:gd name="T50" fmla="*/ 195 w 504"/>
                    <a:gd name="T51" fmla="*/ 103 h 388"/>
                    <a:gd name="T52" fmla="*/ 147 w 504"/>
                    <a:gd name="T53" fmla="*/ 106 h 388"/>
                    <a:gd name="T54" fmla="*/ 81 w 504"/>
                    <a:gd name="T55" fmla="*/ 130 h 388"/>
                    <a:gd name="T56" fmla="*/ 66 w 504"/>
                    <a:gd name="T57" fmla="*/ 148 h 388"/>
                    <a:gd name="T58" fmla="*/ 52 w 504"/>
                    <a:gd name="T59" fmla="*/ 185 h 388"/>
                    <a:gd name="T60" fmla="*/ 52 w 504"/>
                    <a:gd name="T61" fmla="*/ 231 h 388"/>
                    <a:gd name="T62" fmla="*/ 15 w 504"/>
                    <a:gd name="T63" fmla="*/ 241 h 388"/>
                    <a:gd name="T64" fmla="*/ 15 w 504"/>
                    <a:gd name="T65" fmla="*/ 340 h 388"/>
                    <a:gd name="T66" fmla="*/ 54 w 504"/>
                    <a:gd name="T67" fmla="*/ 340 h 388"/>
                    <a:gd name="T68" fmla="*/ 60 w 504"/>
                    <a:gd name="T69" fmla="*/ 298 h 388"/>
                    <a:gd name="T70" fmla="*/ 147 w 504"/>
                    <a:gd name="T71" fmla="*/ 301 h 388"/>
                    <a:gd name="T72" fmla="*/ 132 w 504"/>
                    <a:gd name="T73" fmla="*/ 331 h 388"/>
                    <a:gd name="T74" fmla="*/ 87 w 504"/>
                    <a:gd name="T75" fmla="*/ 337 h 388"/>
                    <a:gd name="T76" fmla="*/ 97 w 504"/>
                    <a:gd name="T77" fmla="*/ 367 h 3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504" h="388">
                      <a:moveTo>
                        <a:pt x="97" y="367"/>
                      </a:moveTo>
                      <a:lnTo>
                        <a:pt x="142" y="367"/>
                      </a:lnTo>
                      <a:cubicBezTo>
                        <a:pt x="164" y="362"/>
                        <a:pt x="180" y="340"/>
                        <a:pt x="231" y="337"/>
                      </a:cubicBezTo>
                      <a:cubicBezTo>
                        <a:pt x="282" y="334"/>
                        <a:pt x="244" y="337"/>
                        <a:pt x="261" y="337"/>
                      </a:cubicBezTo>
                      <a:lnTo>
                        <a:pt x="303" y="340"/>
                      </a:lnTo>
                      <a:lnTo>
                        <a:pt x="324" y="367"/>
                      </a:lnTo>
                      <a:lnTo>
                        <a:pt x="324" y="322"/>
                      </a:lnTo>
                      <a:lnTo>
                        <a:pt x="369" y="276"/>
                      </a:lnTo>
                      <a:lnTo>
                        <a:pt x="414" y="276"/>
                      </a:lnTo>
                      <a:lnTo>
                        <a:pt x="324" y="231"/>
                      </a:lnTo>
                      <a:lnTo>
                        <a:pt x="291" y="277"/>
                      </a:lnTo>
                      <a:lnTo>
                        <a:pt x="188" y="276"/>
                      </a:lnTo>
                      <a:lnTo>
                        <a:pt x="233" y="231"/>
                      </a:lnTo>
                      <a:lnTo>
                        <a:pt x="233" y="185"/>
                      </a:lnTo>
                      <a:lnTo>
                        <a:pt x="278" y="185"/>
                      </a:lnTo>
                      <a:lnTo>
                        <a:pt x="321" y="163"/>
                      </a:lnTo>
                      <a:lnTo>
                        <a:pt x="393" y="202"/>
                      </a:lnTo>
                      <a:lnTo>
                        <a:pt x="438" y="160"/>
                      </a:lnTo>
                      <a:lnTo>
                        <a:pt x="462" y="106"/>
                      </a:lnTo>
                      <a:lnTo>
                        <a:pt x="456" y="82"/>
                      </a:lnTo>
                      <a:lnTo>
                        <a:pt x="504" y="67"/>
                      </a:lnTo>
                      <a:lnTo>
                        <a:pt x="501" y="34"/>
                      </a:lnTo>
                      <a:lnTo>
                        <a:pt x="465" y="10"/>
                      </a:lnTo>
                      <a:cubicBezTo>
                        <a:pt x="441" y="6"/>
                        <a:pt x="394" y="0"/>
                        <a:pt x="354" y="10"/>
                      </a:cubicBezTo>
                      <a:cubicBezTo>
                        <a:pt x="306" y="13"/>
                        <a:pt x="248" y="56"/>
                        <a:pt x="222" y="73"/>
                      </a:cubicBezTo>
                      <a:lnTo>
                        <a:pt x="195" y="103"/>
                      </a:lnTo>
                      <a:lnTo>
                        <a:pt x="147" y="106"/>
                      </a:lnTo>
                      <a:lnTo>
                        <a:pt x="81" y="130"/>
                      </a:lnTo>
                      <a:cubicBezTo>
                        <a:pt x="68" y="137"/>
                        <a:pt x="71" y="139"/>
                        <a:pt x="66" y="148"/>
                      </a:cubicBezTo>
                      <a:cubicBezTo>
                        <a:pt x="61" y="157"/>
                        <a:pt x="54" y="171"/>
                        <a:pt x="52" y="185"/>
                      </a:cubicBezTo>
                      <a:cubicBezTo>
                        <a:pt x="38" y="210"/>
                        <a:pt x="58" y="222"/>
                        <a:pt x="52" y="231"/>
                      </a:cubicBezTo>
                      <a:lnTo>
                        <a:pt x="15" y="241"/>
                      </a:lnTo>
                      <a:cubicBezTo>
                        <a:pt x="9" y="259"/>
                        <a:pt x="0" y="292"/>
                        <a:pt x="15" y="340"/>
                      </a:cubicBezTo>
                      <a:cubicBezTo>
                        <a:pt x="30" y="388"/>
                        <a:pt x="46" y="347"/>
                        <a:pt x="54" y="340"/>
                      </a:cubicBezTo>
                      <a:lnTo>
                        <a:pt x="60" y="298"/>
                      </a:lnTo>
                      <a:lnTo>
                        <a:pt x="147" y="301"/>
                      </a:lnTo>
                      <a:lnTo>
                        <a:pt x="132" y="331"/>
                      </a:lnTo>
                      <a:lnTo>
                        <a:pt x="87" y="337"/>
                      </a:lnTo>
                      <a:lnTo>
                        <a:pt x="97" y="367"/>
                      </a:lnTo>
                      <a:close/>
                    </a:path>
                  </a:pathLst>
                </a:custGeom>
                <a:solidFill>
                  <a:srgbClr val="EAEAEA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TW" altLang="en-US">
                    <a:solidFill>
                      <a:srgbClr val="000000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8" name="Freeform 22"/>
                <p:cNvSpPr>
                  <a:spLocks/>
                </p:cNvSpPr>
                <p:nvPr/>
              </p:nvSpPr>
              <p:spPr bwMode="ltGray">
                <a:xfrm>
                  <a:off x="4118" y="960"/>
                  <a:ext cx="174" cy="156"/>
                </a:xfrm>
                <a:custGeom>
                  <a:avLst/>
                  <a:gdLst>
                    <a:gd name="T0" fmla="*/ 0 w 194"/>
                    <a:gd name="T1" fmla="*/ 174 h 174"/>
                    <a:gd name="T2" fmla="*/ 33 w 194"/>
                    <a:gd name="T3" fmla="*/ 135 h 174"/>
                    <a:gd name="T4" fmla="*/ 105 w 194"/>
                    <a:gd name="T5" fmla="*/ 132 h 174"/>
                    <a:gd name="T6" fmla="*/ 138 w 194"/>
                    <a:gd name="T7" fmla="*/ 93 h 174"/>
                    <a:gd name="T8" fmla="*/ 141 w 194"/>
                    <a:gd name="T9" fmla="*/ 69 h 174"/>
                    <a:gd name="T10" fmla="*/ 194 w 194"/>
                    <a:gd name="T11" fmla="*/ 54 h 174"/>
                    <a:gd name="T12" fmla="*/ 168 w 194"/>
                    <a:gd name="T13" fmla="*/ 27 h 174"/>
                    <a:gd name="T14" fmla="*/ 135 w 194"/>
                    <a:gd name="T15" fmla="*/ 30 h 174"/>
                    <a:gd name="T16" fmla="*/ 99 w 194"/>
                    <a:gd name="T17" fmla="*/ 0 h 174"/>
                    <a:gd name="T18" fmla="*/ 72 w 194"/>
                    <a:gd name="T19" fmla="*/ 33 h 174"/>
                    <a:gd name="T20" fmla="*/ 0 w 194"/>
                    <a:gd name="T21" fmla="*/ 87 h 174"/>
                    <a:gd name="T22" fmla="*/ 0 w 194"/>
                    <a:gd name="T23" fmla="*/ 174 h 1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94" h="174">
                      <a:moveTo>
                        <a:pt x="0" y="174"/>
                      </a:moveTo>
                      <a:lnTo>
                        <a:pt x="33" y="135"/>
                      </a:lnTo>
                      <a:lnTo>
                        <a:pt x="105" y="132"/>
                      </a:lnTo>
                      <a:lnTo>
                        <a:pt x="138" y="93"/>
                      </a:lnTo>
                      <a:lnTo>
                        <a:pt x="141" y="69"/>
                      </a:lnTo>
                      <a:lnTo>
                        <a:pt x="194" y="54"/>
                      </a:lnTo>
                      <a:lnTo>
                        <a:pt x="168" y="27"/>
                      </a:lnTo>
                      <a:lnTo>
                        <a:pt x="135" y="30"/>
                      </a:lnTo>
                      <a:lnTo>
                        <a:pt x="99" y="0"/>
                      </a:lnTo>
                      <a:lnTo>
                        <a:pt x="72" y="33"/>
                      </a:lnTo>
                      <a:lnTo>
                        <a:pt x="0" y="87"/>
                      </a:lnTo>
                      <a:lnTo>
                        <a:pt x="0" y="174"/>
                      </a:lnTo>
                      <a:close/>
                    </a:path>
                  </a:pathLst>
                </a:custGeom>
                <a:solidFill>
                  <a:srgbClr val="EAEAEA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TW" altLang="en-US">
                    <a:solidFill>
                      <a:srgbClr val="000000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9" name="Freeform 23"/>
                <p:cNvSpPr>
                  <a:spLocks/>
                </p:cNvSpPr>
                <p:nvPr/>
              </p:nvSpPr>
              <p:spPr bwMode="ltGray">
                <a:xfrm>
                  <a:off x="2789" y="967"/>
                  <a:ext cx="1460" cy="1790"/>
                </a:xfrm>
                <a:custGeom>
                  <a:avLst/>
                  <a:gdLst>
                    <a:gd name="T0" fmla="*/ 1061 w 1630"/>
                    <a:gd name="T1" fmla="*/ 9 h 1996"/>
                    <a:gd name="T2" fmla="*/ 868 w 1630"/>
                    <a:gd name="T3" fmla="*/ 82 h 1996"/>
                    <a:gd name="T4" fmla="*/ 558 w 1630"/>
                    <a:gd name="T5" fmla="*/ 275 h 1996"/>
                    <a:gd name="T6" fmla="*/ 266 w 1630"/>
                    <a:gd name="T7" fmla="*/ 604 h 1996"/>
                    <a:gd name="T8" fmla="*/ 110 w 1630"/>
                    <a:gd name="T9" fmla="*/ 896 h 1996"/>
                    <a:gd name="T10" fmla="*/ 10 w 1630"/>
                    <a:gd name="T11" fmla="*/ 1271 h 1996"/>
                    <a:gd name="T12" fmla="*/ 19 w 1630"/>
                    <a:gd name="T13" fmla="*/ 1655 h 1996"/>
                    <a:gd name="T14" fmla="*/ 73 w 1630"/>
                    <a:gd name="T15" fmla="*/ 1786 h 1996"/>
                    <a:gd name="T16" fmla="*/ 145 w 1630"/>
                    <a:gd name="T17" fmla="*/ 1849 h 1996"/>
                    <a:gd name="T18" fmla="*/ 190 w 1630"/>
                    <a:gd name="T19" fmla="*/ 1996 h 1996"/>
                    <a:gd name="T20" fmla="*/ 214 w 1630"/>
                    <a:gd name="T21" fmla="*/ 1927 h 1996"/>
                    <a:gd name="T22" fmla="*/ 250 w 1630"/>
                    <a:gd name="T23" fmla="*/ 1819 h 1996"/>
                    <a:gd name="T24" fmla="*/ 277 w 1630"/>
                    <a:gd name="T25" fmla="*/ 1630 h 1996"/>
                    <a:gd name="T26" fmla="*/ 379 w 1630"/>
                    <a:gd name="T27" fmla="*/ 1525 h 1996"/>
                    <a:gd name="T28" fmla="*/ 385 w 1630"/>
                    <a:gd name="T29" fmla="*/ 1621 h 1996"/>
                    <a:gd name="T30" fmla="*/ 394 w 1630"/>
                    <a:gd name="T31" fmla="*/ 1696 h 1996"/>
                    <a:gd name="T32" fmla="*/ 352 w 1630"/>
                    <a:gd name="T33" fmla="*/ 1834 h 1996"/>
                    <a:gd name="T34" fmla="*/ 475 w 1630"/>
                    <a:gd name="T35" fmla="*/ 1609 h 1996"/>
                    <a:gd name="T36" fmla="*/ 526 w 1630"/>
                    <a:gd name="T37" fmla="*/ 1504 h 1996"/>
                    <a:gd name="T38" fmla="*/ 754 w 1630"/>
                    <a:gd name="T39" fmla="*/ 1507 h 1996"/>
                    <a:gd name="T40" fmla="*/ 823 w 1630"/>
                    <a:gd name="T41" fmla="*/ 1462 h 1996"/>
                    <a:gd name="T42" fmla="*/ 799 w 1630"/>
                    <a:gd name="T43" fmla="*/ 1549 h 1996"/>
                    <a:gd name="T44" fmla="*/ 868 w 1630"/>
                    <a:gd name="T45" fmla="*/ 1633 h 1996"/>
                    <a:gd name="T46" fmla="*/ 922 w 1630"/>
                    <a:gd name="T47" fmla="*/ 1462 h 1996"/>
                    <a:gd name="T48" fmla="*/ 763 w 1630"/>
                    <a:gd name="T49" fmla="*/ 1357 h 1996"/>
                    <a:gd name="T50" fmla="*/ 652 w 1630"/>
                    <a:gd name="T51" fmla="*/ 1288 h 1996"/>
                    <a:gd name="T52" fmla="*/ 670 w 1630"/>
                    <a:gd name="T53" fmla="*/ 1225 h 1996"/>
                    <a:gd name="T54" fmla="*/ 769 w 1630"/>
                    <a:gd name="T55" fmla="*/ 1180 h 1996"/>
                    <a:gd name="T56" fmla="*/ 958 w 1630"/>
                    <a:gd name="T57" fmla="*/ 1105 h 1996"/>
                    <a:gd name="T58" fmla="*/ 1042 w 1630"/>
                    <a:gd name="T59" fmla="*/ 1155 h 1996"/>
                    <a:gd name="T60" fmla="*/ 1147 w 1630"/>
                    <a:gd name="T61" fmla="*/ 1156 h 1996"/>
                    <a:gd name="T62" fmla="*/ 1261 w 1630"/>
                    <a:gd name="T63" fmla="*/ 1153 h 1996"/>
                    <a:gd name="T64" fmla="*/ 1147 w 1630"/>
                    <a:gd name="T65" fmla="*/ 1492 h 1996"/>
                    <a:gd name="T66" fmla="*/ 1261 w 1630"/>
                    <a:gd name="T67" fmla="*/ 1411 h 1996"/>
                    <a:gd name="T68" fmla="*/ 1279 w 1630"/>
                    <a:gd name="T69" fmla="*/ 1294 h 1996"/>
                    <a:gd name="T70" fmla="*/ 1384 w 1630"/>
                    <a:gd name="T71" fmla="*/ 1219 h 1996"/>
                    <a:gd name="T72" fmla="*/ 1420 w 1630"/>
                    <a:gd name="T73" fmla="*/ 1135 h 1996"/>
                    <a:gd name="T74" fmla="*/ 1552 w 1630"/>
                    <a:gd name="T75" fmla="*/ 1120 h 1996"/>
                    <a:gd name="T76" fmla="*/ 1618 w 1630"/>
                    <a:gd name="T77" fmla="*/ 1042 h 1996"/>
                    <a:gd name="T78" fmla="*/ 1555 w 1630"/>
                    <a:gd name="T79" fmla="*/ 1036 h 1996"/>
                    <a:gd name="T80" fmla="*/ 1483 w 1630"/>
                    <a:gd name="T81" fmla="*/ 958 h 1996"/>
                    <a:gd name="T82" fmla="*/ 1330 w 1630"/>
                    <a:gd name="T83" fmla="*/ 889 h 1996"/>
                    <a:gd name="T84" fmla="*/ 1177 w 1630"/>
                    <a:gd name="T85" fmla="*/ 913 h 1996"/>
                    <a:gd name="T86" fmla="*/ 1033 w 1630"/>
                    <a:gd name="T87" fmla="*/ 748 h 1996"/>
                    <a:gd name="T88" fmla="*/ 970 w 1630"/>
                    <a:gd name="T89" fmla="*/ 724 h 1996"/>
                    <a:gd name="T90" fmla="*/ 1039 w 1630"/>
                    <a:gd name="T91" fmla="*/ 676 h 1996"/>
                    <a:gd name="T92" fmla="*/ 979 w 1630"/>
                    <a:gd name="T93" fmla="*/ 631 h 1996"/>
                    <a:gd name="T94" fmla="*/ 913 w 1630"/>
                    <a:gd name="T95" fmla="*/ 592 h 1996"/>
                    <a:gd name="T96" fmla="*/ 861 w 1630"/>
                    <a:gd name="T97" fmla="*/ 520 h 1996"/>
                    <a:gd name="T98" fmla="*/ 868 w 1630"/>
                    <a:gd name="T99" fmla="*/ 445 h 1996"/>
                    <a:gd name="T100" fmla="*/ 994 w 1630"/>
                    <a:gd name="T101" fmla="*/ 481 h 1996"/>
                    <a:gd name="T102" fmla="*/ 913 w 1630"/>
                    <a:gd name="T103" fmla="*/ 436 h 1996"/>
                    <a:gd name="T104" fmla="*/ 919 w 1630"/>
                    <a:gd name="T105" fmla="*/ 391 h 1996"/>
                    <a:gd name="T106" fmla="*/ 1033 w 1630"/>
                    <a:gd name="T107" fmla="*/ 334 h 1996"/>
                    <a:gd name="T108" fmla="*/ 1048 w 1630"/>
                    <a:gd name="T109" fmla="*/ 277 h 1996"/>
                    <a:gd name="T110" fmla="*/ 1129 w 1630"/>
                    <a:gd name="T111" fmla="*/ 247 h 1996"/>
                    <a:gd name="T112" fmla="*/ 1174 w 1630"/>
                    <a:gd name="T113" fmla="*/ 136 h 1996"/>
                    <a:gd name="T114" fmla="*/ 1180 w 1630"/>
                    <a:gd name="T115" fmla="*/ 13 h 19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1630" h="1996">
                      <a:moveTo>
                        <a:pt x="1125" y="0"/>
                      </a:moveTo>
                      <a:lnTo>
                        <a:pt x="1061" y="9"/>
                      </a:lnTo>
                      <a:lnTo>
                        <a:pt x="952" y="52"/>
                      </a:lnTo>
                      <a:lnTo>
                        <a:pt x="868" y="82"/>
                      </a:lnTo>
                      <a:lnTo>
                        <a:pt x="768" y="137"/>
                      </a:lnTo>
                      <a:lnTo>
                        <a:pt x="558" y="275"/>
                      </a:lnTo>
                      <a:lnTo>
                        <a:pt x="403" y="430"/>
                      </a:lnTo>
                      <a:lnTo>
                        <a:pt x="266" y="604"/>
                      </a:lnTo>
                      <a:cubicBezTo>
                        <a:pt x="226" y="660"/>
                        <a:pt x="189" y="720"/>
                        <a:pt x="163" y="769"/>
                      </a:cubicBezTo>
                      <a:cubicBezTo>
                        <a:pt x="135" y="828"/>
                        <a:pt x="129" y="844"/>
                        <a:pt x="110" y="896"/>
                      </a:cubicBezTo>
                      <a:lnTo>
                        <a:pt x="46" y="1079"/>
                      </a:lnTo>
                      <a:lnTo>
                        <a:pt x="10" y="1271"/>
                      </a:lnTo>
                      <a:lnTo>
                        <a:pt x="0" y="1445"/>
                      </a:lnTo>
                      <a:lnTo>
                        <a:pt x="19" y="1655"/>
                      </a:lnTo>
                      <a:lnTo>
                        <a:pt x="58" y="1735"/>
                      </a:lnTo>
                      <a:lnTo>
                        <a:pt x="73" y="1786"/>
                      </a:lnTo>
                      <a:lnTo>
                        <a:pt x="103" y="1777"/>
                      </a:lnTo>
                      <a:lnTo>
                        <a:pt x="145" y="1849"/>
                      </a:lnTo>
                      <a:lnTo>
                        <a:pt x="157" y="1957"/>
                      </a:lnTo>
                      <a:lnTo>
                        <a:pt x="190" y="1996"/>
                      </a:lnTo>
                      <a:lnTo>
                        <a:pt x="247" y="1993"/>
                      </a:lnTo>
                      <a:lnTo>
                        <a:pt x="214" y="1927"/>
                      </a:lnTo>
                      <a:lnTo>
                        <a:pt x="199" y="1834"/>
                      </a:lnTo>
                      <a:lnTo>
                        <a:pt x="250" y="1819"/>
                      </a:lnTo>
                      <a:lnTo>
                        <a:pt x="253" y="1705"/>
                      </a:lnTo>
                      <a:lnTo>
                        <a:pt x="277" y="1630"/>
                      </a:lnTo>
                      <a:lnTo>
                        <a:pt x="286" y="1591"/>
                      </a:lnTo>
                      <a:lnTo>
                        <a:pt x="379" y="1525"/>
                      </a:lnTo>
                      <a:lnTo>
                        <a:pt x="325" y="1627"/>
                      </a:lnTo>
                      <a:lnTo>
                        <a:pt x="385" y="1621"/>
                      </a:lnTo>
                      <a:lnTo>
                        <a:pt x="358" y="1666"/>
                      </a:lnTo>
                      <a:cubicBezTo>
                        <a:pt x="359" y="1678"/>
                        <a:pt x="395" y="1678"/>
                        <a:pt x="394" y="1696"/>
                      </a:cubicBezTo>
                      <a:cubicBezTo>
                        <a:pt x="393" y="1714"/>
                        <a:pt x="359" y="1754"/>
                        <a:pt x="352" y="1777"/>
                      </a:cubicBezTo>
                      <a:cubicBezTo>
                        <a:pt x="345" y="1800"/>
                        <a:pt x="330" y="1841"/>
                        <a:pt x="352" y="1834"/>
                      </a:cubicBezTo>
                      <a:cubicBezTo>
                        <a:pt x="374" y="1827"/>
                        <a:pt x="464" y="1769"/>
                        <a:pt x="484" y="1732"/>
                      </a:cubicBezTo>
                      <a:lnTo>
                        <a:pt x="475" y="1609"/>
                      </a:lnTo>
                      <a:lnTo>
                        <a:pt x="517" y="1558"/>
                      </a:lnTo>
                      <a:lnTo>
                        <a:pt x="526" y="1504"/>
                      </a:lnTo>
                      <a:lnTo>
                        <a:pt x="568" y="1570"/>
                      </a:lnTo>
                      <a:lnTo>
                        <a:pt x="754" y="1507"/>
                      </a:lnTo>
                      <a:lnTo>
                        <a:pt x="748" y="1438"/>
                      </a:lnTo>
                      <a:lnTo>
                        <a:pt x="823" y="1462"/>
                      </a:lnTo>
                      <a:lnTo>
                        <a:pt x="844" y="1513"/>
                      </a:lnTo>
                      <a:lnTo>
                        <a:pt x="799" y="1549"/>
                      </a:lnTo>
                      <a:cubicBezTo>
                        <a:pt x="793" y="1567"/>
                        <a:pt x="793" y="1585"/>
                        <a:pt x="808" y="1624"/>
                      </a:cubicBezTo>
                      <a:cubicBezTo>
                        <a:pt x="823" y="1663"/>
                        <a:pt x="859" y="1649"/>
                        <a:pt x="868" y="1633"/>
                      </a:cubicBezTo>
                      <a:lnTo>
                        <a:pt x="865" y="1528"/>
                      </a:lnTo>
                      <a:lnTo>
                        <a:pt x="922" y="1462"/>
                      </a:lnTo>
                      <a:lnTo>
                        <a:pt x="826" y="1417"/>
                      </a:lnTo>
                      <a:lnTo>
                        <a:pt x="763" y="1357"/>
                      </a:lnTo>
                      <a:lnTo>
                        <a:pt x="742" y="1300"/>
                      </a:lnTo>
                      <a:lnTo>
                        <a:pt x="652" y="1288"/>
                      </a:lnTo>
                      <a:lnTo>
                        <a:pt x="664" y="1255"/>
                      </a:lnTo>
                      <a:lnTo>
                        <a:pt x="670" y="1225"/>
                      </a:lnTo>
                      <a:lnTo>
                        <a:pt x="733" y="1222"/>
                      </a:lnTo>
                      <a:lnTo>
                        <a:pt x="769" y="1180"/>
                      </a:lnTo>
                      <a:lnTo>
                        <a:pt x="835" y="1090"/>
                      </a:lnTo>
                      <a:lnTo>
                        <a:pt x="958" y="1105"/>
                      </a:lnTo>
                      <a:lnTo>
                        <a:pt x="991" y="1153"/>
                      </a:lnTo>
                      <a:lnTo>
                        <a:pt x="1042" y="1155"/>
                      </a:lnTo>
                      <a:lnTo>
                        <a:pt x="1105" y="1090"/>
                      </a:lnTo>
                      <a:lnTo>
                        <a:pt x="1147" y="1156"/>
                      </a:lnTo>
                      <a:lnTo>
                        <a:pt x="1216" y="1132"/>
                      </a:lnTo>
                      <a:lnTo>
                        <a:pt x="1261" y="1153"/>
                      </a:lnTo>
                      <a:lnTo>
                        <a:pt x="1147" y="1360"/>
                      </a:lnTo>
                      <a:lnTo>
                        <a:pt x="1147" y="1492"/>
                      </a:lnTo>
                      <a:lnTo>
                        <a:pt x="1189" y="1492"/>
                      </a:lnTo>
                      <a:lnTo>
                        <a:pt x="1261" y="1411"/>
                      </a:lnTo>
                      <a:lnTo>
                        <a:pt x="1258" y="1327"/>
                      </a:lnTo>
                      <a:lnTo>
                        <a:pt x="1279" y="1294"/>
                      </a:lnTo>
                      <a:lnTo>
                        <a:pt x="1294" y="1243"/>
                      </a:lnTo>
                      <a:lnTo>
                        <a:pt x="1384" y="1219"/>
                      </a:lnTo>
                      <a:lnTo>
                        <a:pt x="1372" y="1162"/>
                      </a:lnTo>
                      <a:lnTo>
                        <a:pt x="1420" y="1135"/>
                      </a:lnTo>
                      <a:lnTo>
                        <a:pt x="1459" y="1117"/>
                      </a:lnTo>
                      <a:lnTo>
                        <a:pt x="1552" y="1120"/>
                      </a:lnTo>
                      <a:lnTo>
                        <a:pt x="1591" y="1063"/>
                      </a:lnTo>
                      <a:lnTo>
                        <a:pt x="1618" y="1042"/>
                      </a:lnTo>
                      <a:lnTo>
                        <a:pt x="1630" y="1024"/>
                      </a:lnTo>
                      <a:lnTo>
                        <a:pt x="1555" y="1036"/>
                      </a:lnTo>
                      <a:lnTo>
                        <a:pt x="1555" y="985"/>
                      </a:lnTo>
                      <a:lnTo>
                        <a:pt x="1483" y="958"/>
                      </a:lnTo>
                      <a:lnTo>
                        <a:pt x="1459" y="985"/>
                      </a:lnTo>
                      <a:lnTo>
                        <a:pt x="1330" y="889"/>
                      </a:lnTo>
                      <a:lnTo>
                        <a:pt x="1276" y="931"/>
                      </a:lnTo>
                      <a:lnTo>
                        <a:pt x="1177" y="913"/>
                      </a:lnTo>
                      <a:lnTo>
                        <a:pt x="1186" y="841"/>
                      </a:lnTo>
                      <a:lnTo>
                        <a:pt x="1033" y="748"/>
                      </a:lnTo>
                      <a:lnTo>
                        <a:pt x="970" y="763"/>
                      </a:lnTo>
                      <a:lnTo>
                        <a:pt x="970" y="724"/>
                      </a:lnTo>
                      <a:lnTo>
                        <a:pt x="1003" y="685"/>
                      </a:lnTo>
                      <a:lnTo>
                        <a:pt x="1039" y="676"/>
                      </a:lnTo>
                      <a:lnTo>
                        <a:pt x="1006" y="619"/>
                      </a:lnTo>
                      <a:lnTo>
                        <a:pt x="979" y="631"/>
                      </a:lnTo>
                      <a:lnTo>
                        <a:pt x="979" y="574"/>
                      </a:lnTo>
                      <a:lnTo>
                        <a:pt x="913" y="592"/>
                      </a:lnTo>
                      <a:lnTo>
                        <a:pt x="904" y="514"/>
                      </a:lnTo>
                      <a:lnTo>
                        <a:pt x="861" y="520"/>
                      </a:lnTo>
                      <a:lnTo>
                        <a:pt x="816" y="430"/>
                      </a:lnTo>
                      <a:lnTo>
                        <a:pt x="868" y="445"/>
                      </a:lnTo>
                      <a:lnTo>
                        <a:pt x="910" y="484"/>
                      </a:lnTo>
                      <a:lnTo>
                        <a:pt x="994" y="481"/>
                      </a:lnTo>
                      <a:lnTo>
                        <a:pt x="967" y="433"/>
                      </a:lnTo>
                      <a:lnTo>
                        <a:pt x="913" y="436"/>
                      </a:lnTo>
                      <a:lnTo>
                        <a:pt x="877" y="400"/>
                      </a:lnTo>
                      <a:lnTo>
                        <a:pt x="919" y="391"/>
                      </a:lnTo>
                      <a:lnTo>
                        <a:pt x="970" y="397"/>
                      </a:lnTo>
                      <a:lnTo>
                        <a:pt x="1033" y="334"/>
                      </a:lnTo>
                      <a:lnTo>
                        <a:pt x="1000" y="289"/>
                      </a:lnTo>
                      <a:lnTo>
                        <a:pt x="1048" y="277"/>
                      </a:lnTo>
                      <a:lnTo>
                        <a:pt x="1144" y="283"/>
                      </a:lnTo>
                      <a:lnTo>
                        <a:pt x="1129" y="247"/>
                      </a:lnTo>
                      <a:lnTo>
                        <a:pt x="1171" y="205"/>
                      </a:lnTo>
                      <a:lnTo>
                        <a:pt x="1174" y="136"/>
                      </a:lnTo>
                      <a:lnTo>
                        <a:pt x="1222" y="46"/>
                      </a:lnTo>
                      <a:lnTo>
                        <a:pt x="1180" y="13"/>
                      </a:lnTo>
                      <a:lnTo>
                        <a:pt x="1125" y="0"/>
                      </a:lnTo>
                      <a:close/>
                    </a:path>
                  </a:pathLst>
                </a:custGeom>
                <a:solidFill>
                  <a:srgbClr val="EAEAEA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TW" altLang="en-US">
                    <a:solidFill>
                      <a:srgbClr val="000000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30" name="Freeform 24"/>
                <p:cNvSpPr>
                  <a:spLocks/>
                </p:cNvSpPr>
                <p:nvPr/>
              </p:nvSpPr>
              <p:spPr bwMode="ltGray">
                <a:xfrm>
                  <a:off x="3747" y="3265"/>
                  <a:ext cx="400" cy="295"/>
                </a:xfrm>
                <a:custGeom>
                  <a:avLst/>
                  <a:gdLst>
                    <a:gd name="T0" fmla="*/ 0 w 446"/>
                    <a:gd name="T1" fmla="*/ 162 h 329"/>
                    <a:gd name="T2" fmla="*/ 0 w 446"/>
                    <a:gd name="T3" fmla="*/ 258 h 329"/>
                    <a:gd name="T4" fmla="*/ 109 w 446"/>
                    <a:gd name="T5" fmla="*/ 295 h 329"/>
                    <a:gd name="T6" fmla="*/ 183 w 446"/>
                    <a:gd name="T7" fmla="*/ 309 h 329"/>
                    <a:gd name="T8" fmla="*/ 240 w 446"/>
                    <a:gd name="T9" fmla="*/ 318 h 329"/>
                    <a:gd name="T10" fmla="*/ 318 w 446"/>
                    <a:gd name="T11" fmla="*/ 327 h 329"/>
                    <a:gd name="T12" fmla="*/ 414 w 446"/>
                    <a:gd name="T13" fmla="*/ 324 h 329"/>
                    <a:gd name="T14" fmla="*/ 427 w 446"/>
                    <a:gd name="T15" fmla="*/ 295 h 329"/>
                    <a:gd name="T16" fmla="*/ 382 w 446"/>
                    <a:gd name="T17" fmla="*/ 250 h 329"/>
                    <a:gd name="T18" fmla="*/ 382 w 446"/>
                    <a:gd name="T19" fmla="*/ 204 h 329"/>
                    <a:gd name="T20" fmla="*/ 309 w 446"/>
                    <a:gd name="T21" fmla="*/ 159 h 329"/>
                    <a:gd name="T22" fmla="*/ 315 w 446"/>
                    <a:gd name="T23" fmla="*/ 90 h 329"/>
                    <a:gd name="T24" fmla="*/ 255 w 446"/>
                    <a:gd name="T25" fmla="*/ 57 h 329"/>
                    <a:gd name="T26" fmla="*/ 246 w 446"/>
                    <a:gd name="T27" fmla="*/ 114 h 329"/>
                    <a:gd name="T28" fmla="*/ 204 w 446"/>
                    <a:gd name="T29" fmla="*/ 84 h 329"/>
                    <a:gd name="T30" fmla="*/ 168 w 446"/>
                    <a:gd name="T31" fmla="*/ 99 h 329"/>
                    <a:gd name="T32" fmla="*/ 180 w 446"/>
                    <a:gd name="T33" fmla="*/ 48 h 329"/>
                    <a:gd name="T34" fmla="*/ 111 w 446"/>
                    <a:gd name="T35" fmla="*/ 36 h 329"/>
                    <a:gd name="T36" fmla="*/ 109 w 446"/>
                    <a:gd name="T37" fmla="*/ 114 h 329"/>
                    <a:gd name="T38" fmla="*/ 144 w 446"/>
                    <a:gd name="T39" fmla="*/ 186 h 329"/>
                    <a:gd name="T40" fmla="*/ 75 w 446"/>
                    <a:gd name="T41" fmla="*/ 195 h 329"/>
                    <a:gd name="T42" fmla="*/ 36 w 446"/>
                    <a:gd name="T43" fmla="*/ 162 h 329"/>
                    <a:gd name="T44" fmla="*/ 0 w 446"/>
                    <a:gd name="T45" fmla="*/ 162 h 3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446" h="329">
                      <a:moveTo>
                        <a:pt x="0" y="162"/>
                      </a:moveTo>
                      <a:lnTo>
                        <a:pt x="0" y="258"/>
                      </a:lnTo>
                      <a:lnTo>
                        <a:pt x="109" y="295"/>
                      </a:lnTo>
                      <a:lnTo>
                        <a:pt x="183" y="309"/>
                      </a:lnTo>
                      <a:lnTo>
                        <a:pt x="240" y="318"/>
                      </a:lnTo>
                      <a:lnTo>
                        <a:pt x="318" y="327"/>
                      </a:lnTo>
                      <a:lnTo>
                        <a:pt x="414" y="324"/>
                      </a:lnTo>
                      <a:cubicBezTo>
                        <a:pt x="432" y="319"/>
                        <a:pt x="446" y="329"/>
                        <a:pt x="427" y="295"/>
                      </a:cubicBezTo>
                      <a:cubicBezTo>
                        <a:pt x="408" y="261"/>
                        <a:pt x="389" y="265"/>
                        <a:pt x="382" y="250"/>
                      </a:cubicBezTo>
                      <a:lnTo>
                        <a:pt x="382" y="204"/>
                      </a:lnTo>
                      <a:lnTo>
                        <a:pt x="309" y="159"/>
                      </a:lnTo>
                      <a:cubicBezTo>
                        <a:pt x="298" y="140"/>
                        <a:pt x="333" y="144"/>
                        <a:pt x="315" y="90"/>
                      </a:cubicBezTo>
                      <a:cubicBezTo>
                        <a:pt x="297" y="36"/>
                        <a:pt x="266" y="53"/>
                        <a:pt x="255" y="57"/>
                      </a:cubicBezTo>
                      <a:lnTo>
                        <a:pt x="246" y="114"/>
                      </a:lnTo>
                      <a:lnTo>
                        <a:pt x="204" y="84"/>
                      </a:lnTo>
                      <a:lnTo>
                        <a:pt x="168" y="99"/>
                      </a:lnTo>
                      <a:lnTo>
                        <a:pt x="180" y="48"/>
                      </a:lnTo>
                      <a:cubicBezTo>
                        <a:pt x="171" y="38"/>
                        <a:pt x="135" y="0"/>
                        <a:pt x="111" y="36"/>
                      </a:cubicBezTo>
                      <a:cubicBezTo>
                        <a:pt x="87" y="72"/>
                        <a:pt x="104" y="89"/>
                        <a:pt x="109" y="114"/>
                      </a:cubicBezTo>
                      <a:lnTo>
                        <a:pt x="144" y="186"/>
                      </a:lnTo>
                      <a:lnTo>
                        <a:pt x="75" y="195"/>
                      </a:lnTo>
                      <a:lnTo>
                        <a:pt x="36" y="162"/>
                      </a:lnTo>
                      <a:lnTo>
                        <a:pt x="0" y="162"/>
                      </a:lnTo>
                      <a:close/>
                    </a:path>
                  </a:pathLst>
                </a:custGeom>
                <a:solidFill>
                  <a:srgbClr val="EAEAEA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TW" altLang="en-US">
                    <a:solidFill>
                      <a:srgbClr val="000000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31" name="Freeform 25"/>
                <p:cNvSpPr>
                  <a:spLocks/>
                </p:cNvSpPr>
                <p:nvPr/>
              </p:nvSpPr>
              <p:spPr bwMode="ltGray">
                <a:xfrm>
                  <a:off x="3653" y="3182"/>
                  <a:ext cx="395" cy="131"/>
                </a:xfrm>
                <a:custGeom>
                  <a:avLst/>
                  <a:gdLst>
                    <a:gd name="T0" fmla="*/ 6 w 441"/>
                    <a:gd name="T1" fmla="*/ 78 h 146"/>
                    <a:gd name="T2" fmla="*/ 60 w 441"/>
                    <a:gd name="T3" fmla="*/ 141 h 146"/>
                    <a:gd name="T4" fmla="*/ 169 w 441"/>
                    <a:gd name="T5" fmla="*/ 110 h 146"/>
                    <a:gd name="T6" fmla="*/ 216 w 441"/>
                    <a:gd name="T7" fmla="*/ 66 h 146"/>
                    <a:gd name="T8" fmla="*/ 260 w 441"/>
                    <a:gd name="T9" fmla="*/ 110 h 146"/>
                    <a:gd name="T10" fmla="*/ 303 w 441"/>
                    <a:gd name="T11" fmla="*/ 99 h 146"/>
                    <a:gd name="T12" fmla="*/ 351 w 441"/>
                    <a:gd name="T13" fmla="*/ 110 h 146"/>
                    <a:gd name="T14" fmla="*/ 351 w 441"/>
                    <a:gd name="T15" fmla="*/ 64 h 146"/>
                    <a:gd name="T16" fmla="*/ 384 w 441"/>
                    <a:gd name="T17" fmla="*/ 30 h 146"/>
                    <a:gd name="T18" fmla="*/ 402 w 441"/>
                    <a:gd name="T19" fmla="*/ 60 h 146"/>
                    <a:gd name="T20" fmla="*/ 429 w 441"/>
                    <a:gd name="T21" fmla="*/ 18 h 146"/>
                    <a:gd name="T22" fmla="*/ 378 w 441"/>
                    <a:gd name="T23" fmla="*/ 0 h 146"/>
                    <a:gd name="T24" fmla="*/ 305 w 441"/>
                    <a:gd name="T25" fmla="*/ 64 h 146"/>
                    <a:gd name="T26" fmla="*/ 237 w 441"/>
                    <a:gd name="T27" fmla="*/ 12 h 146"/>
                    <a:gd name="T28" fmla="*/ 192 w 441"/>
                    <a:gd name="T29" fmla="*/ 54 h 146"/>
                    <a:gd name="T30" fmla="*/ 144 w 441"/>
                    <a:gd name="T31" fmla="*/ 75 h 146"/>
                    <a:gd name="T32" fmla="*/ 129 w 441"/>
                    <a:gd name="T33" fmla="*/ 84 h 146"/>
                    <a:gd name="T34" fmla="*/ 108 w 441"/>
                    <a:gd name="T35" fmla="*/ 78 h 146"/>
                    <a:gd name="T36" fmla="*/ 60 w 441"/>
                    <a:gd name="T37" fmla="*/ 54 h 146"/>
                    <a:gd name="T38" fmla="*/ 6 w 441"/>
                    <a:gd name="T39" fmla="*/ 78 h 1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441" h="146">
                      <a:moveTo>
                        <a:pt x="6" y="78"/>
                      </a:moveTo>
                      <a:cubicBezTo>
                        <a:pt x="0" y="90"/>
                        <a:pt x="33" y="136"/>
                        <a:pt x="60" y="141"/>
                      </a:cubicBezTo>
                      <a:cubicBezTo>
                        <a:pt x="87" y="146"/>
                        <a:pt x="143" y="123"/>
                        <a:pt x="169" y="110"/>
                      </a:cubicBezTo>
                      <a:lnTo>
                        <a:pt x="216" y="66"/>
                      </a:lnTo>
                      <a:lnTo>
                        <a:pt x="260" y="110"/>
                      </a:lnTo>
                      <a:lnTo>
                        <a:pt x="303" y="99"/>
                      </a:lnTo>
                      <a:lnTo>
                        <a:pt x="351" y="110"/>
                      </a:lnTo>
                      <a:lnTo>
                        <a:pt x="351" y="64"/>
                      </a:lnTo>
                      <a:lnTo>
                        <a:pt x="384" y="30"/>
                      </a:lnTo>
                      <a:cubicBezTo>
                        <a:pt x="392" y="29"/>
                        <a:pt x="363" y="66"/>
                        <a:pt x="402" y="60"/>
                      </a:cubicBezTo>
                      <a:cubicBezTo>
                        <a:pt x="441" y="54"/>
                        <a:pt x="433" y="28"/>
                        <a:pt x="429" y="18"/>
                      </a:cubicBezTo>
                      <a:lnTo>
                        <a:pt x="378" y="0"/>
                      </a:lnTo>
                      <a:lnTo>
                        <a:pt x="305" y="64"/>
                      </a:lnTo>
                      <a:lnTo>
                        <a:pt x="237" y="12"/>
                      </a:lnTo>
                      <a:lnTo>
                        <a:pt x="192" y="54"/>
                      </a:lnTo>
                      <a:lnTo>
                        <a:pt x="144" y="75"/>
                      </a:lnTo>
                      <a:lnTo>
                        <a:pt x="129" y="84"/>
                      </a:lnTo>
                      <a:lnTo>
                        <a:pt x="108" y="78"/>
                      </a:lnTo>
                      <a:cubicBezTo>
                        <a:pt x="97" y="73"/>
                        <a:pt x="99" y="60"/>
                        <a:pt x="60" y="54"/>
                      </a:cubicBezTo>
                      <a:cubicBezTo>
                        <a:pt x="21" y="48"/>
                        <a:pt x="17" y="73"/>
                        <a:pt x="6" y="78"/>
                      </a:cubicBezTo>
                      <a:close/>
                    </a:path>
                  </a:pathLst>
                </a:custGeom>
                <a:solidFill>
                  <a:srgbClr val="EAEAEA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TW" altLang="en-US">
                    <a:solidFill>
                      <a:srgbClr val="000000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32" name="Freeform 26"/>
                <p:cNvSpPr>
                  <a:spLocks/>
                </p:cNvSpPr>
                <p:nvPr/>
              </p:nvSpPr>
              <p:spPr bwMode="ltGray">
                <a:xfrm>
                  <a:off x="2944" y="2778"/>
                  <a:ext cx="134" cy="178"/>
                </a:xfrm>
                <a:custGeom>
                  <a:avLst/>
                  <a:gdLst>
                    <a:gd name="T0" fmla="*/ 0 w 150"/>
                    <a:gd name="T1" fmla="*/ 0 h 198"/>
                    <a:gd name="T2" fmla="*/ 15 w 150"/>
                    <a:gd name="T3" fmla="*/ 63 h 198"/>
                    <a:gd name="T4" fmla="*/ 45 w 150"/>
                    <a:gd name="T5" fmla="*/ 120 h 198"/>
                    <a:gd name="T6" fmla="*/ 90 w 150"/>
                    <a:gd name="T7" fmla="*/ 186 h 198"/>
                    <a:gd name="T8" fmla="*/ 123 w 150"/>
                    <a:gd name="T9" fmla="*/ 198 h 198"/>
                    <a:gd name="T10" fmla="*/ 150 w 150"/>
                    <a:gd name="T11" fmla="*/ 162 h 198"/>
                    <a:gd name="T12" fmla="*/ 114 w 150"/>
                    <a:gd name="T13" fmla="*/ 162 h 198"/>
                    <a:gd name="T14" fmla="*/ 111 w 150"/>
                    <a:gd name="T15" fmla="*/ 102 h 198"/>
                    <a:gd name="T16" fmla="*/ 78 w 150"/>
                    <a:gd name="T17" fmla="*/ 84 h 198"/>
                    <a:gd name="T18" fmla="*/ 99 w 150"/>
                    <a:gd name="T19" fmla="*/ 21 h 198"/>
                    <a:gd name="T20" fmla="*/ 48 w 150"/>
                    <a:gd name="T21" fmla="*/ 36 h 198"/>
                    <a:gd name="T22" fmla="*/ 0 w 150"/>
                    <a:gd name="T23" fmla="*/ 0 h 1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50" h="198">
                      <a:moveTo>
                        <a:pt x="0" y="0"/>
                      </a:moveTo>
                      <a:lnTo>
                        <a:pt x="15" y="63"/>
                      </a:lnTo>
                      <a:lnTo>
                        <a:pt x="45" y="120"/>
                      </a:lnTo>
                      <a:lnTo>
                        <a:pt x="90" y="186"/>
                      </a:lnTo>
                      <a:lnTo>
                        <a:pt x="123" y="198"/>
                      </a:lnTo>
                      <a:lnTo>
                        <a:pt x="150" y="162"/>
                      </a:lnTo>
                      <a:lnTo>
                        <a:pt x="114" y="162"/>
                      </a:lnTo>
                      <a:lnTo>
                        <a:pt x="111" y="102"/>
                      </a:lnTo>
                      <a:lnTo>
                        <a:pt x="78" y="84"/>
                      </a:lnTo>
                      <a:lnTo>
                        <a:pt x="99" y="21"/>
                      </a:lnTo>
                      <a:lnTo>
                        <a:pt x="48" y="3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AEAEA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TW" altLang="en-US">
                    <a:solidFill>
                      <a:srgbClr val="000000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33" name="Freeform 27"/>
                <p:cNvSpPr>
                  <a:spLocks/>
                </p:cNvSpPr>
                <p:nvPr/>
              </p:nvSpPr>
              <p:spPr bwMode="ltGray">
                <a:xfrm>
                  <a:off x="3074" y="2697"/>
                  <a:ext cx="80" cy="263"/>
                </a:xfrm>
                <a:custGeom>
                  <a:avLst/>
                  <a:gdLst>
                    <a:gd name="T0" fmla="*/ 56 w 90"/>
                    <a:gd name="T1" fmla="*/ 0 h 293"/>
                    <a:gd name="T2" fmla="*/ 29 w 90"/>
                    <a:gd name="T3" fmla="*/ 78 h 293"/>
                    <a:gd name="T4" fmla="*/ 2 w 90"/>
                    <a:gd name="T5" fmla="*/ 111 h 293"/>
                    <a:gd name="T6" fmla="*/ 0 w 90"/>
                    <a:gd name="T7" fmla="*/ 157 h 293"/>
                    <a:gd name="T8" fmla="*/ 35 w 90"/>
                    <a:gd name="T9" fmla="*/ 162 h 293"/>
                    <a:gd name="T10" fmla="*/ 45 w 90"/>
                    <a:gd name="T11" fmla="*/ 202 h 293"/>
                    <a:gd name="T12" fmla="*/ 17 w 90"/>
                    <a:gd name="T13" fmla="*/ 231 h 293"/>
                    <a:gd name="T14" fmla="*/ 65 w 90"/>
                    <a:gd name="T15" fmla="*/ 291 h 293"/>
                    <a:gd name="T16" fmla="*/ 90 w 90"/>
                    <a:gd name="T17" fmla="*/ 293 h 293"/>
                    <a:gd name="T18" fmla="*/ 62 w 90"/>
                    <a:gd name="T19" fmla="*/ 261 h 293"/>
                    <a:gd name="T20" fmla="*/ 71 w 90"/>
                    <a:gd name="T21" fmla="*/ 177 h 293"/>
                    <a:gd name="T22" fmla="*/ 45 w 90"/>
                    <a:gd name="T23" fmla="*/ 157 h 293"/>
                    <a:gd name="T24" fmla="*/ 29 w 90"/>
                    <a:gd name="T25" fmla="*/ 129 h 293"/>
                    <a:gd name="T26" fmla="*/ 56 w 90"/>
                    <a:gd name="T27" fmla="*/ 93 h 293"/>
                    <a:gd name="T28" fmla="*/ 90 w 90"/>
                    <a:gd name="T29" fmla="*/ 66 h 293"/>
                    <a:gd name="T30" fmla="*/ 56 w 90"/>
                    <a:gd name="T31" fmla="*/ 0 h 2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90" h="293">
                      <a:moveTo>
                        <a:pt x="56" y="0"/>
                      </a:moveTo>
                      <a:lnTo>
                        <a:pt x="29" y="78"/>
                      </a:lnTo>
                      <a:lnTo>
                        <a:pt x="2" y="111"/>
                      </a:lnTo>
                      <a:lnTo>
                        <a:pt x="0" y="157"/>
                      </a:lnTo>
                      <a:lnTo>
                        <a:pt x="35" y="162"/>
                      </a:lnTo>
                      <a:lnTo>
                        <a:pt x="45" y="202"/>
                      </a:lnTo>
                      <a:lnTo>
                        <a:pt x="17" y="231"/>
                      </a:lnTo>
                      <a:lnTo>
                        <a:pt x="65" y="291"/>
                      </a:lnTo>
                      <a:lnTo>
                        <a:pt x="90" y="293"/>
                      </a:lnTo>
                      <a:lnTo>
                        <a:pt x="62" y="261"/>
                      </a:lnTo>
                      <a:lnTo>
                        <a:pt x="71" y="177"/>
                      </a:lnTo>
                      <a:lnTo>
                        <a:pt x="45" y="157"/>
                      </a:lnTo>
                      <a:lnTo>
                        <a:pt x="29" y="129"/>
                      </a:lnTo>
                      <a:lnTo>
                        <a:pt x="56" y="93"/>
                      </a:lnTo>
                      <a:lnTo>
                        <a:pt x="90" y="66"/>
                      </a:lnTo>
                      <a:lnTo>
                        <a:pt x="56" y="0"/>
                      </a:lnTo>
                      <a:close/>
                    </a:path>
                  </a:pathLst>
                </a:custGeom>
                <a:solidFill>
                  <a:srgbClr val="EAEAEA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TW" altLang="en-US">
                    <a:solidFill>
                      <a:srgbClr val="000000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34" name="Freeform 28"/>
                <p:cNvSpPr>
                  <a:spLocks/>
                </p:cNvSpPr>
                <p:nvPr/>
              </p:nvSpPr>
              <p:spPr bwMode="ltGray">
                <a:xfrm>
                  <a:off x="3194" y="2490"/>
                  <a:ext cx="258" cy="224"/>
                </a:xfrm>
                <a:custGeom>
                  <a:avLst/>
                  <a:gdLst>
                    <a:gd name="T0" fmla="*/ 0 w 288"/>
                    <a:gd name="T1" fmla="*/ 249 h 249"/>
                    <a:gd name="T2" fmla="*/ 12 w 288"/>
                    <a:gd name="T3" fmla="*/ 213 h 249"/>
                    <a:gd name="T4" fmla="*/ 66 w 288"/>
                    <a:gd name="T5" fmla="*/ 216 h 249"/>
                    <a:gd name="T6" fmla="*/ 69 w 288"/>
                    <a:gd name="T7" fmla="*/ 180 h 249"/>
                    <a:gd name="T8" fmla="*/ 156 w 288"/>
                    <a:gd name="T9" fmla="*/ 147 h 249"/>
                    <a:gd name="T10" fmla="*/ 183 w 288"/>
                    <a:gd name="T11" fmla="*/ 161 h 249"/>
                    <a:gd name="T12" fmla="*/ 171 w 288"/>
                    <a:gd name="T13" fmla="*/ 15 h 249"/>
                    <a:gd name="T14" fmla="*/ 228 w 288"/>
                    <a:gd name="T15" fmla="*/ 0 h 249"/>
                    <a:gd name="T16" fmla="*/ 288 w 288"/>
                    <a:gd name="T17" fmla="*/ 45 h 249"/>
                    <a:gd name="T18" fmla="*/ 246 w 288"/>
                    <a:gd name="T19" fmla="*/ 39 h 249"/>
                    <a:gd name="T20" fmla="*/ 219 w 288"/>
                    <a:gd name="T21" fmla="*/ 63 h 249"/>
                    <a:gd name="T22" fmla="*/ 243 w 288"/>
                    <a:gd name="T23" fmla="*/ 150 h 249"/>
                    <a:gd name="T24" fmla="*/ 183 w 288"/>
                    <a:gd name="T25" fmla="*/ 206 h 249"/>
                    <a:gd name="T26" fmla="*/ 0 w 288"/>
                    <a:gd name="T27" fmla="*/ 249 h 2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88" h="249">
                      <a:moveTo>
                        <a:pt x="0" y="249"/>
                      </a:moveTo>
                      <a:lnTo>
                        <a:pt x="12" y="213"/>
                      </a:lnTo>
                      <a:lnTo>
                        <a:pt x="66" y="216"/>
                      </a:lnTo>
                      <a:lnTo>
                        <a:pt x="69" y="180"/>
                      </a:lnTo>
                      <a:lnTo>
                        <a:pt x="156" y="147"/>
                      </a:lnTo>
                      <a:lnTo>
                        <a:pt x="183" y="161"/>
                      </a:lnTo>
                      <a:lnTo>
                        <a:pt x="171" y="15"/>
                      </a:lnTo>
                      <a:lnTo>
                        <a:pt x="228" y="0"/>
                      </a:lnTo>
                      <a:lnTo>
                        <a:pt x="288" y="45"/>
                      </a:lnTo>
                      <a:lnTo>
                        <a:pt x="246" y="39"/>
                      </a:lnTo>
                      <a:lnTo>
                        <a:pt x="219" y="63"/>
                      </a:lnTo>
                      <a:lnTo>
                        <a:pt x="243" y="150"/>
                      </a:lnTo>
                      <a:lnTo>
                        <a:pt x="183" y="206"/>
                      </a:lnTo>
                      <a:lnTo>
                        <a:pt x="0" y="249"/>
                      </a:lnTo>
                      <a:close/>
                    </a:path>
                  </a:pathLst>
                </a:custGeom>
                <a:solidFill>
                  <a:srgbClr val="EAEAEA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TW" altLang="en-US">
                    <a:solidFill>
                      <a:srgbClr val="000000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35" name="AutoShape 29"/>
                <p:cNvSpPr>
                  <a:spLocks noChangeArrowheads="1"/>
                </p:cNvSpPr>
                <p:nvPr/>
              </p:nvSpPr>
              <p:spPr bwMode="ltGray">
                <a:xfrm rot="-32400000">
                  <a:off x="3561" y="1130"/>
                  <a:ext cx="812" cy="610"/>
                </a:xfrm>
                <a:custGeom>
                  <a:avLst/>
                  <a:gdLst>
                    <a:gd name="G0" fmla="+- 1492 0 0"/>
                    <a:gd name="G1" fmla="+- 21600 0 1492"/>
                    <a:gd name="G2" fmla="+- 21600 0 1492"/>
                    <a:gd name="G3" fmla="*/ G0 2929 10000"/>
                    <a:gd name="G4" fmla="+- 21600 0 G3"/>
                    <a:gd name="G5" fmla="+- 21600 0 G3"/>
                    <a:gd name="T0" fmla="*/ 10800 w 21600"/>
                    <a:gd name="T1" fmla="*/ 0 h 21600"/>
                    <a:gd name="T2" fmla="*/ 3163 w 21600"/>
                    <a:gd name="T3" fmla="*/ 3163 h 21600"/>
                    <a:gd name="T4" fmla="*/ 0 w 21600"/>
                    <a:gd name="T5" fmla="*/ 10800 h 21600"/>
                    <a:gd name="T6" fmla="*/ 3163 w 21600"/>
                    <a:gd name="T7" fmla="*/ 18437 h 21600"/>
                    <a:gd name="T8" fmla="*/ 10800 w 21600"/>
                    <a:gd name="T9" fmla="*/ 21600 h 21600"/>
                    <a:gd name="T10" fmla="*/ 18437 w 21600"/>
                    <a:gd name="T11" fmla="*/ 18437 h 21600"/>
                    <a:gd name="T12" fmla="*/ 21600 w 21600"/>
                    <a:gd name="T13" fmla="*/ 10800 h 21600"/>
                    <a:gd name="T14" fmla="*/ 18437 w 21600"/>
                    <a:gd name="T15" fmla="*/ 3163 h 21600"/>
                    <a:gd name="T16" fmla="*/ 3163 w 21600"/>
                    <a:gd name="T17" fmla="*/ 3163 h 21600"/>
                    <a:gd name="T18" fmla="*/ 18437 w 21600"/>
                    <a:gd name="T19" fmla="*/ 18437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T16" t="T17" r="T18" b="T19"/>
                  <a:pathLst>
                    <a:path w="21600" h="21600">
                      <a:moveTo>
                        <a:pt x="0" y="10800"/>
                      </a:moveTo>
                      <a:cubicBezTo>
                        <a:pt x="0" y="4835"/>
                        <a:pt x="4835" y="0"/>
                        <a:pt x="10800" y="0"/>
                      </a:cubicBezTo>
                      <a:cubicBezTo>
                        <a:pt x="16765" y="0"/>
                        <a:pt x="21600" y="4835"/>
                        <a:pt x="21600" y="10800"/>
                      </a:cubicBezTo>
                      <a:cubicBezTo>
                        <a:pt x="21600" y="16765"/>
                        <a:pt x="16765" y="21600"/>
                        <a:pt x="10800" y="21600"/>
                      </a:cubicBezTo>
                      <a:cubicBezTo>
                        <a:pt x="4835" y="21600"/>
                        <a:pt x="0" y="16765"/>
                        <a:pt x="0" y="10800"/>
                      </a:cubicBezTo>
                      <a:close/>
                      <a:moveTo>
                        <a:pt x="1492" y="10800"/>
                      </a:moveTo>
                      <a:cubicBezTo>
                        <a:pt x="1492" y="15941"/>
                        <a:pt x="5659" y="20108"/>
                        <a:pt x="10800" y="20108"/>
                      </a:cubicBezTo>
                      <a:cubicBezTo>
                        <a:pt x="15941" y="20108"/>
                        <a:pt x="20108" y="15941"/>
                        <a:pt x="20108" y="10800"/>
                      </a:cubicBezTo>
                      <a:cubicBezTo>
                        <a:pt x="20108" y="5659"/>
                        <a:pt x="15941" y="1492"/>
                        <a:pt x="10800" y="1492"/>
                      </a:cubicBezTo>
                      <a:cubicBezTo>
                        <a:pt x="5659" y="1492"/>
                        <a:pt x="1492" y="5659"/>
                        <a:pt x="1492" y="10800"/>
                      </a:cubicBezTo>
                      <a:close/>
                    </a:path>
                  </a:pathLst>
                </a:custGeom>
                <a:solidFill>
                  <a:srgbClr val="EAEAEA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TW" altLang="en-US">
                    <a:solidFill>
                      <a:srgbClr val="000000"/>
                    </a:solidFill>
                    <a:latin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0" name="矩形 9"/>
              <p:cNvSpPr/>
              <p:nvPr/>
            </p:nvSpPr>
            <p:spPr>
              <a:xfrm>
                <a:off x="453099" y="3245072"/>
                <a:ext cx="10319852" cy="10156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eaLnBrk="1" hangingPunct="1">
                  <a:defRPr/>
                </a:pPr>
                <a:r>
                  <a:rPr lang="en-US" altLang="zh-TW" sz="6000" b="1" i="1" dirty="0">
                    <a:ln w="0"/>
                    <a:gradFill>
                      <a:gsLst>
                        <a:gs pos="21000">
                          <a:srgbClr val="53575C"/>
                        </a:gs>
                        <a:gs pos="88000">
                          <a:srgbClr val="C5C7CA"/>
                        </a:gs>
                      </a:gsLst>
                      <a:lin ang="5400000"/>
                    </a:gradFill>
                    <a:latin typeface="Times New Roman" panose="02020603050405020304" pitchFamily="18" charset="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Thanks for your attention</a:t>
                </a:r>
                <a:endParaRPr lang="zh-TW" altLang="en-US" sz="6000" b="1" i="1" dirty="0">
                  <a:ln w="0"/>
                  <a:gradFill>
                    <a:gsLst>
                      <a:gs pos="21000">
                        <a:srgbClr val="53575C"/>
                      </a:gs>
                      <a:gs pos="88000">
                        <a:srgbClr val="C5C7CA"/>
                      </a:gs>
                    </a:gsLst>
                    <a:lin ang="5400000"/>
                  </a:gra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38" name="標題 1"/>
          <p:cNvSpPr>
            <a:spLocks noGrp="1"/>
          </p:cNvSpPr>
          <p:nvPr>
            <p:ph type="title"/>
          </p:nvPr>
        </p:nvSpPr>
        <p:spPr>
          <a:xfrm>
            <a:off x="609600" y="714356"/>
            <a:ext cx="10972800" cy="703282"/>
          </a:xfrm>
        </p:spPr>
        <p:txBody>
          <a:bodyPr>
            <a:normAutofit/>
          </a:bodyPr>
          <a:lstStyle>
            <a:lvl1pPr algn="l">
              <a:defRPr sz="3600" b="1" baseline="0">
                <a:solidFill>
                  <a:srgbClr val="002060"/>
                </a:solidFill>
                <a:latin typeface="Arial" pitchFamily="34" charset="0"/>
                <a:ea typeface="微軟正黑體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pic>
        <p:nvPicPr>
          <p:cNvPr id="39" name="圖片 3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049"/>
            <a:ext cx="3065929" cy="452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5840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章節標題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圖片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61066"/>
            <a:ext cx="12192000" cy="332278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195" y="3231014"/>
            <a:ext cx="10515600" cy="1715366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4D5B7-9C8A-46E1-BF16-E73165D31EB6}" type="datetimeFigureOut">
              <a:rPr lang="zh-TW" altLang="en-US" smtClean="0"/>
              <a:t>2024/4/16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87844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4D5B7-9C8A-46E1-BF16-E73165D31EB6}" type="datetimeFigureOut">
              <a:rPr lang="zh-TW" altLang="en-US" smtClean="0"/>
              <a:t>2024/4/16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7DA1E-BFB7-4C32-8EF6-4305666AFE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4067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4D5B7-9C8A-46E1-BF16-E73165D31EB6}" type="datetimeFigureOut">
              <a:rPr lang="zh-TW" altLang="en-US" smtClean="0"/>
              <a:t>2024/4/16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7DA1E-BFB7-4C32-8EF6-4305666AFE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8742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4D5B7-9C8A-46E1-BF16-E73165D31EB6}" type="datetimeFigureOut">
              <a:rPr lang="zh-TW" altLang="en-US" smtClean="0"/>
              <a:t>2024/4/16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7DA1E-BFB7-4C32-8EF6-4305666AFE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6836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4D5B7-9C8A-46E1-BF16-E73165D31EB6}" type="datetimeFigureOut">
              <a:rPr lang="zh-TW" altLang="en-US" smtClean="0"/>
              <a:t>2024/4/16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7DA1E-BFB7-4C32-8EF6-4305666AFE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466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4D5B7-9C8A-46E1-BF16-E73165D31EB6}" type="datetimeFigureOut">
              <a:rPr lang="zh-TW" altLang="en-US" smtClean="0"/>
              <a:t>2024/4/16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7DA1E-BFB7-4C32-8EF6-4305666AFE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4987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4D5B7-9C8A-46E1-BF16-E73165D31EB6}" type="datetimeFigureOut">
              <a:rPr lang="zh-TW" altLang="en-US" smtClean="0"/>
              <a:t>2024/4/16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7DA1E-BFB7-4C32-8EF6-4305666AFE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2605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4D5B7-9C8A-46E1-BF16-E73165D31EB6}" type="datetimeFigureOut">
              <a:rPr lang="zh-TW" altLang="en-US" smtClean="0"/>
              <a:t>2024/4/16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7DA1E-BFB7-4C32-8EF6-4305666AFE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5989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4D5B7-9C8A-46E1-BF16-E73165D31EB6}" type="datetimeFigureOut">
              <a:rPr lang="zh-TW" altLang="en-US" smtClean="0"/>
              <a:t>2024/4/16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7DA1E-BFB7-4C32-8EF6-4305666AFE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3171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jpe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buFontTx/>
              <a:buBlip>
                <a:blip r:embed="rId18"/>
              </a:buBlip>
            </a:pPr>
            <a:r>
              <a:rPr lang="zh-TW" altLang="en-US"/>
              <a:t>編輯母片文字樣式</a:t>
            </a:r>
          </a:p>
          <a:p>
            <a:pPr lvl="1">
              <a:buFontTx/>
              <a:buBlip>
                <a:blip r:embed="rId19"/>
              </a:buBlip>
            </a:pPr>
            <a:r>
              <a:rPr lang="zh-TW" altLang="en-US"/>
              <a:t>第二層</a:t>
            </a:r>
          </a:p>
          <a:p>
            <a:pPr lvl="2">
              <a:buFontTx/>
              <a:buBlip>
                <a:blip r:embed="rId20"/>
              </a:buBlip>
            </a:pPr>
            <a:r>
              <a:rPr lang="zh-TW" altLang="en-US"/>
              <a:t>第三層</a:t>
            </a:r>
          </a:p>
          <a:p>
            <a:pPr lvl="3">
              <a:buFontTx/>
              <a:buBlip>
                <a:blip r:embed="rId21"/>
              </a:buBlip>
            </a:pPr>
            <a:r>
              <a:rPr lang="zh-TW" altLang="en-US"/>
              <a:t>第四層</a:t>
            </a:r>
          </a:p>
          <a:p>
            <a:pPr lvl="4">
              <a:buFontTx/>
              <a:buBlip>
                <a:blip r:embed="rId22"/>
              </a:buBlip>
            </a:pPr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4D5B7-9C8A-46E1-BF16-E73165D31EB6}" type="datetimeFigureOut">
              <a:rPr lang="zh-TW" altLang="en-US" smtClean="0"/>
              <a:t>2024/4/16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37DA1E-BFB7-4C32-8EF6-4305666AFE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3741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  <p:sldLayoutId id="2147483764" r:id="rId12"/>
    <p:sldLayoutId id="2147483765" r:id="rId13"/>
    <p:sldLayoutId id="2147483769" r:id="rId14"/>
    <p:sldLayoutId id="2147483768" r:id="rId15"/>
    <p:sldLayoutId id="2147483784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altLang="en-US" sz="4800" b="1" kern="1200" dirty="0">
          <a:solidFill>
            <a:srgbClr val="002060"/>
          </a:solidFill>
          <a:latin typeface="微軟正黑體" pitchFamily="34" charset="-120"/>
          <a:ea typeface="微軟正黑體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zh-TW" altLang="en-US" sz="2800" kern="1200" baseline="0" smtClean="0">
          <a:solidFill>
            <a:schemeClr val="tx1"/>
          </a:solidFill>
          <a:latin typeface="Arial" pitchFamily="34" charset="0"/>
          <a:ea typeface="微軟正黑體" pitchFamily="34" charset="-12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zh-TW" altLang="en-US" sz="2800" kern="1200" baseline="0" smtClean="0">
          <a:solidFill>
            <a:schemeClr val="tx1"/>
          </a:solidFill>
          <a:latin typeface="Arial" pitchFamily="34" charset="0"/>
          <a:ea typeface="微軟正黑體" pitchFamily="34" charset="-12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zh-TW" altLang="en-US" sz="2800" kern="1200" baseline="0" smtClean="0">
          <a:solidFill>
            <a:schemeClr val="tx1"/>
          </a:solidFill>
          <a:latin typeface="Arial" pitchFamily="34" charset="0"/>
          <a:ea typeface="微軟正黑體" pitchFamily="34" charset="-12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zh-TW" altLang="en-US" sz="2800" kern="1200" baseline="0" smtClean="0">
          <a:solidFill>
            <a:schemeClr val="tx1"/>
          </a:solidFill>
          <a:latin typeface="Arial" pitchFamily="34" charset="0"/>
          <a:ea typeface="微軟正黑體" pitchFamily="34" charset="-12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altLang="en-US" sz="2800" kern="1200" baseline="0" dirty="0">
          <a:solidFill>
            <a:schemeClr val="tx1"/>
          </a:solidFill>
          <a:latin typeface="Arial" pitchFamily="34" charset="0"/>
          <a:ea typeface="微軟正黑體" pitchFamily="34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MVVM</a:t>
            </a:r>
            <a:r>
              <a:rPr lang="zh-TW" altLang="en-US" dirty="0"/>
              <a:t>與</a:t>
            </a:r>
            <a:r>
              <a:rPr lang="en-US" altLang="zh-TW" dirty="0"/>
              <a:t>MVC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>
          <a:xfrm>
            <a:off x="3790667" y="4437384"/>
            <a:ext cx="5940562" cy="357187"/>
          </a:xfrm>
        </p:spPr>
        <p:txBody>
          <a:bodyPr>
            <a:normAutofit/>
          </a:bodyPr>
          <a:lstStyle/>
          <a:p>
            <a:r>
              <a:rPr lang="zh-TW" altLang="en-US" dirty="0"/>
              <a:t>學生</a:t>
            </a:r>
            <a:r>
              <a:rPr lang="en-US" altLang="zh-TW" dirty="0"/>
              <a:t>:</a:t>
            </a:r>
            <a:r>
              <a:rPr lang="zh-TW" altLang="en-US" dirty="0"/>
              <a:t>張威勝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zh-TW" altLang="en-US" dirty="0"/>
              <a:t>指導老師</a:t>
            </a:r>
            <a:r>
              <a:rPr lang="en-US" altLang="zh-TW" dirty="0"/>
              <a:t>:</a:t>
            </a:r>
            <a:r>
              <a:rPr lang="zh-TW" altLang="en-US" dirty="0"/>
              <a:t>吳先晃 教授</a:t>
            </a:r>
          </a:p>
        </p:txBody>
      </p:sp>
    </p:spTree>
    <p:extLst>
      <p:ext uri="{BB962C8B-B14F-4D97-AF65-F5344CB8AC3E}">
        <p14:creationId xmlns:p14="http://schemas.microsoft.com/office/powerpoint/2010/main" val="26245029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AC3D9F74-B985-1994-60B7-712F2C757A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/>
              <a:t>模型 </a:t>
            </a:r>
            <a:r>
              <a:rPr lang="en-US" altLang="zh-TW" dirty="0"/>
              <a:t>Model</a:t>
            </a:r>
          </a:p>
          <a:p>
            <a:pPr lvl="1"/>
            <a:r>
              <a:rPr lang="zh-TW" altLang="en-US" dirty="0"/>
              <a:t>最主要是負責和資料庫做溝通（例如：對資料做存取），他不依賴於 </a:t>
            </a:r>
            <a:r>
              <a:rPr lang="en-US" altLang="zh-TW" dirty="0"/>
              <a:t>View </a:t>
            </a:r>
            <a:r>
              <a:rPr lang="zh-TW" altLang="en-US" dirty="0"/>
              <a:t>以及 </a:t>
            </a:r>
            <a:r>
              <a:rPr lang="en-US" altLang="zh-TW" dirty="0"/>
              <a:t>Controller </a:t>
            </a:r>
            <a:r>
              <a:rPr lang="zh-TW" altLang="en-US" dirty="0"/>
              <a:t>，也就是說 </a:t>
            </a:r>
            <a:r>
              <a:rPr lang="en-US" altLang="zh-TW" dirty="0"/>
              <a:t>Model </a:t>
            </a:r>
            <a:r>
              <a:rPr lang="zh-TW" altLang="en-US" dirty="0"/>
              <a:t>不管資料是如何被顯示以及操作的。</a:t>
            </a:r>
          </a:p>
          <a:p>
            <a:r>
              <a:rPr lang="zh-TW" altLang="en-US" dirty="0"/>
              <a:t>視圖 </a:t>
            </a:r>
            <a:r>
              <a:rPr lang="en-US" altLang="zh-TW" dirty="0"/>
              <a:t>View</a:t>
            </a:r>
          </a:p>
          <a:p>
            <a:pPr lvl="1"/>
            <a:r>
              <a:rPr lang="zh-TW" altLang="en-US" dirty="0"/>
              <a:t>負責管理資料的顯示，沒有程式上的邏輯。對應到網頁開發，就是 </a:t>
            </a:r>
            <a:r>
              <a:rPr lang="en-US" altLang="zh-TW" dirty="0"/>
              <a:t>HTML </a:t>
            </a:r>
            <a:r>
              <a:rPr lang="zh-TW" altLang="en-US" dirty="0"/>
              <a:t>的樣板。</a:t>
            </a:r>
          </a:p>
          <a:p>
            <a:r>
              <a:rPr lang="zh-TW" altLang="en-US" dirty="0"/>
              <a:t>控制器 </a:t>
            </a:r>
            <a:r>
              <a:rPr lang="en-US" altLang="zh-TW" dirty="0"/>
              <a:t>Controller</a:t>
            </a:r>
          </a:p>
          <a:p>
            <a:pPr lvl="1"/>
            <a:r>
              <a:rPr lang="zh-TW" altLang="en-US" dirty="0"/>
              <a:t>負責 </a:t>
            </a:r>
            <a:r>
              <a:rPr lang="en-US" altLang="zh-TW" dirty="0"/>
              <a:t>Client </a:t>
            </a:r>
            <a:r>
              <a:rPr lang="zh-TW" altLang="en-US" dirty="0"/>
              <a:t>的互動邏輯，也是 </a:t>
            </a:r>
            <a:r>
              <a:rPr lang="en-US" altLang="zh-TW" dirty="0"/>
              <a:t>Model </a:t>
            </a:r>
            <a:r>
              <a:rPr lang="zh-TW" altLang="en-US" dirty="0"/>
              <a:t>與 </a:t>
            </a:r>
            <a:r>
              <a:rPr lang="en-US" altLang="zh-TW" dirty="0"/>
              <a:t>View </a:t>
            </a:r>
            <a:r>
              <a:rPr lang="zh-TW" altLang="en-US" dirty="0"/>
              <a:t>之間的橋樑，</a:t>
            </a:r>
            <a:r>
              <a:rPr lang="en-US" altLang="zh-TW" dirty="0"/>
              <a:t>Controller </a:t>
            </a:r>
            <a:r>
              <a:rPr lang="zh-TW" altLang="en-US" dirty="0"/>
              <a:t>會和 </a:t>
            </a:r>
            <a:r>
              <a:rPr lang="en-US" altLang="zh-TW" dirty="0"/>
              <a:t>Model </a:t>
            </a:r>
            <a:r>
              <a:rPr lang="zh-TW" altLang="en-US" dirty="0"/>
              <a:t>拿取資料，並將資料傳遞給 </a:t>
            </a:r>
            <a:r>
              <a:rPr lang="en-US" altLang="zh-TW" dirty="0"/>
              <a:t>View </a:t>
            </a:r>
            <a:r>
              <a:rPr lang="zh-TW" altLang="en-US" dirty="0"/>
              <a:t>來生成 </a:t>
            </a:r>
            <a:r>
              <a:rPr lang="en-US" altLang="zh-TW" dirty="0"/>
              <a:t>HTML </a:t>
            </a:r>
            <a:r>
              <a:rPr lang="zh-TW" altLang="en-US" dirty="0"/>
              <a:t>樣板，並將資料呈現的 </a:t>
            </a:r>
            <a:r>
              <a:rPr lang="en-US" altLang="zh-TW" dirty="0"/>
              <a:t>HTML </a:t>
            </a:r>
            <a:r>
              <a:rPr lang="zh-TW" altLang="en-US" dirty="0"/>
              <a:t>頁面回傳給 </a:t>
            </a:r>
            <a:r>
              <a:rPr lang="en-US" altLang="zh-TW" dirty="0"/>
              <a:t>Client</a:t>
            </a:r>
            <a:r>
              <a:rPr lang="zh-TW" altLang="en-US" dirty="0"/>
              <a:t>。</a:t>
            </a: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AD6D59C6-5684-3DB7-0A43-462949DBD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Model View Controller (MVC)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434244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601BCD2E-1428-4419-CAE4-FDE760B7D0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視窗</a:t>
            </a:r>
            <a:r>
              <a:rPr lang="en-US" altLang="zh-TW" dirty="0"/>
              <a:t>:</a:t>
            </a:r>
          </a:p>
          <a:p>
            <a:pPr lvl="1"/>
            <a:r>
              <a:rPr lang="en-US" altLang="zh-TW" dirty="0"/>
              <a:t>MVC</a:t>
            </a:r>
            <a:r>
              <a:rPr lang="zh-TW" altLang="en-US" dirty="0"/>
              <a:t>中，</a:t>
            </a:r>
            <a:r>
              <a:rPr lang="en-US" altLang="zh-TW" dirty="0"/>
              <a:t>View</a:t>
            </a:r>
            <a:r>
              <a:rPr lang="zh-TW" altLang="en-US" dirty="0"/>
              <a:t>與</a:t>
            </a:r>
            <a:r>
              <a:rPr lang="en-US" altLang="zh-TW" dirty="0"/>
              <a:t>Controller</a:t>
            </a:r>
            <a:r>
              <a:rPr lang="zh-TW" altLang="en-US" dirty="0"/>
              <a:t>是分離的</a:t>
            </a:r>
            <a:endParaRPr lang="en-US" altLang="zh-TW" dirty="0"/>
          </a:p>
          <a:p>
            <a:pPr lvl="1"/>
            <a:r>
              <a:rPr lang="en-US" altLang="zh-TW" dirty="0"/>
              <a:t>MVVM</a:t>
            </a:r>
            <a:r>
              <a:rPr lang="zh-TW" altLang="en-US" dirty="0"/>
              <a:t>中，</a:t>
            </a:r>
            <a:r>
              <a:rPr lang="en-US" altLang="zh-TW" dirty="0"/>
              <a:t>View</a:t>
            </a:r>
            <a:r>
              <a:rPr lang="zh-TW" altLang="en-US" dirty="0"/>
              <a:t>與</a:t>
            </a:r>
            <a:r>
              <a:rPr lang="en-US" altLang="zh-TW" dirty="0" err="1"/>
              <a:t>ViewModel</a:t>
            </a:r>
            <a:r>
              <a:rPr lang="zh-TW" altLang="en-US" dirty="0"/>
              <a:t>是緊密的</a:t>
            </a:r>
            <a:endParaRPr lang="en-US" altLang="zh-TW" dirty="0"/>
          </a:p>
          <a:p>
            <a:r>
              <a:rPr lang="zh-TW" altLang="en-US" dirty="0"/>
              <a:t>數據綁定</a:t>
            </a:r>
            <a:r>
              <a:rPr lang="en-US" altLang="zh-TW" dirty="0"/>
              <a:t>:</a:t>
            </a:r>
          </a:p>
          <a:p>
            <a:pPr lvl="1"/>
            <a:r>
              <a:rPr lang="en-US" altLang="zh-TW" dirty="0"/>
              <a:t>MVC</a:t>
            </a:r>
            <a:r>
              <a:rPr lang="zh-TW" altLang="en-US" dirty="0"/>
              <a:t>中，需要被動將模型資料更新到</a:t>
            </a:r>
            <a:r>
              <a:rPr lang="en-US" altLang="zh-TW" dirty="0"/>
              <a:t>View</a:t>
            </a:r>
            <a:r>
              <a:rPr lang="zh-TW" altLang="en-US" dirty="0"/>
              <a:t>上</a:t>
            </a:r>
            <a:endParaRPr lang="en-US" altLang="zh-TW" dirty="0"/>
          </a:p>
          <a:p>
            <a:pPr lvl="1"/>
            <a:r>
              <a:rPr lang="en-US" altLang="zh-TW" dirty="0"/>
              <a:t>MVVM</a:t>
            </a:r>
            <a:r>
              <a:rPr lang="zh-TW" altLang="en-US" dirty="0"/>
              <a:t>中，通過數據綁定，可以自動更新到</a:t>
            </a:r>
            <a:r>
              <a:rPr lang="en-US" altLang="zh-TW" dirty="0"/>
              <a:t>View</a:t>
            </a:r>
            <a:r>
              <a:rPr lang="zh-TW" altLang="en-US" dirty="0"/>
              <a:t>上</a:t>
            </a:r>
            <a:endParaRPr lang="en-US" altLang="zh-TW" dirty="0"/>
          </a:p>
          <a:p>
            <a:r>
              <a:rPr lang="zh-TW" altLang="en-US" dirty="0"/>
              <a:t>數據流向</a:t>
            </a:r>
            <a:r>
              <a:rPr lang="en-US" altLang="zh-TW" dirty="0"/>
              <a:t>:</a:t>
            </a:r>
          </a:p>
          <a:p>
            <a:pPr lvl="1"/>
            <a:r>
              <a:rPr lang="en-US" altLang="zh-TW" dirty="0"/>
              <a:t>MVC</a:t>
            </a:r>
            <a:r>
              <a:rPr lang="zh-TW" altLang="en-US" dirty="0"/>
              <a:t>中，通常都是單向數據傳輸，由</a:t>
            </a:r>
            <a:r>
              <a:rPr lang="en-US" altLang="zh-TW" dirty="0"/>
              <a:t>Controller</a:t>
            </a:r>
            <a:r>
              <a:rPr lang="zh-TW" altLang="en-US" dirty="0"/>
              <a:t>去決定數據</a:t>
            </a:r>
            <a:endParaRPr lang="en-US" altLang="zh-TW" dirty="0"/>
          </a:p>
          <a:p>
            <a:pPr lvl="1"/>
            <a:r>
              <a:rPr lang="en-US" altLang="zh-TW" dirty="0"/>
              <a:t>MVVM</a:t>
            </a:r>
            <a:r>
              <a:rPr lang="zh-TW" altLang="en-US" dirty="0"/>
              <a:t>中，通常是雙向數據，可以相互影響</a:t>
            </a: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1470AAF7-A58E-7D3E-E229-B8EEBEBA9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MVVM</a:t>
            </a:r>
            <a:r>
              <a:rPr lang="zh-TW" altLang="en-US" dirty="0"/>
              <a:t>與</a:t>
            </a:r>
            <a:r>
              <a:rPr lang="en-US" altLang="zh-TW" dirty="0"/>
              <a:t>MVC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00037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1176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8E261957-C860-4672-9536-CE231BFD3C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</p:spPr>
        <p:txBody>
          <a:bodyPr/>
          <a:lstStyle/>
          <a:p>
            <a:r>
              <a:rPr lang="en-US" altLang="zh-TW" dirty="0"/>
              <a:t>MVVM</a:t>
            </a:r>
          </a:p>
          <a:p>
            <a:r>
              <a:rPr lang="en-US" altLang="zh-TW" dirty="0"/>
              <a:t>MVC</a:t>
            </a:r>
          </a:p>
          <a:p>
            <a:pPr marL="0" indent="0">
              <a:buNone/>
            </a:pPr>
            <a:endParaRPr lang="en-US" altLang="zh-TW" dirty="0"/>
          </a:p>
          <a:p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457200" lvl="1" indent="0">
              <a:buNone/>
            </a:pP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pPr lvl="1"/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DC0AFC96-AA04-43C5-AABF-47F0796B3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目錄</a:t>
            </a:r>
          </a:p>
        </p:txBody>
      </p:sp>
    </p:spTree>
    <p:extLst>
      <p:ext uri="{BB962C8B-B14F-4D97-AF65-F5344CB8AC3E}">
        <p14:creationId xmlns:p14="http://schemas.microsoft.com/office/powerpoint/2010/main" val="3911064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115B0F8-C983-7021-77DA-8D311B774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MVVM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18478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107CB2E6-BC4A-407A-A01B-45FC24D8B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Model View View-Model (MVVM)</a:t>
            </a:r>
            <a:endParaRPr lang="zh-TW" altLang="en-US" dirty="0"/>
          </a:p>
        </p:txBody>
      </p:sp>
      <p:pic>
        <p:nvPicPr>
          <p:cNvPr id="1026" name="Picture 2" descr="https://2.bp.blogspot.com/-sKzoa90NrlA/XBHAI94QnuI/AAAAAAAADG0/htg-xQ1vXZo5Xaa1QDvTsGbKaPlLyZHbQCLcBGAs/s1600/MVVM%25E6%25A6%2582%25E8%25A7%2580.png">
            <a:extLst>
              <a:ext uri="{FF2B5EF4-FFF2-40B4-BE49-F238E27FC236}">
                <a16:creationId xmlns:a16="http://schemas.microsoft.com/office/drawing/2014/main" id="{94C1D5C7-D5DB-43FF-A243-7E410647EF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1361" y="1882485"/>
            <a:ext cx="6798786" cy="4302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8779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2558FD8E-85F6-44DD-ABA5-95D1070D9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Model View View-Model (MVVM)</a:t>
            </a:r>
            <a:endParaRPr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5270DE88-FB81-4413-AF21-168A1642DC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813478"/>
          </a:xfrm>
        </p:spPr>
        <p:txBody>
          <a:bodyPr>
            <a:normAutofit lnSpcReduction="10000"/>
          </a:bodyPr>
          <a:lstStyle/>
          <a:p>
            <a:r>
              <a:rPr lang="en-US" altLang="zh-TW" dirty="0"/>
              <a:t>MVVM</a:t>
            </a:r>
            <a:r>
              <a:rPr lang="zh-TW" altLang="en-US" dirty="0"/>
              <a:t>是</a:t>
            </a:r>
            <a:r>
              <a:rPr lang="en-US" altLang="zh-TW" dirty="0"/>
              <a:t>Model-View-</a:t>
            </a:r>
            <a:r>
              <a:rPr lang="en-US" altLang="zh-TW" dirty="0" err="1"/>
              <a:t>ViewModel</a:t>
            </a:r>
            <a:r>
              <a:rPr lang="zh-TW" altLang="en-US" dirty="0"/>
              <a:t>的簡稱，三者扮演的角色為：</a:t>
            </a:r>
          </a:p>
          <a:p>
            <a:pPr lvl="1"/>
            <a:r>
              <a:rPr lang="en-US" altLang="zh-TW" dirty="0"/>
              <a:t>Model</a:t>
            </a:r>
            <a:r>
              <a:rPr lang="zh-TW" altLang="en-US" dirty="0"/>
              <a:t>：管理資料來源如</a:t>
            </a:r>
            <a:r>
              <a:rPr lang="en-US" altLang="zh-TW" dirty="0"/>
              <a:t>API</a:t>
            </a:r>
            <a:r>
              <a:rPr lang="zh-TW" altLang="en-US" dirty="0"/>
              <a:t>和本地資料庫</a:t>
            </a:r>
          </a:p>
          <a:p>
            <a:pPr lvl="1"/>
            <a:r>
              <a:rPr lang="en-US" altLang="zh-TW" dirty="0"/>
              <a:t>View</a:t>
            </a:r>
            <a:r>
              <a:rPr lang="zh-TW" altLang="en-US" dirty="0"/>
              <a:t>：顯示</a:t>
            </a:r>
            <a:r>
              <a:rPr lang="en-US" altLang="zh-TW" dirty="0"/>
              <a:t>UI</a:t>
            </a:r>
            <a:r>
              <a:rPr lang="zh-TW" altLang="en-US" dirty="0"/>
              <a:t>和接收使用者動作</a:t>
            </a:r>
          </a:p>
          <a:p>
            <a:pPr lvl="1"/>
            <a:r>
              <a:rPr lang="en-US" altLang="zh-TW" dirty="0" err="1"/>
              <a:t>ViewModel</a:t>
            </a:r>
            <a:r>
              <a:rPr lang="zh-TW" altLang="en-US" dirty="0"/>
              <a:t>：從</a:t>
            </a:r>
            <a:r>
              <a:rPr lang="en-US" altLang="zh-TW" dirty="0"/>
              <a:t>Model</a:t>
            </a:r>
            <a:r>
              <a:rPr lang="zh-TW" altLang="en-US" dirty="0"/>
              <a:t>取得</a:t>
            </a:r>
            <a:r>
              <a:rPr lang="en-US" altLang="zh-TW" dirty="0"/>
              <a:t>View</a:t>
            </a:r>
            <a:r>
              <a:rPr lang="zh-TW" altLang="en-US" dirty="0"/>
              <a:t>所需的資料</a:t>
            </a:r>
            <a:endParaRPr lang="en-US" altLang="zh-TW" dirty="0"/>
          </a:p>
          <a:p>
            <a:r>
              <a:rPr lang="en-US" altLang="zh-TW" dirty="0"/>
              <a:t>View</a:t>
            </a:r>
            <a:r>
              <a:rPr lang="zh-TW" altLang="en-US" dirty="0"/>
              <a:t>是</a:t>
            </a:r>
            <a:r>
              <a:rPr lang="en-US" altLang="zh-TW" dirty="0"/>
              <a:t>Activity</a:t>
            </a:r>
            <a:r>
              <a:rPr lang="zh-TW" altLang="en-US" dirty="0"/>
              <a:t>、</a:t>
            </a:r>
            <a:r>
              <a:rPr lang="en-US" altLang="zh-TW" dirty="0"/>
              <a:t>Fragment</a:t>
            </a:r>
            <a:r>
              <a:rPr lang="zh-TW" altLang="en-US" dirty="0"/>
              <a:t>或</a:t>
            </a:r>
            <a:r>
              <a:rPr lang="en-US" altLang="zh-TW" dirty="0"/>
              <a:t>custom view</a:t>
            </a:r>
            <a:r>
              <a:rPr lang="zh-TW" altLang="en-US" dirty="0"/>
              <a:t>，本身不做邏輯處理，當使用者跟</a:t>
            </a:r>
            <a:r>
              <a:rPr lang="en-US" altLang="zh-TW" dirty="0"/>
              <a:t>UI</a:t>
            </a:r>
            <a:r>
              <a:rPr lang="zh-TW" altLang="en-US" dirty="0"/>
              <a:t>有互動時將指令傳給</a:t>
            </a:r>
            <a:r>
              <a:rPr lang="en-US" altLang="zh-TW" dirty="0" err="1"/>
              <a:t>ViewModel</a:t>
            </a:r>
            <a:r>
              <a:rPr lang="zh-TW" altLang="en-US" dirty="0"/>
              <a:t>處理，透過其獲得所需的資料並顯示。</a:t>
            </a:r>
          </a:p>
          <a:p>
            <a:r>
              <a:rPr lang="en-US" altLang="zh-TW" dirty="0" err="1"/>
              <a:t>ViewModel</a:t>
            </a:r>
            <a:r>
              <a:rPr lang="zh-TW" altLang="en-US" dirty="0"/>
              <a:t>接收</a:t>
            </a:r>
            <a:r>
              <a:rPr lang="en-US" altLang="zh-TW" dirty="0"/>
              <a:t>View</a:t>
            </a:r>
            <a:r>
              <a:rPr lang="zh-TW" altLang="en-US" dirty="0"/>
              <a:t>的指令並對</a:t>
            </a:r>
            <a:r>
              <a:rPr lang="en-US" altLang="zh-TW" dirty="0"/>
              <a:t>Model</a:t>
            </a:r>
            <a:r>
              <a:rPr lang="zh-TW" altLang="en-US" dirty="0"/>
              <a:t>請求資料，將取得的資料保存起來供</a:t>
            </a:r>
            <a:r>
              <a:rPr lang="en-US" altLang="zh-TW" dirty="0"/>
              <a:t>View</a:t>
            </a:r>
            <a:r>
              <a:rPr lang="zh-TW" altLang="en-US" dirty="0"/>
              <a:t>使用。</a:t>
            </a:r>
          </a:p>
          <a:p>
            <a:r>
              <a:rPr lang="en-US" altLang="zh-TW" dirty="0"/>
              <a:t>Model</a:t>
            </a:r>
            <a:r>
              <a:rPr lang="zh-TW" altLang="en-US" dirty="0"/>
              <a:t>管理所有的資料來源，例如</a:t>
            </a:r>
            <a:r>
              <a:rPr lang="en-US" altLang="zh-TW" dirty="0"/>
              <a:t>API</a:t>
            </a:r>
            <a:r>
              <a:rPr lang="zh-TW" altLang="en-US" dirty="0"/>
              <a:t>、資料庫和</a:t>
            </a:r>
            <a:r>
              <a:rPr lang="en-US" altLang="zh-TW" dirty="0" err="1"/>
              <a:t>SharedPreference</a:t>
            </a:r>
            <a:r>
              <a:rPr lang="zh-TW" altLang="en-US" dirty="0"/>
              <a:t>，當</a:t>
            </a:r>
            <a:r>
              <a:rPr lang="en-US" altLang="zh-TW" dirty="0" err="1"/>
              <a:t>ViewModel</a:t>
            </a:r>
            <a:r>
              <a:rPr lang="zh-TW" altLang="en-US" dirty="0"/>
              <a:t>來請求資料時從正確的來源取得資料並回傳。</a:t>
            </a:r>
          </a:p>
        </p:txBody>
      </p:sp>
    </p:spTree>
    <p:extLst>
      <p:ext uri="{BB962C8B-B14F-4D97-AF65-F5344CB8AC3E}">
        <p14:creationId xmlns:p14="http://schemas.microsoft.com/office/powerpoint/2010/main" val="4173441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A5F1868E-5132-4B1A-8043-5820FBB9EF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6654085" cy="4525963"/>
          </a:xfrm>
        </p:spPr>
        <p:txBody>
          <a:bodyPr>
            <a:normAutofit fontScale="92500"/>
          </a:bodyPr>
          <a:lstStyle/>
          <a:p>
            <a:r>
              <a:rPr lang="zh-CN" altLang="en-US" dirty="0"/>
              <a:t>在</a:t>
            </a:r>
            <a:r>
              <a:rPr lang="en-US" altLang="zh-CN" dirty="0"/>
              <a:t>MVVM</a:t>
            </a:r>
            <a:r>
              <a:rPr lang="zh-CN" altLang="en-US" dirty="0"/>
              <a:t>中，</a:t>
            </a:r>
            <a:r>
              <a:rPr lang="en-US" altLang="zh-CN" dirty="0"/>
              <a:t>VM</a:t>
            </a:r>
            <a:r>
              <a:rPr lang="zh-CN" altLang="en-US" dirty="0"/>
              <a:t>的地位可以說是舉足輕重。使用</a:t>
            </a:r>
            <a:r>
              <a:rPr lang="en-US" altLang="zh-CN" dirty="0"/>
              <a:t>MVVM</a:t>
            </a:r>
            <a:r>
              <a:rPr lang="zh-CN" altLang="en-US" dirty="0"/>
              <a:t>模式具有以下幾個特點：</a:t>
            </a:r>
          </a:p>
          <a:p>
            <a:pPr lvl="1"/>
            <a:r>
              <a:rPr lang="zh-CN" altLang="en-US" dirty="0"/>
              <a:t>視圖的</a:t>
            </a:r>
            <a:r>
              <a:rPr lang="en-US" altLang="zh-CN" dirty="0"/>
              <a:t>cs</a:t>
            </a:r>
            <a:r>
              <a:rPr lang="zh-CN" altLang="en-US" dirty="0"/>
              <a:t>檔</a:t>
            </a:r>
            <a:r>
              <a:rPr lang="en-US" altLang="zh-TW" dirty="0"/>
              <a:t>(View)</a:t>
            </a:r>
            <a:r>
              <a:rPr lang="zh-CN" altLang="en-US" dirty="0"/>
              <a:t>包括極少的代碼，其核心邏輯都被放在</a:t>
            </a:r>
            <a:r>
              <a:rPr lang="en-US" altLang="zh-CN" dirty="0"/>
              <a:t>View Model</a:t>
            </a:r>
            <a:r>
              <a:rPr lang="zh-CN" altLang="en-US" dirty="0"/>
              <a:t>類中，從而使得程式邏輯與視圖耦合度降低。</a:t>
            </a:r>
          </a:p>
          <a:p>
            <a:pPr lvl="1"/>
            <a:r>
              <a:rPr lang="en-US" altLang="zh-CN" dirty="0" err="1"/>
              <a:t>ViewModel</a:t>
            </a:r>
            <a:r>
              <a:rPr lang="zh-CN" altLang="en-US" dirty="0"/>
              <a:t>類作為</a:t>
            </a:r>
            <a:r>
              <a:rPr lang="en-US" altLang="zh-CN" dirty="0"/>
              <a:t>View</a:t>
            </a:r>
            <a:r>
              <a:rPr lang="zh-CN" altLang="en-US" dirty="0"/>
              <a:t>的</a:t>
            </a:r>
            <a:r>
              <a:rPr lang="en-US" altLang="zh-CN" dirty="0" err="1"/>
              <a:t>DataContext</a:t>
            </a:r>
            <a:r>
              <a:rPr lang="zh-CN" altLang="en-US" dirty="0"/>
              <a:t>。</a:t>
            </a:r>
          </a:p>
          <a:p>
            <a:pPr lvl="1"/>
            <a:r>
              <a:rPr lang="zh-CN" altLang="en-US" dirty="0"/>
              <a:t>在</a:t>
            </a:r>
            <a:r>
              <a:rPr lang="en-US" altLang="zh-CN" dirty="0"/>
              <a:t>MVVM</a:t>
            </a:r>
            <a:r>
              <a:rPr lang="zh-CN" altLang="en-US" dirty="0"/>
              <a:t>下，所有的事件和動作都被當成命令，如按鈕的點擊操作，此時不是觸發點擊事件，而是綁定到一個點擊命令，再由命令去執行對應的邏輯。</a:t>
            </a:r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88FC77C5-6DCF-4E63-8786-EC61DB69D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Model View View-Model (MVVM)</a:t>
            </a:r>
            <a:endParaRPr lang="zh-TW" altLang="en-US" dirty="0"/>
          </a:p>
        </p:txBody>
      </p:sp>
      <p:pic>
        <p:nvPicPr>
          <p:cNvPr id="2050" name="Picture 2" descr="https://images0.cnblogs.com/blog/383187/201412/292150162002254.png">
            <a:extLst>
              <a:ext uri="{FF2B5EF4-FFF2-40B4-BE49-F238E27FC236}">
                <a16:creationId xmlns:a16="http://schemas.microsoft.com/office/drawing/2014/main" id="{FDAAF6EB-CE60-4097-BC6C-4081850F01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1545" y="1446616"/>
            <a:ext cx="4648200" cy="418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7374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8FCE6D-2EA6-CB81-D7E8-E7811C1BA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MVC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033880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7DF30297-DF99-22D7-08F1-C4B831C028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MVC </a:t>
            </a:r>
            <a:r>
              <a:rPr lang="zh-TW" altLang="en-US" dirty="0"/>
              <a:t>模式是一種軟體架構模式</a:t>
            </a:r>
            <a:endParaRPr lang="en-US" altLang="zh-TW" dirty="0"/>
          </a:p>
          <a:p>
            <a:pPr lvl="1"/>
            <a:r>
              <a:rPr lang="zh-TW" altLang="en-US" dirty="0"/>
              <a:t>將系統區分為模型 </a:t>
            </a:r>
            <a:r>
              <a:rPr lang="en-US" altLang="zh-TW" dirty="0"/>
              <a:t>(Model)</a:t>
            </a:r>
            <a:r>
              <a:rPr lang="zh-TW" altLang="en-US" dirty="0"/>
              <a:t>、視圖 </a:t>
            </a:r>
            <a:r>
              <a:rPr lang="en-US" altLang="zh-TW" dirty="0"/>
              <a:t>(View) </a:t>
            </a:r>
            <a:r>
              <a:rPr lang="zh-TW" altLang="en-US" dirty="0"/>
              <a:t>和控制器 </a:t>
            </a:r>
            <a:r>
              <a:rPr lang="en-US" altLang="zh-TW" dirty="0"/>
              <a:t>(Controller)</a:t>
            </a:r>
            <a:r>
              <a:rPr lang="zh-TW" altLang="en-US" dirty="0"/>
              <a:t>，設計邏輯在於將「邏輯處理」與「資料呈現」的部分做區分，明確區分各元件的功能，這樣做的好處在於擴充能夠更簡單、提高可用性、在團隊也能各自做開發，不會互相影響。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3EC08990-276C-962F-2C10-2911CE821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Model View Controller (MVC)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429670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7DF30297-DF99-22D7-08F1-C4B831C028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634041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3EC08990-276C-962F-2C10-2911CE821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Model View Controller (MVC)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DC0F01A-8498-0F69-0A57-0B1FA60A5B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5341" y="1600201"/>
            <a:ext cx="8011643" cy="4163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7727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暖調藍色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10586</TotalTime>
  <Words>559</Words>
  <Application>Microsoft Office PowerPoint</Application>
  <PresentationFormat>寬螢幕</PresentationFormat>
  <Paragraphs>56</Paragraphs>
  <Slides>12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7" baseType="lpstr">
      <vt:lpstr>微軟正黑體</vt:lpstr>
      <vt:lpstr>Arial</vt:lpstr>
      <vt:lpstr>Calibri</vt:lpstr>
      <vt:lpstr>Times New Roman</vt:lpstr>
      <vt:lpstr>Office Theme</vt:lpstr>
      <vt:lpstr>MVVM與MVC</vt:lpstr>
      <vt:lpstr>目錄</vt:lpstr>
      <vt:lpstr>MVVM</vt:lpstr>
      <vt:lpstr>Model View View-Model (MVVM)</vt:lpstr>
      <vt:lpstr>Model View View-Model (MVVM)</vt:lpstr>
      <vt:lpstr>Model View View-Model (MVVM)</vt:lpstr>
      <vt:lpstr>MVC</vt:lpstr>
      <vt:lpstr>Model View Controller (MVC)</vt:lpstr>
      <vt:lpstr>Model View Controller (MVC)</vt:lpstr>
      <vt:lpstr>Model View Controller (MVC)</vt:lpstr>
      <vt:lpstr>MVVM與MVC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yung huang</dc:creator>
  <cp:lastModifiedBy>PC</cp:lastModifiedBy>
  <cp:revision>275</cp:revision>
  <dcterms:created xsi:type="dcterms:W3CDTF">2019-06-26T06:06:21Z</dcterms:created>
  <dcterms:modified xsi:type="dcterms:W3CDTF">2024-04-16T11:50:23Z</dcterms:modified>
</cp:coreProperties>
</file>