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548" r:id="rId3"/>
    <p:sldId id="738" r:id="rId4"/>
    <p:sldId id="739" r:id="rId5"/>
    <p:sldId id="746" r:id="rId6"/>
    <p:sldId id="741" r:id="rId7"/>
    <p:sldId id="740" r:id="rId8"/>
    <p:sldId id="743" r:id="rId9"/>
    <p:sldId id="742" r:id="rId10"/>
    <p:sldId id="744" r:id="rId11"/>
    <p:sldId id="745" r:id="rId12"/>
    <p:sldId id="258"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6370" autoAdjust="0"/>
  </p:normalViewPr>
  <p:slideViewPr>
    <p:cSldViewPr snapToGrid="0">
      <p:cViewPr varScale="1">
        <p:scale>
          <a:sx n="154" d="100"/>
          <a:sy n="154" d="100"/>
        </p:scale>
        <p:origin x="474"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427708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6840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1700317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52" y="1419996"/>
            <a:ext cx="12202952" cy="3017388"/>
          </a:xfrm>
          <a:prstGeom prst="rect">
            <a:avLst/>
          </a:prstGeom>
        </p:spPr>
      </p:pic>
      <p:sp>
        <p:nvSpPr>
          <p:cNvPr id="6" name="標題 10"/>
          <p:cNvSpPr>
            <a:spLocks noGrp="1"/>
          </p:cNvSpPr>
          <p:nvPr>
            <p:ph type="title"/>
          </p:nvPr>
        </p:nvSpPr>
        <p:spPr>
          <a:xfrm>
            <a:off x="285708" y="2204142"/>
            <a:ext cx="8993519" cy="824137"/>
          </a:xfrm>
        </p:spPr>
        <p:txBody>
          <a:bodyPr/>
          <a:lstStyle>
            <a:lvl1pPr algn="l">
              <a:defRPr sz="4800" b="1">
                <a:solidFill>
                  <a:srgbClr val="002060"/>
                </a:solidFill>
                <a:latin typeface="微軟正黑體" pitchFamily="34" charset="-120"/>
                <a:ea typeface="微軟正黑體" pitchFamily="34" charset="-120"/>
              </a:defRPr>
            </a:lvl1pPr>
          </a:lstStyle>
          <a:p>
            <a:r>
              <a:rPr lang="zh-TW" altLang="en-US" dirty="0"/>
              <a:t>按一下以編輯母片標題樣式</a:t>
            </a:r>
          </a:p>
        </p:txBody>
      </p:sp>
      <p:sp>
        <p:nvSpPr>
          <p:cNvPr id="7" name="內容版面配置區 5"/>
          <p:cNvSpPr>
            <a:spLocks noGrp="1"/>
          </p:cNvSpPr>
          <p:nvPr>
            <p:ph sz="quarter" idx="13"/>
          </p:nvPr>
        </p:nvSpPr>
        <p:spPr>
          <a:xfrm>
            <a:off x="3790667" y="4437384"/>
            <a:ext cx="3333791" cy="357187"/>
          </a:xfrm>
        </p:spPr>
        <p:txBody>
          <a:bodyPr/>
          <a:lstStyle>
            <a:lvl1pPr algn="l" rtl="0" fontAlgn="base">
              <a:spcBef>
                <a:spcPct val="50000"/>
              </a:spcBef>
              <a:spcAft>
                <a:spcPct val="0"/>
              </a:spcAft>
              <a:buNone/>
              <a:defRPr kumimoji="1" lang="zh-TW" altLang="en-US" sz="1600" b="1" kern="1200" dirty="0" smtClean="0">
                <a:solidFill>
                  <a:srgbClr val="4D4D4D"/>
                </a:solidFill>
                <a:latin typeface="Arial" charset="0"/>
                <a:ea typeface="微軟正黑體" pitchFamily="34" charset="-120"/>
                <a:cs typeface="+mn-cs"/>
              </a:defRPr>
            </a:lvl1pPr>
            <a:lvl2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2pPr>
            <a:lvl3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3pPr>
            <a:lvl4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4pPr>
            <a:lvl5pPr algn="l" rtl="0" fontAlgn="base">
              <a:spcBef>
                <a:spcPct val="50000"/>
              </a:spcBef>
              <a:spcAft>
                <a:spcPct val="0"/>
              </a:spcAft>
              <a:defRPr kumimoji="1" lang="zh-TW" altLang="en-US" sz="1600" b="1" kern="1200" dirty="0">
                <a:solidFill>
                  <a:srgbClr val="4D4D4D"/>
                </a:solidFill>
                <a:latin typeface="Arial" charset="0"/>
                <a:ea typeface="微軟正黑體" pitchFamily="34" charset="-120"/>
                <a:cs typeface="+mn-cs"/>
              </a:defRPr>
            </a:lvl5pPr>
          </a:lstStyle>
          <a:p>
            <a:pPr lvl="0"/>
            <a:r>
              <a:rPr lang="zh-TW" altLang="en-US"/>
              <a:t>按一下以編輯母片文字樣式</a:t>
            </a:r>
          </a:p>
        </p:txBody>
      </p:sp>
      <p:sp>
        <p:nvSpPr>
          <p:cNvPr id="8" name="內容版面配置區 5"/>
          <p:cNvSpPr>
            <a:spLocks noGrp="1"/>
          </p:cNvSpPr>
          <p:nvPr>
            <p:ph sz="quarter" idx="14"/>
          </p:nvPr>
        </p:nvSpPr>
        <p:spPr>
          <a:xfrm>
            <a:off x="285708" y="4437384"/>
            <a:ext cx="3333791" cy="357187"/>
          </a:xfrm>
        </p:spPr>
        <p:txBody>
          <a:bodyPr/>
          <a:lstStyle>
            <a:lvl1pPr algn="l" rtl="0" fontAlgn="base">
              <a:spcBef>
                <a:spcPct val="50000"/>
              </a:spcBef>
              <a:spcAft>
                <a:spcPct val="0"/>
              </a:spcAft>
              <a:buNone/>
              <a:defRPr kumimoji="1" lang="zh-TW" altLang="en-US" sz="1600" b="1" kern="1200" dirty="0" smtClean="0">
                <a:solidFill>
                  <a:srgbClr val="4D4D4D"/>
                </a:solidFill>
                <a:latin typeface="Arial" charset="0"/>
                <a:ea typeface="微軟正黑體" pitchFamily="34" charset="-120"/>
                <a:cs typeface="+mn-cs"/>
              </a:defRPr>
            </a:lvl1pPr>
            <a:lvl2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2pPr>
            <a:lvl3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3pPr>
            <a:lvl4pPr algn="l" rtl="0" fontAlgn="base">
              <a:spcBef>
                <a:spcPct val="50000"/>
              </a:spcBef>
              <a:spcAft>
                <a:spcPct val="0"/>
              </a:spcAft>
              <a:defRPr kumimoji="1" lang="zh-TW" altLang="en-US" sz="1600" b="1" kern="1200" dirty="0" smtClean="0">
                <a:solidFill>
                  <a:srgbClr val="4D4D4D"/>
                </a:solidFill>
                <a:latin typeface="Arial" charset="0"/>
                <a:ea typeface="微軟正黑體" pitchFamily="34" charset="-120"/>
                <a:cs typeface="+mn-cs"/>
              </a:defRPr>
            </a:lvl4pPr>
            <a:lvl5pPr algn="l" rtl="0" fontAlgn="base">
              <a:spcBef>
                <a:spcPct val="50000"/>
              </a:spcBef>
              <a:spcAft>
                <a:spcPct val="0"/>
              </a:spcAft>
              <a:defRPr kumimoji="1" lang="zh-TW" altLang="en-US" sz="1600" b="1" kern="1200" dirty="0">
                <a:solidFill>
                  <a:srgbClr val="4D4D4D"/>
                </a:solidFill>
                <a:latin typeface="Arial" charset="0"/>
                <a:ea typeface="微軟正黑體" pitchFamily="34" charset="-120"/>
                <a:cs typeface="+mn-cs"/>
              </a:defRPr>
            </a:lvl5pPr>
          </a:lstStyle>
          <a:p>
            <a:pPr lvl="0"/>
            <a:r>
              <a:rPr lang="zh-TW" altLang="en-US"/>
              <a:t>按一下以編輯母片文字樣式</a:t>
            </a:r>
          </a:p>
        </p:txBody>
      </p:sp>
    </p:spTree>
    <p:extLst>
      <p:ext uri="{BB962C8B-B14F-4D97-AF65-F5344CB8AC3E}">
        <p14:creationId xmlns:p14="http://schemas.microsoft.com/office/powerpoint/2010/main" val="428535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內頁">
    <p:spTree>
      <p:nvGrpSpPr>
        <p:cNvPr id="1" name=""/>
        <p:cNvGrpSpPr/>
        <p:nvPr/>
      </p:nvGrpSpPr>
      <p:grpSpPr>
        <a:xfrm>
          <a:off x="0" y="0"/>
          <a:ext cx="0" cy="0"/>
          <a:chOff x="0" y="0"/>
          <a:chExt cx="0" cy="0"/>
        </a:xfrm>
      </p:grpSpPr>
      <p:sp>
        <p:nvSpPr>
          <p:cNvPr id="8" name="Text Box 4"/>
          <p:cNvSpPr txBox="1">
            <a:spLocks noChangeArrowheads="1"/>
          </p:cNvSpPr>
          <p:nvPr userDrawn="1"/>
        </p:nvSpPr>
        <p:spPr bwMode="auto">
          <a:xfrm>
            <a:off x="11049001" y="6381812"/>
            <a:ext cx="912284" cy="366712"/>
          </a:xfrm>
          <a:prstGeom prst="rect">
            <a:avLst/>
          </a:prstGeom>
          <a:noFill/>
          <a:ln>
            <a:noFill/>
          </a:ln>
        </p:spPr>
        <p:txBody>
          <a:bodyPr>
            <a:spAutoFit/>
          </a:bodyPr>
          <a:lstStyle>
            <a:lvl1pPr eaLnBrk="0" hangingPunct="0">
              <a:defRPr kumimoji="1" sz="24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4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4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algn="r" eaLnBrk="1" fontAlgn="base" hangingPunct="1">
              <a:spcBef>
                <a:spcPct val="0"/>
              </a:spcBef>
              <a:spcAft>
                <a:spcPct val="0"/>
              </a:spcAft>
              <a:defRPr/>
            </a:pPr>
            <a:fld id="{3C9EA239-FE01-4B09-950E-897D2A7DE7D0}" type="slidenum">
              <a:rPr kumimoji="0" lang="en-US" altLang="zh-TW" sz="1800">
                <a:solidFill>
                  <a:srgbClr val="777777"/>
                </a:solidFill>
              </a:rPr>
              <a:pPr algn="r" eaLnBrk="1" fontAlgn="base" hangingPunct="1">
                <a:spcBef>
                  <a:spcPct val="0"/>
                </a:spcBef>
                <a:spcAft>
                  <a:spcPct val="0"/>
                </a:spcAft>
                <a:defRPr/>
              </a:pPr>
              <a:t>‹#›</a:t>
            </a:fld>
            <a:endParaRPr kumimoji="0" lang="en-US" altLang="zh-TW" sz="1800" dirty="0">
              <a:solidFill>
                <a:srgbClr val="777777"/>
              </a:solidFill>
            </a:endParaRPr>
          </a:p>
        </p:txBody>
      </p:sp>
      <p:sp>
        <p:nvSpPr>
          <p:cNvPr id="9" name="內容版面配置區 2"/>
          <p:cNvSpPr>
            <a:spLocks noGrp="1"/>
          </p:cNvSpPr>
          <p:nvPr>
            <p:ph idx="1"/>
          </p:nvPr>
        </p:nvSpPr>
        <p:spPr>
          <a:xfrm>
            <a:off x="609600" y="1600201"/>
            <a:ext cx="10972800" cy="4525963"/>
          </a:xfrm>
        </p:spPr>
        <p:txBody>
          <a:bodyPr/>
          <a:lstStyle>
            <a:lvl1pPr>
              <a:buFontTx/>
              <a:buBlip>
                <a:blip r:embed="rId2"/>
              </a:buBlip>
              <a:defRPr sz="2800" baseline="0">
                <a:solidFill>
                  <a:schemeClr val="tx1"/>
                </a:solidFill>
                <a:latin typeface="Arial" pitchFamily="34" charset="0"/>
                <a:ea typeface="微軟正黑體" pitchFamily="34" charset="-120"/>
              </a:defRPr>
            </a:lvl1pPr>
            <a:lvl2pPr>
              <a:buFontTx/>
              <a:buBlip>
                <a:blip r:embed="rId3"/>
              </a:buBlip>
              <a:defRPr sz="2800" baseline="0">
                <a:solidFill>
                  <a:schemeClr val="tx1"/>
                </a:solidFill>
                <a:latin typeface="Arial" pitchFamily="34" charset="0"/>
                <a:ea typeface="微軟正黑體" pitchFamily="34" charset="-120"/>
              </a:defRPr>
            </a:lvl2pPr>
            <a:lvl3pPr>
              <a:buFontTx/>
              <a:buBlip>
                <a:blip r:embed="rId4"/>
              </a:buBlip>
              <a:defRPr sz="2800" baseline="0">
                <a:solidFill>
                  <a:schemeClr val="tx1"/>
                </a:solidFill>
                <a:latin typeface="Arial" pitchFamily="34" charset="0"/>
                <a:ea typeface="微軟正黑體" pitchFamily="34" charset="-120"/>
              </a:defRPr>
            </a:lvl3pPr>
            <a:lvl4pPr>
              <a:buFontTx/>
              <a:buBlip>
                <a:blip r:embed="rId5"/>
              </a:buBlip>
              <a:defRPr sz="2800" baseline="0">
                <a:solidFill>
                  <a:schemeClr val="tx1"/>
                </a:solidFill>
                <a:latin typeface="Arial" pitchFamily="34" charset="0"/>
                <a:ea typeface="微軟正黑體" pitchFamily="34" charset="-120"/>
              </a:defRPr>
            </a:lvl4pPr>
            <a:lvl5pPr>
              <a:buFontTx/>
              <a:buBlip>
                <a:blip r:embed="rId6"/>
              </a:buBlip>
              <a:defRPr sz="2800" baseline="0">
                <a:solidFill>
                  <a:schemeClr val="tx1"/>
                </a:solidFill>
                <a:latin typeface="Arial" pitchFamily="34" charset="0"/>
                <a:ea typeface="微軟正黑體"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標題 1"/>
          <p:cNvSpPr>
            <a:spLocks noGrp="1"/>
          </p:cNvSpPr>
          <p:nvPr>
            <p:ph type="title"/>
          </p:nvPr>
        </p:nvSpPr>
        <p:spPr>
          <a:xfrm>
            <a:off x="609600" y="714356"/>
            <a:ext cx="10972800" cy="703282"/>
          </a:xfrm>
        </p:spPr>
        <p:txBody>
          <a:bodyPr>
            <a:normAutofit/>
          </a:bodyPr>
          <a:lstStyle>
            <a:lvl1pPr algn="l">
              <a:defRPr sz="3600" b="1" baseline="0">
                <a:solidFill>
                  <a:srgbClr val="002060"/>
                </a:solidFill>
                <a:latin typeface="Arial" pitchFamily="34" charset="0"/>
                <a:ea typeface="微軟正黑體" pitchFamily="34" charset="-120"/>
              </a:defRPr>
            </a:lvl1pPr>
          </a:lstStyle>
          <a:p>
            <a:r>
              <a:rPr lang="zh-TW" altLang="en-US" dirty="0"/>
              <a:t>按一下以編輯母片標題樣式</a:t>
            </a:r>
          </a:p>
        </p:txBody>
      </p:sp>
      <p:sp>
        <p:nvSpPr>
          <p:cNvPr id="11" name="日期版面配置區 3"/>
          <p:cNvSpPr>
            <a:spLocks noGrp="1"/>
          </p:cNvSpPr>
          <p:nvPr>
            <p:ph type="dt" sz="half" idx="10"/>
          </p:nvPr>
        </p:nvSpPr>
        <p:spPr>
          <a:xfrm>
            <a:off x="609600" y="6245225"/>
            <a:ext cx="2844800" cy="476250"/>
          </a:xfrm>
        </p:spPr>
        <p:txBody>
          <a:bodyPr/>
          <a:lstStyle>
            <a:lvl1pPr>
              <a:defRPr baseline="0">
                <a:solidFill>
                  <a:schemeClr val="tx1"/>
                </a:solidFill>
                <a:latin typeface="Arial" pitchFamily="34" charset="0"/>
                <a:ea typeface="微軟正黑體" pitchFamily="34" charset="-120"/>
              </a:defRPr>
            </a:lvl1pPr>
          </a:lstStyle>
          <a:p>
            <a:pPr>
              <a:defRPr/>
            </a:pPr>
            <a:fld id="{FC82B475-8039-4314-9554-4D23FF885049}" type="datetime1">
              <a:rPr lang="zh-TW" altLang="en-US" smtClean="0">
                <a:solidFill>
                  <a:prstClr val="black"/>
                </a:solidFill>
              </a:rPr>
              <a:pPr>
                <a:defRPr/>
              </a:pPr>
              <a:t>2024/4/16</a:t>
            </a:fld>
            <a:endParaRPr lang="zh-TW" altLang="en-US" dirty="0">
              <a:solidFill>
                <a:prstClr val="black"/>
              </a:solidFill>
            </a:endParaRPr>
          </a:p>
        </p:txBody>
      </p:sp>
      <p:sp>
        <p:nvSpPr>
          <p:cNvPr id="12" name="頁尾版面配置區 4"/>
          <p:cNvSpPr>
            <a:spLocks noGrp="1"/>
          </p:cNvSpPr>
          <p:nvPr>
            <p:ph type="ftr" sz="quarter" idx="11"/>
          </p:nvPr>
        </p:nvSpPr>
        <p:spPr>
          <a:xfrm>
            <a:off x="6766984" y="6383338"/>
            <a:ext cx="4512733" cy="215900"/>
          </a:xfrm>
        </p:spPr>
        <p:txBody>
          <a:bodyPr/>
          <a:lstStyle>
            <a:lvl1pPr algn="r">
              <a:defRPr sz="1200" baseline="0">
                <a:solidFill>
                  <a:schemeClr val="tx1"/>
                </a:solidFill>
                <a:latin typeface="Arial" pitchFamily="34" charset="0"/>
                <a:ea typeface="微軟正黑體" pitchFamily="34" charset="-120"/>
              </a:defRPr>
            </a:lvl1pPr>
          </a:lstStyle>
          <a:p>
            <a:pPr>
              <a:defRPr/>
            </a:pPr>
            <a:endParaRPr lang="zh-TW" altLang="en-US">
              <a:solidFill>
                <a:prstClr val="black"/>
              </a:solidFill>
            </a:endParaRPr>
          </a:p>
        </p:txBody>
      </p:sp>
      <p:pic>
        <p:nvPicPr>
          <p:cNvPr id="13" name="圖片 1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238049"/>
            <a:ext cx="3065929" cy="452147"/>
          </a:xfrm>
          <a:prstGeom prst="rect">
            <a:avLst/>
          </a:prstGeom>
        </p:spPr>
      </p:pic>
    </p:spTree>
    <p:extLst>
      <p:ext uri="{BB962C8B-B14F-4D97-AF65-F5344CB8AC3E}">
        <p14:creationId xmlns:p14="http://schemas.microsoft.com/office/powerpoint/2010/main" val="293176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雙物件_內頁">
    <p:spTree>
      <p:nvGrpSpPr>
        <p:cNvPr id="1" name=""/>
        <p:cNvGrpSpPr/>
        <p:nvPr/>
      </p:nvGrpSpPr>
      <p:grpSpPr>
        <a:xfrm>
          <a:off x="0" y="0"/>
          <a:ext cx="0" cy="0"/>
          <a:chOff x="0" y="0"/>
          <a:chExt cx="0" cy="0"/>
        </a:xfrm>
      </p:grpSpPr>
      <p:sp>
        <p:nvSpPr>
          <p:cNvPr id="8" name="Text Box 4"/>
          <p:cNvSpPr txBox="1">
            <a:spLocks noChangeArrowheads="1"/>
          </p:cNvSpPr>
          <p:nvPr userDrawn="1"/>
        </p:nvSpPr>
        <p:spPr bwMode="auto">
          <a:xfrm>
            <a:off x="11049001" y="6381812"/>
            <a:ext cx="912284" cy="366712"/>
          </a:xfrm>
          <a:prstGeom prst="rect">
            <a:avLst/>
          </a:prstGeom>
          <a:noFill/>
          <a:ln>
            <a:noFill/>
          </a:ln>
        </p:spPr>
        <p:txBody>
          <a:bodyPr>
            <a:spAutoFit/>
          </a:bodyPr>
          <a:lstStyle>
            <a:lvl1pPr eaLnBrk="0" hangingPunct="0">
              <a:defRPr kumimoji="1" sz="24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4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4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algn="r" eaLnBrk="1" fontAlgn="base" hangingPunct="1">
              <a:spcBef>
                <a:spcPct val="0"/>
              </a:spcBef>
              <a:spcAft>
                <a:spcPct val="0"/>
              </a:spcAft>
              <a:defRPr/>
            </a:pPr>
            <a:fld id="{3C9EA239-FE01-4B09-950E-897D2A7DE7D0}" type="slidenum">
              <a:rPr kumimoji="0" lang="en-US" altLang="zh-TW" sz="1800">
                <a:solidFill>
                  <a:srgbClr val="777777"/>
                </a:solidFill>
              </a:rPr>
              <a:pPr algn="r" eaLnBrk="1" fontAlgn="base" hangingPunct="1">
                <a:spcBef>
                  <a:spcPct val="0"/>
                </a:spcBef>
                <a:spcAft>
                  <a:spcPct val="0"/>
                </a:spcAft>
                <a:defRPr/>
              </a:pPr>
              <a:t>‹#›</a:t>
            </a:fld>
            <a:endParaRPr kumimoji="0" lang="en-US" altLang="zh-TW" sz="1800" dirty="0">
              <a:solidFill>
                <a:srgbClr val="777777"/>
              </a:solidFill>
            </a:endParaRPr>
          </a:p>
        </p:txBody>
      </p:sp>
      <p:sp>
        <p:nvSpPr>
          <p:cNvPr id="11" name="日期版面配置區 3"/>
          <p:cNvSpPr>
            <a:spLocks noGrp="1"/>
          </p:cNvSpPr>
          <p:nvPr>
            <p:ph type="dt" sz="half" idx="10"/>
          </p:nvPr>
        </p:nvSpPr>
        <p:spPr>
          <a:xfrm>
            <a:off x="609600" y="6245225"/>
            <a:ext cx="2844800" cy="476250"/>
          </a:xfrm>
        </p:spPr>
        <p:txBody>
          <a:bodyPr/>
          <a:lstStyle>
            <a:lvl1pPr>
              <a:defRPr baseline="0">
                <a:solidFill>
                  <a:schemeClr val="tx1"/>
                </a:solidFill>
                <a:latin typeface="Arial" pitchFamily="34" charset="0"/>
                <a:ea typeface="微軟正黑體" pitchFamily="34" charset="-120"/>
              </a:defRPr>
            </a:lvl1pPr>
          </a:lstStyle>
          <a:p>
            <a:pPr>
              <a:defRPr/>
            </a:pPr>
            <a:fld id="{FC82B475-8039-4314-9554-4D23FF885049}" type="datetime1">
              <a:rPr lang="zh-TW" altLang="en-US" smtClean="0">
                <a:solidFill>
                  <a:prstClr val="black"/>
                </a:solidFill>
              </a:rPr>
              <a:pPr>
                <a:defRPr/>
              </a:pPr>
              <a:t>2024/4/16</a:t>
            </a:fld>
            <a:endParaRPr lang="zh-TW" altLang="en-US" dirty="0">
              <a:solidFill>
                <a:prstClr val="black"/>
              </a:solidFill>
            </a:endParaRPr>
          </a:p>
        </p:txBody>
      </p:sp>
      <p:sp>
        <p:nvSpPr>
          <p:cNvPr id="12" name="頁尾版面配置區 4"/>
          <p:cNvSpPr>
            <a:spLocks noGrp="1"/>
          </p:cNvSpPr>
          <p:nvPr>
            <p:ph type="ftr" sz="quarter" idx="11"/>
          </p:nvPr>
        </p:nvSpPr>
        <p:spPr>
          <a:xfrm>
            <a:off x="6766984" y="6383338"/>
            <a:ext cx="4512733" cy="215900"/>
          </a:xfrm>
        </p:spPr>
        <p:txBody>
          <a:bodyPr/>
          <a:lstStyle>
            <a:lvl1pPr algn="r">
              <a:defRPr sz="1200" baseline="0">
                <a:solidFill>
                  <a:schemeClr val="tx1"/>
                </a:solidFill>
                <a:latin typeface="Arial" pitchFamily="34" charset="0"/>
                <a:ea typeface="微軟正黑體" pitchFamily="34" charset="-120"/>
              </a:defRPr>
            </a:lvl1pPr>
          </a:lstStyle>
          <a:p>
            <a:pPr>
              <a:defRPr/>
            </a:pPr>
            <a:endParaRPr lang="zh-TW" altLang="en-US">
              <a:solidFill>
                <a:prstClr val="black"/>
              </a:solidFill>
            </a:endParaRPr>
          </a:p>
        </p:txBody>
      </p:sp>
      <p:pic>
        <p:nvPicPr>
          <p:cNvPr id="13" name="圖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049"/>
            <a:ext cx="3065929" cy="452147"/>
          </a:xfrm>
          <a:prstGeom prst="rect">
            <a:avLst/>
          </a:prstGeom>
        </p:spPr>
      </p:pic>
      <p:sp>
        <p:nvSpPr>
          <p:cNvPr id="6" name="Content Placeholder 2"/>
          <p:cNvSpPr>
            <a:spLocks noGrp="1"/>
          </p:cNvSpPr>
          <p:nvPr>
            <p:ph sz="half" idx="1"/>
          </p:nvPr>
        </p:nvSpPr>
        <p:spPr>
          <a:xfrm>
            <a:off x="611749" y="1584101"/>
            <a:ext cx="5462789" cy="4592862"/>
          </a:xfrm>
        </p:spPr>
        <p:txBody>
          <a:bodyPr vert="horz" lIns="91440" tIns="45720" rIns="91440" bIns="45720" rtlCol="0">
            <a:normAutofit/>
          </a:bodyPr>
          <a:lstStyle>
            <a:lvl1pPr>
              <a:defRPr lang="zh-TW" altLang="en-US" smtClean="0"/>
            </a:lvl1pPr>
            <a:lvl2pPr>
              <a:defRPr lang="zh-TW" altLang="en-US" smtClean="0"/>
            </a:lvl2pPr>
            <a:lvl3pPr>
              <a:defRPr lang="zh-TW" altLang="en-US" smtClean="0"/>
            </a:lvl3pPr>
            <a:lvl4pPr>
              <a:defRPr lang="zh-TW" altLang="en-US" smtClean="0"/>
            </a:lvl4pPr>
            <a:lvl5pPr>
              <a:defRPr lang="en-US" dirty="0"/>
            </a:lvl5pPr>
          </a:lstStyle>
          <a:p>
            <a:pPr lvl="0">
              <a:buFontTx/>
              <a:buBlip>
                <a:blip r:embed="rId3"/>
              </a:buBlip>
            </a:pPr>
            <a:r>
              <a:rPr lang="zh-TW" altLang="en-US"/>
              <a:t>編輯母片文字樣式</a:t>
            </a:r>
          </a:p>
          <a:p>
            <a:pPr lvl="1">
              <a:buFontTx/>
              <a:buBlip>
                <a:blip r:embed="rId4"/>
              </a:buBlip>
            </a:pPr>
            <a:r>
              <a:rPr lang="zh-TW" altLang="en-US"/>
              <a:t>第二層</a:t>
            </a:r>
          </a:p>
          <a:p>
            <a:pPr lvl="2">
              <a:buFontTx/>
              <a:buBlip>
                <a:blip r:embed="rId5"/>
              </a:buBlip>
            </a:pPr>
            <a:r>
              <a:rPr lang="zh-TW" altLang="en-US"/>
              <a:t>第三層</a:t>
            </a:r>
          </a:p>
          <a:p>
            <a:pPr lvl="3">
              <a:buFontTx/>
              <a:buBlip>
                <a:blip r:embed="rId6"/>
              </a:buBlip>
            </a:pPr>
            <a:r>
              <a:rPr lang="zh-TW" altLang="en-US"/>
              <a:t>第四層</a:t>
            </a:r>
          </a:p>
          <a:p>
            <a:pPr lvl="4">
              <a:buFontTx/>
              <a:buBlip>
                <a:blip r:embed="rId7"/>
              </a:buBlip>
            </a:pPr>
            <a:r>
              <a:rPr lang="zh-TW" altLang="en-US"/>
              <a:t>第五層</a:t>
            </a:r>
            <a:endParaRPr lang="en-US" dirty="0"/>
          </a:p>
        </p:txBody>
      </p:sp>
      <p:sp>
        <p:nvSpPr>
          <p:cNvPr id="7" name="Content Placeholder 3"/>
          <p:cNvSpPr>
            <a:spLocks noGrp="1"/>
          </p:cNvSpPr>
          <p:nvPr>
            <p:ph sz="half" idx="2"/>
          </p:nvPr>
        </p:nvSpPr>
        <p:spPr>
          <a:xfrm>
            <a:off x="6119611" y="1584101"/>
            <a:ext cx="5462789" cy="4592862"/>
          </a:xfrm>
        </p:spPr>
        <p:txBody>
          <a:bodyPr vert="horz" lIns="91440" tIns="45720" rIns="91440" bIns="45720" rtlCol="0">
            <a:normAutofit/>
          </a:bodyPr>
          <a:lstStyle>
            <a:lvl1pPr>
              <a:defRPr lang="zh-TW" altLang="en-US" smtClean="0"/>
            </a:lvl1pPr>
            <a:lvl2pPr>
              <a:defRPr lang="zh-TW" altLang="en-US" smtClean="0"/>
            </a:lvl2pPr>
            <a:lvl3pPr>
              <a:defRPr lang="zh-TW" altLang="en-US" smtClean="0"/>
            </a:lvl3pPr>
            <a:lvl4pPr>
              <a:defRPr lang="zh-TW" altLang="en-US" smtClean="0"/>
            </a:lvl4pPr>
            <a:lvl5pPr>
              <a:defRPr lang="en-US" dirty="0"/>
            </a:lvl5pPr>
          </a:lstStyle>
          <a:p>
            <a:pPr lvl="0">
              <a:buFontTx/>
              <a:buBlip>
                <a:blip r:embed="rId3"/>
              </a:buBlip>
            </a:pPr>
            <a:r>
              <a:rPr lang="zh-TW" altLang="en-US"/>
              <a:t>編輯母片文字樣式</a:t>
            </a:r>
          </a:p>
          <a:p>
            <a:pPr lvl="1">
              <a:buFontTx/>
              <a:buBlip>
                <a:blip r:embed="rId4"/>
              </a:buBlip>
            </a:pPr>
            <a:r>
              <a:rPr lang="zh-TW" altLang="en-US"/>
              <a:t>第二層</a:t>
            </a:r>
          </a:p>
          <a:p>
            <a:pPr lvl="2">
              <a:buFontTx/>
              <a:buBlip>
                <a:blip r:embed="rId5"/>
              </a:buBlip>
            </a:pPr>
            <a:r>
              <a:rPr lang="zh-TW" altLang="en-US"/>
              <a:t>第三層</a:t>
            </a:r>
          </a:p>
          <a:p>
            <a:pPr lvl="3">
              <a:buFontTx/>
              <a:buBlip>
                <a:blip r:embed="rId6"/>
              </a:buBlip>
            </a:pPr>
            <a:r>
              <a:rPr lang="zh-TW" altLang="en-US"/>
              <a:t>第四層</a:t>
            </a:r>
          </a:p>
          <a:p>
            <a:pPr lvl="4">
              <a:buFontTx/>
              <a:buBlip>
                <a:blip r:embed="rId7"/>
              </a:buBlip>
            </a:pPr>
            <a:r>
              <a:rPr lang="zh-TW" altLang="en-US"/>
              <a:t>第五層</a:t>
            </a:r>
            <a:endParaRPr lang="en-US" dirty="0"/>
          </a:p>
        </p:txBody>
      </p:sp>
      <p:sp>
        <p:nvSpPr>
          <p:cNvPr id="9" name="標題 1"/>
          <p:cNvSpPr>
            <a:spLocks noGrp="1"/>
          </p:cNvSpPr>
          <p:nvPr>
            <p:ph type="title"/>
          </p:nvPr>
        </p:nvSpPr>
        <p:spPr>
          <a:xfrm>
            <a:off x="609600" y="714356"/>
            <a:ext cx="10972800" cy="703282"/>
          </a:xfrm>
        </p:spPr>
        <p:txBody>
          <a:bodyPr>
            <a:normAutofit/>
          </a:bodyPr>
          <a:lstStyle>
            <a:lvl1pPr algn="l">
              <a:defRPr sz="3600" b="1" baseline="0">
                <a:solidFill>
                  <a:srgbClr val="002060"/>
                </a:solidFill>
                <a:latin typeface="Arial" pitchFamily="34" charset="0"/>
                <a:ea typeface="微軟正黑體" pitchFamily="34" charset="-120"/>
              </a:defRPr>
            </a:lvl1pPr>
          </a:lstStyle>
          <a:p>
            <a:r>
              <a:rPr lang="zh-TW" altLang="en-US" dirty="0"/>
              <a:t>按一下以編輯母片標題樣式</a:t>
            </a:r>
          </a:p>
        </p:txBody>
      </p:sp>
    </p:spTree>
    <p:extLst>
      <p:ext uri="{BB962C8B-B14F-4D97-AF65-F5344CB8AC3E}">
        <p14:creationId xmlns:p14="http://schemas.microsoft.com/office/powerpoint/2010/main" val="1097143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E37DA1E-BFB7-4C32-8EF6-4305666AFE82}" type="slidenum">
              <a:rPr lang="zh-TW" altLang="en-US" smtClean="0"/>
              <a:t>‹#›</a:t>
            </a:fld>
            <a:endParaRPr lang="zh-TW" altLang="en-US"/>
          </a:p>
        </p:txBody>
      </p:sp>
      <p:grpSp>
        <p:nvGrpSpPr>
          <p:cNvPr id="6" name="群組 5"/>
          <p:cNvGrpSpPr/>
          <p:nvPr userDrawn="1"/>
        </p:nvGrpSpPr>
        <p:grpSpPr>
          <a:xfrm>
            <a:off x="453099" y="2115128"/>
            <a:ext cx="11738901" cy="4774404"/>
            <a:chOff x="453099" y="2115128"/>
            <a:chExt cx="11738901" cy="4774404"/>
          </a:xfrm>
        </p:grpSpPr>
        <p:grpSp>
          <p:nvGrpSpPr>
            <p:cNvPr id="7" name="群組 6"/>
            <p:cNvGrpSpPr/>
            <p:nvPr/>
          </p:nvGrpSpPr>
          <p:grpSpPr>
            <a:xfrm>
              <a:off x="611188" y="6436399"/>
              <a:ext cx="11580812" cy="453133"/>
              <a:chOff x="611188" y="6436399"/>
              <a:chExt cx="11580812" cy="453133"/>
            </a:xfrm>
          </p:grpSpPr>
          <p:sp>
            <p:nvSpPr>
              <p:cNvPr id="36" name="矩形 35"/>
              <p:cNvSpPr/>
              <p:nvPr/>
            </p:nvSpPr>
            <p:spPr>
              <a:xfrm>
                <a:off x="611188" y="6436399"/>
                <a:ext cx="11580812" cy="4216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日期版面配置區 3"/>
              <p:cNvSpPr txBox="1">
                <a:spLocks/>
              </p:cNvSpPr>
              <p:nvPr/>
            </p:nvSpPr>
            <p:spPr bwMode="auto">
              <a:xfrm>
                <a:off x="611188" y="6467931"/>
                <a:ext cx="8573408" cy="42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b="1" kern="1200">
                    <a:solidFill>
                      <a:schemeClr val="bg1"/>
                    </a:solidFill>
                    <a:latin typeface="+mn-lt"/>
                    <a:ea typeface="굴림" pitchFamily="50" charset="-128"/>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National Yulin University of Science &amp; Technology</a:t>
                </a:r>
              </a:p>
            </p:txBody>
          </p:sp>
        </p:grpSp>
        <p:grpSp>
          <p:nvGrpSpPr>
            <p:cNvPr id="8" name="群組 7"/>
            <p:cNvGrpSpPr/>
            <p:nvPr/>
          </p:nvGrpSpPr>
          <p:grpSpPr>
            <a:xfrm>
              <a:off x="453099" y="2115128"/>
              <a:ext cx="11278093" cy="3816350"/>
              <a:chOff x="453099" y="2115128"/>
              <a:chExt cx="11278093" cy="3816350"/>
            </a:xfrm>
          </p:grpSpPr>
          <p:grpSp>
            <p:nvGrpSpPr>
              <p:cNvPr id="9" name="Group 4"/>
              <p:cNvGrpSpPr>
                <a:grpSpLocks/>
              </p:cNvGrpSpPr>
              <p:nvPr/>
            </p:nvGrpSpPr>
            <p:grpSpPr bwMode="auto">
              <a:xfrm>
                <a:off x="7986279" y="2115128"/>
                <a:ext cx="3744913" cy="3816350"/>
                <a:chOff x="2789" y="890"/>
                <a:chExt cx="2722" cy="2721"/>
              </a:xfrm>
            </p:grpSpPr>
            <p:sp>
              <p:nvSpPr>
                <p:cNvPr id="11"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2" name="Freeform 6"/>
                <p:cNvSpPr>
                  <a:spLocks/>
                </p:cNvSpPr>
                <p:nvPr/>
              </p:nvSpPr>
              <p:spPr bwMode="ltGray">
                <a:xfrm>
                  <a:off x="3196" y="3082"/>
                  <a:ext cx="325" cy="244"/>
                </a:xfrm>
                <a:custGeom>
                  <a:avLst/>
                  <a:gdLst>
                    <a:gd name="T0" fmla="*/ 0 w 363"/>
                    <a:gd name="T1" fmla="*/ 45 h 272"/>
                    <a:gd name="T2" fmla="*/ 90 w 363"/>
                    <a:gd name="T3" fmla="*/ 136 h 272"/>
                    <a:gd name="T4" fmla="*/ 181 w 363"/>
                    <a:gd name="T5" fmla="*/ 227 h 272"/>
                    <a:gd name="T6" fmla="*/ 272 w 363"/>
                    <a:gd name="T7" fmla="*/ 272 h 272"/>
                    <a:gd name="T8" fmla="*/ 317 w 363"/>
                    <a:gd name="T9" fmla="*/ 272 h 272"/>
                    <a:gd name="T10" fmla="*/ 363 w 363"/>
                    <a:gd name="T11" fmla="*/ 181 h 272"/>
                    <a:gd name="T12" fmla="*/ 317 w 363"/>
                    <a:gd name="T13" fmla="*/ 181 h 272"/>
                    <a:gd name="T14" fmla="*/ 272 w 363"/>
                    <a:gd name="T15" fmla="*/ 181 h 272"/>
                    <a:gd name="T16" fmla="*/ 226 w 363"/>
                    <a:gd name="T17" fmla="*/ 181 h 272"/>
                    <a:gd name="T18" fmla="*/ 226 w 363"/>
                    <a:gd name="T19" fmla="*/ 136 h 272"/>
                    <a:gd name="T20" fmla="*/ 272 w 363"/>
                    <a:gd name="T21" fmla="*/ 91 h 272"/>
                    <a:gd name="T22" fmla="*/ 226 w 363"/>
                    <a:gd name="T23" fmla="*/ 45 h 272"/>
                    <a:gd name="T24" fmla="*/ 226 w 363"/>
                    <a:gd name="T25" fmla="*/ 91 h 272"/>
                    <a:gd name="T26" fmla="*/ 181 w 363"/>
                    <a:gd name="T27" fmla="*/ 136 h 272"/>
                    <a:gd name="T28" fmla="*/ 136 w 363"/>
                    <a:gd name="T29" fmla="*/ 136 h 272"/>
                    <a:gd name="T30" fmla="*/ 90 w 363"/>
                    <a:gd name="T31" fmla="*/ 91 h 272"/>
                    <a:gd name="T32" fmla="*/ 136 w 363"/>
                    <a:gd name="T33" fmla="*/ 91 h 272"/>
                    <a:gd name="T34" fmla="*/ 90 w 363"/>
                    <a:gd name="T35" fmla="*/ 45 h 272"/>
                    <a:gd name="T36" fmla="*/ 45 w 363"/>
                    <a:gd name="T37" fmla="*/ 0 h 272"/>
                    <a:gd name="T38" fmla="*/ 61 w 363"/>
                    <a:gd name="T39" fmla="*/ 57 h 272"/>
                    <a:gd name="T40" fmla="*/ 28 w 363"/>
                    <a:gd name="T41" fmla="*/ 45 h 272"/>
                    <a:gd name="T42" fmla="*/ 0 w 363"/>
                    <a:gd name="T43" fmla="*/ 4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3" name="Freeform 7"/>
                <p:cNvSpPr>
                  <a:spLocks/>
                </p:cNvSpPr>
                <p:nvPr/>
              </p:nvSpPr>
              <p:spPr bwMode="ltGray">
                <a:xfrm>
                  <a:off x="3660" y="1726"/>
                  <a:ext cx="420" cy="1885"/>
                </a:xfrm>
                <a:custGeom>
                  <a:avLst/>
                  <a:gdLst>
                    <a:gd name="T0" fmla="*/ 162 w 420"/>
                    <a:gd name="T1" fmla="*/ 1 h 1885"/>
                    <a:gd name="T2" fmla="*/ 56 w 420"/>
                    <a:gd name="T3" fmla="*/ 561 h 1885"/>
                    <a:gd name="T4" fmla="*/ 122 w 420"/>
                    <a:gd name="T5" fmla="*/ 1185 h 1885"/>
                    <a:gd name="T6" fmla="*/ 383 w 420"/>
                    <a:gd name="T7" fmla="*/ 1785 h 1885"/>
                    <a:gd name="T8" fmla="*/ 343 w 420"/>
                    <a:gd name="T9" fmla="*/ 1785 h 1885"/>
                    <a:gd name="T10" fmla="*/ 70 w 420"/>
                    <a:gd name="T11" fmla="*/ 1209 h 1885"/>
                    <a:gd name="T12" fmla="*/ 15 w 420"/>
                    <a:gd name="T13" fmla="*/ 487 h 1885"/>
                    <a:gd name="T14" fmla="*/ 162 w 420"/>
                    <a:gd name="T15" fmla="*/ 1 h 18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4" name="Freeform 8"/>
                <p:cNvSpPr>
                  <a:spLocks/>
                </p:cNvSpPr>
                <p:nvPr/>
              </p:nvSpPr>
              <p:spPr bwMode="ltGray">
                <a:xfrm>
                  <a:off x="4023" y="1694"/>
                  <a:ext cx="429" cy="1836"/>
                </a:xfrm>
                <a:custGeom>
                  <a:avLst/>
                  <a:gdLst>
                    <a:gd name="T0" fmla="*/ 0 w 429"/>
                    <a:gd name="T1" fmla="*/ 25 h 1836"/>
                    <a:gd name="T2" fmla="*/ 375 w 429"/>
                    <a:gd name="T3" fmla="*/ 1835 h 1836"/>
                    <a:gd name="T4" fmla="*/ 429 w 429"/>
                    <a:gd name="T5" fmla="*/ 1836 h 1836"/>
                    <a:gd name="T6" fmla="*/ 37 w 429"/>
                    <a:gd name="T7" fmla="*/ 0 h 1836"/>
                    <a:gd name="T8" fmla="*/ 0 w 429"/>
                    <a:gd name="T9" fmla="*/ 25 h 1836"/>
                  </a:gdLst>
                  <a:ahLst/>
                  <a:cxnLst>
                    <a:cxn ang="0">
                      <a:pos x="T0" y="T1"/>
                    </a:cxn>
                    <a:cxn ang="0">
                      <a:pos x="T2" y="T3"/>
                    </a:cxn>
                    <a:cxn ang="0">
                      <a:pos x="T4" y="T5"/>
                    </a:cxn>
                    <a:cxn ang="0">
                      <a:pos x="T6" y="T7"/>
                    </a:cxn>
                    <a:cxn ang="0">
                      <a:pos x="T8" y="T9"/>
                    </a:cxn>
                  </a:cxnLst>
                  <a:rect l="0" t="0" r="r" b="b"/>
                  <a:pathLst>
                    <a:path w="429" h="1836">
                      <a:moveTo>
                        <a:pt x="0" y="25"/>
                      </a:moveTo>
                      <a:lnTo>
                        <a:pt x="375" y="1835"/>
                      </a:lnTo>
                      <a:lnTo>
                        <a:pt x="429" y="1836"/>
                      </a:lnTo>
                      <a:lnTo>
                        <a:pt x="37" y="0"/>
                      </a:lnTo>
                      <a:lnTo>
                        <a:pt x="0" y="25"/>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5" name="Freeform 9"/>
                <p:cNvSpPr>
                  <a:spLocks/>
                </p:cNvSpPr>
                <p:nvPr/>
              </p:nvSpPr>
              <p:spPr bwMode="ltGray">
                <a:xfrm>
                  <a:off x="4270" y="1551"/>
                  <a:ext cx="600" cy="1899"/>
                </a:xfrm>
                <a:custGeom>
                  <a:avLst/>
                  <a:gdLst>
                    <a:gd name="T0" fmla="*/ 0 w 600"/>
                    <a:gd name="T1" fmla="*/ 67 h 1899"/>
                    <a:gd name="T2" fmla="*/ 91 w 600"/>
                    <a:gd name="T3" fmla="*/ 168 h 1899"/>
                    <a:gd name="T4" fmla="*/ 347 w 600"/>
                    <a:gd name="T5" fmla="*/ 552 h 1899"/>
                    <a:gd name="T6" fmla="*/ 512 w 600"/>
                    <a:gd name="T7" fmla="*/ 1146 h 1899"/>
                    <a:gd name="T8" fmla="*/ 539 w 600"/>
                    <a:gd name="T9" fmla="*/ 1612 h 1899"/>
                    <a:gd name="T10" fmla="*/ 457 w 600"/>
                    <a:gd name="T11" fmla="*/ 1859 h 1899"/>
                    <a:gd name="T12" fmla="*/ 503 w 600"/>
                    <a:gd name="T13" fmla="*/ 1850 h 1899"/>
                    <a:gd name="T14" fmla="*/ 583 w 600"/>
                    <a:gd name="T15" fmla="*/ 1611 h 1899"/>
                    <a:gd name="T16" fmla="*/ 567 w 600"/>
                    <a:gd name="T17" fmla="*/ 1146 h 1899"/>
                    <a:gd name="T18" fmla="*/ 384 w 600"/>
                    <a:gd name="T19" fmla="*/ 524 h 1899"/>
                    <a:gd name="T20" fmla="*/ 82 w 600"/>
                    <a:gd name="T21" fmla="*/ 76 h 1899"/>
                    <a:gd name="T22" fmla="*/ 0 w 600"/>
                    <a:gd name="T23" fmla="*/ 67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6" name="Freeform 10"/>
                <p:cNvSpPr>
                  <a:spLocks/>
                </p:cNvSpPr>
                <p:nvPr/>
              </p:nvSpPr>
              <p:spPr bwMode="ltGray">
                <a:xfrm>
                  <a:off x="4902" y="1753"/>
                  <a:ext cx="338" cy="1494"/>
                </a:xfrm>
                <a:custGeom>
                  <a:avLst/>
                  <a:gdLst>
                    <a:gd name="T0" fmla="*/ 26 w 338"/>
                    <a:gd name="T1" fmla="*/ 73 h 1494"/>
                    <a:gd name="T2" fmla="*/ 136 w 338"/>
                    <a:gd name="T3" fmla="*/ 194 h 1494"/>
                    <a:gd name="T4" fmla="*/ 282 w 338"/>
                    <a:gd name="T5" fmla="*/ 706 h 1494"/>
                    <a:gd name="T6" fmla="*/ 282 w 338"/>
                    <a:gd name="T7" fmla="*/ 1118 h 1494"/>
                    <a:gd name="T8" fmla="*/ 218 w 338"/>
                    <a:gd name="T9" fmla="*/ 1319 h 1494"/>
                    <a:gd name="T10" fmla="*/ 132 w 338"/>
                    <a:gd name="T11" fmla="*/ 1475 h 1494"/>
                    <a:gd name="T12" fmla="*/ 206 w 338"/>
                    <a:gd name="T13" fmla="*/ 1433 h 1494"/>
                    <a:gd name="T14" fmla="*/ 312 w 338"/>
                    <a:gd name="T15" fmla="*/ 1163 h 1494"/>
                    <a:gd name="T16" fmla="*/ 337 w 338"/>
                    <a:gd name="T17" fmla="*/ 871 h 1494"/>
                    <a:gd name="T18" fmla="*/ 309 w 338"/>
                    <a:gd name="T19" fmla="*/ 615 h 1494"/>
                    <a:gd name="T20" fmla="*/ 172 w 338"/>
                    <a:gd name="T21" fmla="*/ 149 h 1494"/>
                    <a:gd name="T22" fmla="*/ 34 w 338"/>
                    <a:gd name="T23" fmla="*/ 23 h 1494"/>
                    <a:gd name="T24" fmla="*/ 26 w 338"/>
                    <a:gd name="T25" fmla="*/ 73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7" name="Freeform 11"/>
                <p:cNvSpPr>
                  <a:spLocks/>
                </p:cNvSpPr>
                <p:nvPr/>
              </p:nvSpPr>
              <p:spPr bwMode="ltGray">
                <a:xfrm>
                  <a:off x="3189" y="2212"/>
                  <a:ext cx="573" cy="1290"/>
                </a:xfrm>
                <a:custGeom>
                  <a:avLst/>
                  <a:gdLst>
                    <a:gd name="T0" fmla="*/ 2 w 573"/>
                    <a:gd name="T1" fmla="*/ 129 h 1290"/>
                    <a:gd name="T2" fmla="*/ 48 w 573"/>
                    <a:gd name="T3" fmla="*/ 65 h 1290"/>
                    <a:gd name="T4" fmla="*/ 84 w 573"/>
                    <a:gd name="T5" fmla="*/ 522 h 1290"/>
                    <a:gd name="T6" fmla="*/ 241 w 573"/>
                    <a:gd name="T7" fmla="*/ 909 h 1290"/>
                    <a:gd name="T8" fmla="*/ 396 w 573"/>
                    <a:gd name="T9" fmla="*/ 1106 h 1290"/>
                    <a:gd name="T10" fmla="*/ 568 w 573"/>
                    <a:gd name="T11" fmla="*/ 1286 h 1290"/>
                    <a:gd name="T12" fmla="*/ 363 w 573"/>
                    <a:gd name="T13" fmla="*/ 1130 h 1290"/>
                    <a:gd name="T14" fmla="*/ 183 w 573"/>
                    <a:gd name="T15" fmla="*/ 909 h 1290"/>
                    <a:gd name="T16" fmla="*/ 38 w 573"/>
                    <a:gd name="T17" fmla="*/ 540 h 1290"/>
                    <a:gd name="T18" fmla="*/ 2 w 573"/>
                    <a:gd name="T19" fmla="*/ 129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8" name="Freeform 12"/>
                <p:cNvSpPr>
                  <a:spLocks/>
                </p:cNvSpPr>
                <p:nvPr/>
              </p:nvSpPr>
              <p:spPr bwMode="ltGray">
                <a:xfrm>
                  <a:off x="4170" y="1008"/>
                  <a:ext cx="655" cy="192"/>
                </a:xfrm>
                <a:custGeom>
                  <a:avLst/>
                  <a:gdLst>
                    <a:gd name="T0" fmla="*/ 17 w 731"/>
                    <a:gd name="T1" fmla="*/ 187 h 214"/>
                    <a:gd name="T2" fmla="*/ 255 w 731"/>
                    <a:gd name="T3" fmla="*/ 41 h 214"/>
                    <a:gd name="T4" fmla="*/ 456 w 731"/>
                    <a:gd name="T5" fmla="*/ 4 h 214"/>
                    <a:gd name="T6" fmla="*/ 629 w 731"/>
                    <a:gd name="T7" fmla="*/ 16 h 214"/>
                    <a:gd name="T8" fmla="*/ 720 w 731"/>
                    <a:gd name="T9" fmla="*/ 61 h 214"/>
                    <a:gd name="T10" fmla="*/ 565 w 731"/>
                    <a:gd name="T11" fmla="*/ 50 h 214"/>
                    <a:gd name="T12" fmla="*/ 264 w 731"/>
                    <a:gd name="T13" fmla="*/ 77 h 214"/>
                    <a:gd name="T14" fmla="*/ 53 w 731"/>
                    <a:gd name="T15" fmla="*/ 196 h 214"/>
                    <a:gd name="T16" fmla="*/ 17 w 731"/>
                    <a:gd name="T17" fmla="*/ 1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19" name="Freeform 13"/>
                <p:cNvSpPr>
                  <a:spLocks/>
                </p:cNvSpPr>
                <p:nvPr/>
              </p:nvSpPr>
              <p:spPr bwMode="ltGray">
                <a:xfrm>
                  <a:off x="4322" y="1276"/>
                  <a:ext cx="504" cy="82"/>
                </a:xfrm>
                <a:custGeom>
                  <a:avLst/>
                  <a:gdLst>
                    <a:gd name="T0" fmla="*/ 0 w 563"/>
                    <a:gd name="T1" fmla="*/ 0 h 91"/>
                    <a:gd name="T2" fmla="*/ 64 w 563"/>
                    <a:gd name="T3" fmla="*/ 37 h 91"/>
                    <a:gd name="T4" fmla="*/ 311 w 563"/>
                    <a:gd name="T5" fmla="*/ 18 h 91"/>
                    <a:gd name="T6" fmla="*/ 530 w 563"/>
                    <a:gd name="T7" fmla="*/ 37 h 91"/>
                    <a:gd name="T8" fmla="*/ 512 w 563"/>
                    <a:gd name="T9" fmla="*/ 73 h 91"/>
                    <a:gd name="T10" fmla="*/ 293 w 563"/>
                    <a:gd name="T11" fmla="*/ 55 h 91"/>
                    <a:gd name="T12" fmla="*/ 37 w 563"/>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0" name="Freeform 14"/>
                <p:cNvSpPr>
                  <a:spLocks/>
                </p:cNvSpPr>
                <p:nvPr/>
              </p:nvSpPr>
              <p:spPr bwMode="ltGray">
                <a:xfrm>
                  <a:off x="4043" y="890"/>
                  <a:ext cx="204" cy="247"/>
                </a:xfrm>
                <a:custGeom>
                  <a:avLst/>
                  <a:gdLst>
                    <a:gd name="T0" fmla="*/ 0 w 228"/>
                    <a:gd name="T1" fmla="*/ 276 h 276"/>
                    <a:gd name="T2" fmla="*/ 156 w 228"/>
                    <a:gd name="T3" fmla="*/ 38 h 276"/>
                    <a:gd name="T4" fmla="*/ 211 w 228"/>
                    <a:gd name="T5" fmla="*/ 47 h 276"/>
                    <a:gd name="T6" fmla="*/ 52 w 228"/>
                    <a:gd name="T7" fmla="*/ 268 h 276"/>
                  </a:gdLst>
                  <a:ahLst/>
                  <a:cxnLst>
                    <a:cxn ang="0">
                      <a:pos x="T0" y="T1"/>
                    </a:cxn>
                    <a:cxn ang="0">
                      <a:pos x="T2" y="T3"/>
                    </a:cxn>
                    <a:cxn ang="0">
                      <a:pos x="T4" y="T5"/>
                    </a:cxn>
                    <a:cxn ang="0">
                      <a:pos x="T6" y="T7"/>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1" name="Freeform 15"/>
                <p:cNvSpPr>
                  <a:spLocks/>
                </p:cNvSpPr>
                <p:nvPr/>
              </p:nvSpPr>
              <p:spPr bwMode="ltGray">
                <a:xfrm>
                  <a:off x="3854" y="915"/>
                  <a:ext cx="67" cy="287"/>
                </a:xfrm>
                <a:custGeom>
                  <a:avLst/>
                  <a:gdLst>
                    <a:gd name="T0" fmla="*/ 1 w 75"/>
                    <a:gd name="T1" fmla="*/ 46 h 320"/>
                    <a:gd name="T2" fmla="*/ 36 w 75"/>
                    <a:gd name="T3" fmla="*/ 285 h 320"/>
                    <a:gd name="T4" fmla="*/ 74 w 75"/>
                    <a:gd name="T5" fmla="*/ 266 h 320"/>
                    <a:gd name="T6" fmla="*/ 28 w 75"/>
                    <a:gd name="T7" fmla="*/ 37 h 320"/>
                    <a:gd name="T8" fmla="*/ 1 w 75"/>
                    <a:gd name="T9" fmla="*/ 46 h 320"/>
                  </a:gdLst>
                  <a:ahLst/>
                  <a:cxnLst>
                    <a:cxn ang="0">
                      <a:pos x="T0" y="T1"/>
                    </a:cxn>
                    <a:cxn ang="0">
                      <a:pos x="T2" y="T3"/>
                    </a:cxn>
                    <a:cxn ang="0">
                      <a:pos x="T4" y="T5"/>
                    </a:cxn>
                    <a:cxn ang="0">
                      <a:pos x="T6" y="T7"/>
                    </a:cxn>
                    <a:cxn ang="0">
                      <a:pos x="T8" y="T9"/>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2" name="Freeform 16"/>
                <p:cNvSpPr>
                  <a:spLocks/>
                </p:cNvSpPr>
                <p:nvPr/>
              </p:nvSpPr>
              <p:spPr bwMode="ltGray">
                <a:xfrm>
                  <a:off x="3319" y="1736"/>
                  <a:ext cx="1687" cy="607"/>
                </a:xfrm>
                <a:custGeom>
                  <a:avLst/>
                  <a:gdLst>
                    <a:gd name="T0" fmla="*/ 95 w 1883"/>
                    <a:gd name="T1" fmla="*/ 511 h 677"/>
                    <a:gd name="T2" fmla="*/ 406 w 1883"/>
                    <a:gd name="T3" fmla="*/ 594 h 677"/>
                    <a:gd name="T4" fmla="*/ 936 w 1883"/>
                    <a:gd name="T5" fmla="*/ 575 h 677"/>
                    <a:gd name="T6" fmla="*/ 1430 w 1883"/>
                    <a:gd name="T7" fmla="*/ 392 h 677"/>
                    <a:gd name="T8" fmla="*/ 1812 w 1883"/>
                    <a:gd name="T9" fmla="*/ 49 h 677"/>
                    <a:gd name="T10" fmla="*/ 1858 w 1883"/>
                    <a:gd name="T11" fmla="*/ 95 h 677"/>
                    <a:gd name="T12" fmla="*/ 1812 w 1883"/>
                    <a:gd name="T13" fmla="*/ 140 h 677"/>
                    <a:gd name="T14" fmla="*/ 1449 w 1883"/>
                    <a:gd name="T15" fmla="*/ 458 h 677"/>
                    <a:gd name="T16" fmla="*/ 964 w 1883"/>
                    <a:gd name="T17" fmla="*/ 639 h 677"/>
                    <a:gd name="T18" fmla="*/ 406 w 1883"/>
                    <a:gd name="T19" fmla="*/ 666 h 677"/>
                    <a:gd name="T20" fmla="*/ 59 w 1883"/>
                    <a:gd name="T21" fmla="*/ 575 h 677"/>
                    <a:gd name="T22" fmla="*/ 49 w 1883"/>
                    <a:gd name="T23" fmla="*/ 54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3" name="Freeform 17"/>
                <p:cNvSpPr>
                  <a:spLocks/>
                </p:cNvSpPr>
                <p:nvPr/>
              </p:nvSpPr>
              <p:spPr bwMode="ltGray">
                <a:xfrm>
                  <a:off x="2898" y="1874"/>
                  <a:ext cx="2576" cy="1099"/>
                </a:xfrm>
                <a:custGeom>
                  <a:avLst/>
                  <a:gdLst>
                    <a:gd name="T0" fmla="*/ 53 w 2876"/>
                    <a:gd name="T1" fmla="*/ 779 h 1226"/>
                    <a:gd name="T2" fmla="*/ 62 w 2876"/>
                    <a:gd name="T3" fmla="*/ 788 h 1226"/>
                    <a:gd name="T4" fmla="*/ 428 w 2876"/>
                    <a:gd name="T5" fmla="*/ 1062 h 1226"/>
                    <a:gd name="T6" fmla="*/ 931 w 2876"/>
                    <a:gd name="T7" fmla="*/ 1153 h 1226"/>
                    <a:gd name="T8" fmla="*/ 1534 w 2876"/>
                    <a:gd name="T9" fmla="*/ 1126 h 1226"/>
                    <a:gd name="T10" fmla="*/ 2147 w 2876"/>
                    <a:gd name="T11" fmla="*/ 907 h 1226"/>
                    <a:gd name="T12" fmla="*/ 2600 w 2876"/>
                    <a:gd name="T13" fmla="*/ 532 h 1226"/>
                    <a:gd name="T14" fmla="*/ 2833 w 2876"/>
                    <a:gd name="T15" fmla="*/ 65 h 1226"/>
                    <a:gd name="T16" fmla="*/ 2860 w 2876"/>
                    <a:gd name="T17" fmla="*/ 139 h 1226"/>
                    <a:gd name="T18" fmla="*/ 2787 w 2876"/>
                    <a:gd name="T19" fmla="*/ 340 h 1226"/>
                    <a:gd name="T20" fmla="*/ 2600 w 2876"/>
                    <a:gd name="T21" fmla="*/ 622 h 1226"/>
                    <a:gd name="T22" fmla="*/ 2146 w 2876"/>
                    <a:gd name="T23" fmla="*/ 985 h 1226"/>
                    <a:gd name="T24" fmla="*/ 1553 w 2876"/>
                    <a:gd name="T25" fmla="*/ 1181 h 1226"/>
                    <a:gd name="T26" fmla="*/ 949 w 2876"/>
                    <a:gd name="T27" fmla="*/ 1217 h 1226"/>
                    <a:gd name="T28" fmla="*/ 437 w 2876"/>
                    <a:gd name="T29" fmla="*/ 1126 h 1226"/>
                    <a:gd name="T30" fmla="*/ 145 w 2876"/>
                    <a:gd name="T31" fmla="*/ 943 h 1226"/>
                    <a:gd name="T32" fmla="*/ 53 w 2876"/>
                    <a:gd name="T33" fmla="*/ 779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4" name="Freeform 18"/>
                <p:cNvSpPr>
                  <a:spLocks/>
                </p:cNvSpPr>
                <p:nvPr/>
              </p:nvSpPr>
              <p:spPr bwMode="ltGray">
                <a:xfrm>
                  <a:off x="3473" y="2703"/>
                  <a:ext cx="1961" cy="706"/>
                </a:xfrm>
                <a:custGeom>
                  <a:avLst/>
                  <a:gdLst>
                    <a:gd name="T0" fmla="*/ 7 w 2189"/>
                    <a:gd name="T1" fmla="*/ 650 h 788"/>
                    <a:gd name="T2" fmla="*/ 143 w 2189"/>
                    <a:gd name="T3" fmla="*/ 695 h 788"/>
                    <a:gd name="T4" fmla="*/ 572 w 2189"/>
                    <a:gd name="T5" fmla="*/ 722 h 788"/>
                    <a:gd name="T6" fmla="*/ 993 w 2189"/>
                    <a:gd name="T7" fmla="*/ 676 h 788"/>
                    <a:gd name="T8" fmla="*/ 1532 w 2189"/>
                    <a:gd name="T9" fmla="*/ 484 h 788"/>
                    <a:gd name="T10" fmla="*/ 1925 w 2189"/>
                    <a:gd name="T11" fmla="*/ 219 h 788"/>
                    <a:gd name="T12" fmla="*/ 2163 w 2189"/>
                    <a:gd name="T13" fmla="*/ 9 h 788"/>
                    <a:gd name="T14" fmla="*/ 2081 w 2189"/>
                    <a:gd name="T15" fmla="*/ 164 h 788"/>
                    <a:gd name="T16" fmla="*/ 1898 w 2189"/>
                    <a:gd name="T17" fmla="*/ 320 h 788"/>
                    <a:gd name="T18" fmla="*/ 1514 w 2189"/>
                    <a:gd name="T19" fmla="*/ 558 h 788"/>
                    <a:gd name="T20" fmla="*/ 1039 w 2189"/>
                    <a:gd name="T21" fmla="*/ 731 h 788"/>
                    <a:gd name="T22" fmla="*/ 591 w 2189"/>
                    <a:gd name="T23" fmla="*/ 786 h 788"/>
                    <a:gd name="T24" fmla="*/ 98 w 2189"/>
                    <a:gd name="T25" fmla="*/ 741 h 788"/>
                    <a:gd name="T26" fmla="*/ 7 w 2189"/>
                    <a:gd name="T27" fmla="*/ 65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5" name="Freeform 19"/>
                <p:cNvSpPr>
                  <a:spLocks/>
                </p:cNvSpPr>
                <p:nvPr/>
              </p:nvSpPr>
              <p:spPr bwMode="ltGray">
                <a:xfrm>
                  <a:off x="4198" y="1089"/>
                  <a:ext cx="1273" cy="1017"/>
                </a:xfrm>
                <a:custGeom>
                  <a:avLst/>
                  <a:gdLst>
                    <a:gd name="T0" fmla="*/ 287 w 1421"/>
                    <a:gd name="T1" fmla="*/ 318 h 1134"/>
                    <a:gd name="T2" fmla="*/ 259 w 1421"/>
                    <a:gd name="T3" fmla="*/ 294 h 1134"/>
                    <a:gd name="T4" fmla="*/ 214 w 1421"/>
                    <a:gd name="T5" fmla="*/ 384 h 1134"/>
                    <a:gd name="T6" fmla="*/ 121 w 1421"/>
                    <a:gd name="T7" fmla="*/ 423 h 1134"/>
                    <a:gd name="T8" fmla="*/ 79 w 1421"/>
                    <a:gd name="T9" fmla="*/ 387 h 1134"/>
                    <a:gd name="T10" fmla="*/ 46 w 1421"/>
                    <a:gd name="T11" fmla="*/ 420 h 1134"/>
                    <a:gd name="T12" fmla="*/ 15 w 1421"/>
                    <a:gd name="T13" fmla="*/ 454 h 1134"/>
                    <a:gd name="T14" fmla="*/ 151 w 1421"/>
                    <a:gd name="T15" fmla="*/ 454 h 1134"/>
                    <a:gd name="T16" fmla="*/ 46 w 1421"/>
                    <a:gd name="T17" fmla="*/ 561 h 1134"/>
                    <a:gd name="T18" fmla="*/ 7 w 1421"/>
                    <a:gd name="T19" fmla="*/ 654 h 1134"/>
                    <a:gd name="T20" fmla="*/ 46 w 1421"/>
                    <a:gd name="T21" fmla="*/ 753 h 1134"/>
                    <a:gd name="T22" fmla="*/ 85 w 1421"/>
                    <a:gd name="T23" fmla="*/ 795 h 1134"/>
                    <a:gd name="T24" fmla="*/ 16 w 1421"/>
                    <a:gd name="T25" fmla="*/ 822 h 1134"/>
                    <a:gd name="T26" fmla="*/ 196 w 1421"/>
                    <a:gd name="T27" fmla="*/ 801 h 1134"/>
                    <a:gd name="T28" fmla="*/ 82 w 1421"/>
                    <a:gd name="T29" fmla="*/ 1068 h 1134"/>
                    <a:gd name="T30" fmla="*/ 118 w 1421"/>
                    <a:gd name="T31" fmla="*/ 1101 h 1134"/>
                    <a:gd name="T32" fmla="*/ 241 w 1421"/>
                    <a:gd name="T33" fmla="*/ 862 h 1134"/>
                    <a:gd name="T34" fmla="*/ 295 w 1421"/>
                    <a:gd name="T35" fmla="*/ 816 h 1134"/>
                    <a:gd name="T36" fmla="*/ 250 w 1421"/>
                    <a:gd name="T37" fmla="*/ 732 h 1134"/>
                    <a:gd name="T38" fmla="*/ 287 w 1421"/>
                    <a:gd name="T39" fmla="*/ 771 h 1134"/>
                    <a:gd name="T40" fmla="*/ 610 w 1421"/>
                    <a:gd name="T41" fmla="*/ 696 h 1134"/>
                    <a:gd name="T42" fmla="*/ 820 w 1421"/>
                    <a:gd name="T43" fmla="*/ 810 h 1134"/>
                    <a:gd name="T44" fmla="*/ 967 w 1421"/>
                    <a:gd name="T45" fmla="*/ 998 h 1134"/>
                    <a:gd name="T46" fmla="*/ 997 w 1421"/>
                    <a:gd name="T47" fmla="*/ 963 h 1134"/>
                    <a:gd name="T48" fmla="*/ 1348 w 1421"/>
                    <a:gd name="T49" fmla="*/ 1029 h 1134"/>
                    <a:gd name="T50" fmla="*/ 1300 w 1421"/>
                    <a:gd name="T51" fmla="*/ 960 h 1134"/>
                    <a:gd name="T52" fmla="*/ 1336 w 1421"/>
                    <a:gd name="T53" fmla="*/ 785 h 1134"/>
                    <a:gd name="T54" fmla="*/ 1162 w 1421"/>
                    <a:gd name="T55" fmla="*/ 456 h 1134"/>
                    <a:gd name="T56" fmla="*/ 1007 w 1421"/>
                    <a:gd name="T57" fmla="*/ 227 h 1134"/>
                    <a:gd name="T58" fmla="*/ 860 w 1421"/>
                    <a:gd name="T59" fmla="*/ 99 h 1134"/>
                    <a:gd name="T60" fmla="*/ 664 w 1421"/>
                    <a:gd name="T61" fmla="*/ 0 h 1134"/>
                    <a:gd name="T62" fmla="*/ 695 w 1421"/>
                    <a:gd name="T63" fmla="*/ 91 h 1134"/>
                    <a:gd name="T64" fmla="*/ 520 w 1421"/>
                    <a:gd name="T65" fmla="*/ 15 h 1134"/>
                    <a:gd name="T66" fmla="*/ 469 w 1421"/>
                    <a:gd name="T67" fmla="*/ 93 h 1134"/>
                    <a:gd name="T68" fmla="*/ 430 w 1421"/>
                    <a:gd name="T69" fmla="*/ 189 h 1134"/>
                    <a:gd name="T70" fmla="*/ 712 w 1421"/>
                    <a:gd name="T71" fmla="*/ 234 h 1134"/>
                    <a:gd name="T72" fmla="*/ 634 w 1421"/>
                    <a:gd name="T73" fmla="*/ 342 h 1134"/>
                    <a:gd name="T74" fmla="*/ 565 w 1421"/>
                    <a:gd name="T75" fmla="*/ 363 h 1134"/>
                    <a:gd name="T76" fmla="*/ 423 w 1421"/>
                    <a:gd name="T77" fmla="*/ 318 h 1134"/>
                    <a:gd name="T78" fmla="*/ 283 w 1421"/>
                    <a:gd name="T79" fmla="*/ 2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6" name="Freeform 20"/>
                <p:cNvSpPr>
                  <a:spLocks/>
                </p:cNvSpPr>
                <p:nvPr/>
              </p:nvSpPr>
              <p:spPr bwMode="ltGray">
                <a:xfrm>
                  <a:off x="4408" y="1097"/>
                  <a:ext cx="209" cy="188"/>
                </a:xfrm>
                <a:custGeom>
                  <a:avLst/>
                  <a:gdLst>
                    <a:gd name="T0" fmla="*/ 18 w 233"/>
                    <a:gd name="T1" fmla="*/ 177 h 210"/>
                    <a:gd name="T2" fmla="*/ 0 w 233"/>
                    <a:gd name="T3" fmla="*/ 201 h 210"/>
                    <a:gd name="T4" fmla="*/ 78 w 233"/>
                    <a:gd name="T5" fmla="*/ 210 h 210"/>
                    <a:gd name="T6" fmla="*/ 132 w 233"/>
                    <a:gd name="T7" fmla="*/ 204 h 210"/>
                    <a:gd name="T8" fmla="*/ 147 w 233"/>
                    <a:gd name="T9" fmla="*/ 183 h 210"/>
                    <a:gd name="T10" fmla="*/ 153 w 233"/>
                    <a:gd name="T11" fmla="*/ 111 h 210"/>
                    <a:gd name="T12" fmla="*/ 233 w 233"/>
                    <a:gd name="T13" fmla="*/ 82 h 210"/>
                    <a:gd name="T14" fmla="*/ 159 w 233"/>
                    <a:gd name="T15" fmla="*/ 0 h 210"/>
                    <a:gd name="T16" fmla="*/ 165 w 233"/>
                    <a:gd name="T17" fmla="*/ 48 h 210"/>
                    <a:gd name="T18" fmla="*/ 123 w 233"/>
                    <a:gd name="T19" fmla="*/ 57 h 210"/>
                    <a:gd name="T20" fmla="*/ 117 w 233"/>
                    <a:gd name="T21" fmla="*/ 87 h 210"/>
                    <a:gd name="T22" fmla="*/ 54 w 233"/>
                    <a:gd name="T23" fmla="*/ 78 h 210"/>
                    <a:gd name="T24" fmla="*/ 57 w 233"/>
                    <a:gd name="T25" fmla="*/ 159 h 210"/>
                    <a:gd name="T26" fmla="*/ 18 w 233"/>
                    <a:gd name="T27" fmla="*/ 17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7" name="Freeform 21"/>
                <p:cNvSpPr>
                  <a:spLocks/>
                </p:cNvSpPr>
                <p:nvPr/>
              </p:nvSpPr>
              <p:spPr bwMode="ltGray">
                <a:xfrm>
                  <a:off x="4043" y="1045"/>
                  <a:ext cx="451" cy="348"/>
                </a:xfrm>
                <a:custGeom>
                  <a:avLst/>
                  <a:gdLst>
                    <a:gd name="T0" fmla="*/ 97 w 504"/>
                    <a:gd name="T1" fmla="*/ 367 h 388"/>
                    <a:gd name="T2" fmla="*/ 142 w 504"/>
                    <a:gd name="T3" fmla="*/ 367 h 388"/>
                    <a:gd name="T4" fmla="*/ 231 w 504"/>
                    <a:gd name="T5" fmla="*/ 337 h 388"/>
                    <a:gd name="T6" fmla="*/ 261 w 504"/>
                    <a:gd name="T7" fmla="*/ 337 h 388"/>
                    <a:gd name="T8" fmla="*/ 303 w 504"/>
                    <a:gd name="T9" fmla="*/ 340 h 388"/>
                    <a:gd name="T10" fmla="*/ 324 w 504"/>
                    <a:gd name="T11" fmla="*/ 367 h 388"/>
                    <a:gd name="T12" fmla="*/ 324 w 504"/>
                    <a:gd name="T13" fmla="*/ 322 h 388"/>
                    <a:gd name="T14" fmla="*/ 369 w 504"/>
                    <a:gd name="T15" fmla="*/ 276 h 388"/>
                    <a:gd name="T16" fmla="*/ 414 w 504"/>
                    <a:gd name="T17" fmla="*/ 276 h 388"/>
                    <a:gd name="T18" fmla="*/ 324 w 504"/>
                    <a:gd name="T19" fmla="*/ 231 h 388"/>
                    <a:gd name="T20" fmla="*/ 291 w 504"/>
                    <a:gd name="T21" fmla="*/ 277 h 388"/>
                    <a:gd name="T22" fmla="*/ 188 w 504"/>
                    <a:gd name="T23" fmla="*/ 276 h 388"/>
                    <a:gd name="T24" fmla="*/ 233 w 504"/>
                    <a:gd name="T25" fmla="*/ 231 h 388"/>
                    <a:gd name="T26" fmla="*/ 233 w 504"/>
                    <a:gd name="T27" fmla="*/ 185 h 388"/>
                    <a:gd name="T28" fmla="*/ 278 w 504"/>
                    <a:gd name="T29" fmla="*/ 185 h 388"/>
                    <a:gd name="T30" fmla="*/ 321 w 504"/>
                    <a:gd name="T31" fmla="*/ 163 h 388"/>
                    <a:gd name="T32" fmla="*/ 393 w 504"/>
                    <a:gd name="T33" fmla="*/ 202 h 388"/>
                    <a:gd name="T34" fmla="*/ 438 w 504"/>
                    <a:gd name="T35" fmla="*/ 160 h 388"/>
                    <a:gd name="T36" fmla="*/ 462 w 504"/>
                    <a:gd name="T37" fmla="*/ 106 h 388"/>
                    <a:gd name="T38" fmla="*/ 456 w 504"/>
                    <a:gd name="T39" fmla="*/ 82 h 388"/>
                    <a:gd name="T40" fmla="*/ 504 w 504"/>
                    <a:gd name="T41" fmla="*/ 67 h 388"/>
                    <a:gd name="T42" fmla="*/ 501 w 504"/>
                    <a:gd name="T43" fmla="*/ 34 h 388"/>
                    <a:gd name="T44" fmla="*/ 465 w 504"/>
                    <a:gd name="T45" fmla="*/ 10 h 388"/>
                    <a:gd name="T46" fmla="*/ 354 w 504"/>
                    <a:gd name="T47" fmla="*/ 10 h 388"/>
                    <a:gd name="T48" fmla="*/ 222 w 504"/>
                    <a:gd name="T49" fmla="*/ 73 h 388"/>
                    <a:gd name="T50" fmla="*/ 195 w 504"/>
                    <a:gd name="T51" fmla="*/ 103 h 388"/>
                    <a:gd name="T52" fmla="*/ 147 w 504"/>
                    <a:gd name="T53" fmla="*/ 106 h 388"/>
                    <a:gd name="T54" fmla="*/ 81 w 504"/>
                    <a:gd name="T55" fmla="*/ 130 h 388"/>
                    <a:gd name="T56" fmla="*/ 66 w 504"/>
                    <a:gd name="T57" fmla="*/ 148 h 388"/>
                    <a:gd name="T58" fmla="*/ 52 w 504"/>
                    <a:gd name="T59" fmla="*/ 185 h 388"/>
                    <a:gd name="T60" fmla="*/ 52 w 504"/>
                    <a:gd name="T61" fmla="*/ 231 h 388"/>
                    <a:gd name="T62" fmla="*/ 15 w 504"/>
                    <a:gd name="T63" fmla="*/ 241 h 388"/>
                    <a:gd name="T64" fmla="*/ 15 w 504"/>
                    <a:gd name="T65" fmla="*/ 340 h 388"/>
                    <a:gd name="T66" fmla="*/ 54 w 504"/>
                    <a:gd name="T67" fmla="*/ 340 h 388"/>
                    <a:gd name="T68" fmla="*/ 60 w 504"/>
                    <a:gd name="T69" fmla="*/ 298 h 388"/>
                    <a:gd name="T70" fmla="*/ 147 w 504"/>
                    <a:gd name="T71" fmla="*/ 301 h 388"/>
                    <a:gd name="T72" fmla="*/ 132 w 504"/>
                    <a:gd name="T73" fmla="*/ 331 h 388"/>
                    <a:gd name="T74" fmla="*/ 87 w 504"/>
                    <a:gd name="T75" fmla="*/ 337 h 388"/>
                    <a:gd name="T76" fmla="*/ 97 w 504"/>
                    <a:gd name="T77" fmla="*/ 367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8" name="Freeform 22"/>
                <p:cNvSpPr>
                  <a:spLocks/>
                </p:cNvSpPr>
                <p:nvPr/>
              </p:nvSpPr>
              <p:spPr bwMode="ltGray">
                <a:xfrm>
                  <a:off x="4118" y="960"/>
                  <a:ext cx="174" cy="156"/>
                </a:xfrm>
                <a:custGeom>
                  <a:avLst/>
                  <a:gdLst>
                    <a:gd name="T0" fmla="*/ 0 w 194"/>
                    <a:gd name="T1" fmla="*/ 174 h 174"/>
                    <a:gd name="T2" fmla="*/ 33 w 194"/>
                    <a:gd name="T3" fmla="*/ 135 h 174"/>
                    <a:gd name="T4" fmla="*/ 105 w 194"/>
                    <a:gd name="T5" fmla="*/ 132 h 174"/>
                    <a:gd name="T6" fmla="*/ 138 w 194"/>
                    <a:gd name="T7" fmla="*/ 93 h 174"/>
                    <a:gd name="T8" fmla="*/ 141 w 194"/>
                    <a:gd name="T9" fmla="*/ 69 h 174"/>
                    <a:gd name="T10" fmla="*/ 194 w 194"/>
                    <a:gd name="T11" fmla="*/ 54 h 174"/>
                    <a:gd name="T12" fmla="*/ 168 w 194"/>
                    <a:gd name="T13" fmla="*/ 27 h 174"/>
                    <a:gd name="T14" fmla="*/ 135 w 194"/>
                    <a:gd name="T15" fmla="*/ 30 h 174"/>
                    <a:gd name="T16" fmla="*/ 99 w 194"/>
                    <a:gd name="T17" fmla="*/ 0 h 174"/>
                    <a:gd name="T18" fmla="*/ 72 w 194"/>
                    <a:gd name="T19" fmla="*/ 33 h 174"/>
                    <a:gd name="T20" fmla="*/ 0 w 194"/>
                    <a:gd name="T21" fmla="*/ 87 h 174"/>
                    <a:gd name="T22" fmla="*/ 0 w 194"/>
                    <a:gd name="T23"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29" name="Freeform 23"/>
                <p:cNvSpPr>
                  <a:spLocks/>
                </p:cNvSpPr>
                <p:nvPr/>
              </p:nvSpPr>
              <p:spPr bwMode="ltGray">
                <a:xfrm>
                  <a:off x="2789" y="967"/>
                  <a:ext cx="1460" cy="1790"/>
                </a:xfrm>
                <a:custGeom>
                  <a:avLst/>
                  <a:gdLst>
                    <a:gd name="T0" fmla="*/ 1061 w 1630"/>
                    <a:gd name="T1" fmla="*/ 9 h 1996"/>
                    <a:gd name="T2" fmla="*/ 868 w 1630"/>
                    <a:gd name="T3" fmla="*/ 82 h 1996"/>
                    <a:gd name="T4" fmla="*/ 558 w 1630"/>
                    <a:gd name="T5" fmla="*/ 275 h 1996"/>
                    <a:gd name="T6" fmla="*/ 266 w 1630"/>
                    <a:gd name="T7" fmla="*/ 604 h 1996"/>
                    <a:gd name="T8" fmla="*/ 110 w 1630"/>
                    <a:gd name="T9" fmla="*/ 896 h 1996"/>
                    <a:gd name="T10" fmla="*/ 10 w 1630"/>
                    <a:gd name="T11" fmla="*/ 1271 h 1996"/>
                    <a:gd name="T12" fmla="*/ 19 w 1630"/>
                    <a:gd name="T13" fmla="*/ 1655 h 1996"/>
                    <a:gd name="T14" fmla="*/ 73 w 1630"/>
                    <a:gd name="T15" fmla="*/ 1786 h 1996"/>
                    <a:gd name="T16" fmla="*/ 145 w 1630"/>
                    <a:gd name="T17" fmla="*/ 1849 h 1996"/>
                    <a:gd name="T18" fmla="*/ 190 w 1630"/>
                    <a:gd name="T19" fmla="*/ 1996 h 1996"/>
                    <a:gd name="T20" fmla="*/ 214 w 1630"/>
                    <a:gd name="T21" fmla="*/ 1927 h 1996"/>
                    <a:gd name="T22" fmla="*/ 250 w 1630"/>
                    <a:gd name="T23" fmla="*/ 1819 h 1996"/>
                    <a:gd name="T24" fmla="*/ 277 w 1630"/>
                    <a:gd name="T25" fmla="*/ 1630 h 1996"/>
                    <a:gd name="T26" fmla="*/ 379 w 1630"/>
                    <a:gd name="T27" fmla="*/ 1525 h 1996"/>
                    <a:gd name="T28" fmla="*/ 385 w 1630"/>
                    <a:gd name="T29" fmla="*/ 1621 h 1996"/>
                    <a:gd name="T30" fmla="*/ 394 w 1630"/>
                    <a:gd name="T31" fmla="*/ 1696 h 1996"/>
                    <a:gd name="T32" fmla="*/ 352 w 1630"/>
                    <a:gd name="T33" fmla="*/ 1834 h 1996"/>
                    <a:gd name="T34" fmla="*/ 475 w 1630"/>
                    <a:gd name="T35" fmla="*/ 1609 h 1996"/>
                    <a:gd name="T36" fmla="*/ 526 w 1630"/>
                    <a:gd name="T37" fmla="*/ 1504 h 1996"/>
                    <a:gd name="T38" fmla="*/ 754 w 1630"/>
                    <a:gd name="T39" fmla="*/ 1507 h 1996"/>
                    <a:gd name="T40" fmla="*/ 823 w 1630"/>
                    <a:gd name="T41" fmla="*/ 1462 h 1996"/>
                    <a:gd name="T42" fmla="*/ 799 w 1630"/>
                    <a:gd name="T43" fmla="*/ 1549 h 1996"/>
                    <a:gd name="T44" fmla="*/ 868 w 1630"/>
                    <a:gd name="T45" fmla="*/ 1633 h 1996"/>
                    <a:gd name="T46" fmla="*/ 922 w 1630"/>
                    <a:gd name="T47" fmla="*/ 1462 h 1996"/>
                    <a:gd name="T48" fmla="*/ 763 w 1630"/>
                    <a:gd name="T49" fmla="*/ 1357 h 1996"/>
                    <a:gd name="T50" fmla="*/ 652 w 1630"/>
                    <a:gd name="T51" fmla="*/ 1288 h 1996"/>
                    <a:gd name="T52" fmla="*/ 670 w 1630"/>
                    <a:gd name="T53" fmla="*/ 1225 h 1996"/>
                    <a:gd name="T54" fmla="*/ 769 w 1630"/>
                    <a:gd name="T55" fmla="*/ 1180 h 1996"/>
                    <a:gd name="T56" fmla="*/ 958 w 1630"/>
                    <a:gd name="T57" fmla="*/ 1105 h 1996"/>
                    <a:gd name="T58" fmla="*/ 1042 w 1630"/>
                    <a:gd name="T59" fmla="*/ 1155 h 1996"/>
                    <a:gd name="T60" fmla="*/ 1147 w 1630"/>
                    <a:gd name="T61" fmla="*/ 1156 h 1996"/>
                    <a:gd name="T62" fmla="*/ 1261 w 1630"/>
                    <a:gd name="T63" fmla="*/ 1153 h 1996"/>
                    <a:gd name="T64" fmla="*/ 1147 w 1630"/>
                    <a:gd name="T65" fmla="*/ 1492 h 1996"/>
                    <a:gd name="T66" fmla="*/ 1261 w 1630"/>
                    <a:gd name="T67" fmla="*/ 1411 h 1996"/>
                    <a:gd name="T68" fmla="*/ 1279 w 1630"/>
                    <a:gd name="T69" fmla="*/ 1294 h 1996"/>
                    <a:gd name="T70" fmla="*/ 1384 w 1630"/>
                    <a:gd name="T71" fmla="*/ 1219 h 1996"/>
                    <a:gd name="T72" fmla="*/ 1420 w 1630"/>
                    <a:gd name="T73" fmla="*/ 1135 h 1996"/>
                    <a:gd name="T74" fmla="*/ 1552 w 1630"/>
                    <a:gd name="T75" fmla="*/ 1120 h 1996"/>
                    <a:gd name="T76" fmla="*/ 1618 w 1630"/>
                    <a:gd name="T77" fmla="*/ 1042 h 1996"/>
                    <a:gd name="T78" fmla="*/ 1555 w 1630"/>
                    <a:gd name="T79" fmla="*/ 1036 h 1996"/>
                    <a:gd name="T80" fmla="*/ 1483 w 1630"/>
                    <a:gd name="T81" fmla="*/ 958 h 1996"/>
                    <a:gd name="T82" fmla="*/ 1330 w 1630"/>
                    <a:gd name="T83" fmla="*/ 889 h 1996"/>
                    <a:gd name="T84" fmla="*/ 1177 w 1630"/>
                    <a:gd name="T85" fmla="*/ 913 h 1996"/>
                    <a:gd name="T86" fmla="*/ 1033 w 1630"/>
                    <a:gd name="T87" fmla="*/ 748 h 1996"/>
                    <a:gd name="T88" fmla="*/ 970 w 1630"/>
                    <a:gd name="T89" fmla="*/ 724 h 1996"/>
                    <a:gd name="T90" fmla="*/ 1039 w 1630"/>
                    <a:gd name="T91" fmla="*/ 676 h 1996"/>
                    <a:gd name="T92" fmla="*/ 979 w 1630"/>
                    <a:gd name="T93" fmla="*/ 631 h 1996"/>
                    <a:gd name="T94" fmla="*/ 913 w 1630"/>
                    <a:gd name="T95" fmla="*/ 592 h 1996"/>
                    <a:gd name="T96" fmla="*/ 861 w 1630"/>
                    <a:gd name="T97" fmla="*/ 520 h 1996"/>
                    <a:gd name="T98" fmla="*/ 868 w 1630"/>
                    <a:gd name="T99" fmla="*/ 445 h 1996"/>
                    <a:gd name="T100" fmla="*/ 994 w 1630"/>
                    <a:gd name="T101" fmla="*/ 481 h 1996"/>
                    <a:gd name="T102" fmla="*/ 913 w 1630"/>
                    <a:gd name="T103" fmla="*/ 436 h 1996"/>
                    <a:gd name="T104" fmla="*/ 919 w 1630"/>
                    <a:gd name="T105" fmla="*/ 391 h 1996"/>
                    <a:gd name="T106" fmla="*/ 1033 w 1630"/>
                    <a:gd name="T107" fmla="*/ 334 h 1996"/>
                    <a:gd name="T108" fmla="*/ 1048 w 1630"/>
                    <a:gd name="T109" fmla="*/ 277 h 1996"/>
                    <a:gd name="T110" fmla="*/ 1129 w 1630"/>
                    <a:gd name="T111" fmla="*/ 247 h 1996"/>
                    <a:gd name="T112" fmla="*/ 1174 w 1630"/>
                    <a:gd name="T113" fmla="*/ 136 h 1996"/>
                    <a:gd name="T114" fmla="*/ 1180 w 1630"/>
                    <a:gd name="T115" fmla="*/ 13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0" name="Freeform 24"/>
                <p:cNvSpPr>
                  <a:spLocks/>
                </p:cNvSpPr>
                <p:nvPr/>
              </p:nvSpPr>
              <p:spPr bwMode="ltGray">
                <a:xfrm>
                  <a:off x="3747" y="3265"/>
                  <a:ext cx="400" cy="295"/>
                </a:xfrm>
                <a:custGeom>
                  <a:avLst/>
                  <a:gdLst>
                    <a:gd name="T0" fmla="*/ 0 w 446"/>
                    <a:gd name="T1" fmla="*/ 162 h 329"/>
                    <a:gd name="T2" fmla="*/ 0 w 446"/>
                    <a:gd name="T3" fmla="*/ 258 h 329"/>
                    <a:gd name="T4" fmla="*/ 109 w 446"/>
                    <a:gd name="T5" fmla="*/ 295 h 329"/>
                    <a:gd name="T6" fmla="*/ 183 w 446"/>
                    <a:gd name="T7" fmla="*/ 309 h 329"/>
                    <a:gd name="T8" fmla="*/ 240 w 446"/>
                    <a:gd name="T9" fmla="*/ 318 h 329"/>
                    <a:gd name="T10" fmla="*/ 318 w 446"/>
                    <a:gd name="T11" fmla="*/ 327 h 329"/>
                    <a:gd name="T12" fmla="*/ 414 w 446"/>
                    <a:gd name="T13" fmla="*/ 324 h 329"/>
                    <a:gd name="T14" fmla="*/ 427 w 446"/>
                    <a:gd name="T15" fmla="*/ 295 h 329"/>
                    <a:gd name="T16" fmla="*/ 382 w 446"/>
                    <a:gd name="T17" fmla="*/ 250 h 329"/>
                    <a:gd name="T18" fmla="*/ 382 w 446"/>
                    <a:gd name="T19" fmla="*/ 204 h 329"/>
                    <a:gd name="T20" fmla="*/ 309 w 446"/>
                    <a:gd name="T21" fmla="*/ 159 h 329"/>
                    <a:gd name="T22" fmla="*/ 315 w 446"/>
                    <a:gd name="T23" fmla="*/ 90 h 329"/>
                    <a:gd name="T24" fmla="*/ 255 w 446"/>
                    <a:gd name="T25" fmla="*/ 57 h 329"/>
                    <a:gd name="T26" fmla="*/ 246 w 446"/>
                    <a:gd name="T27" fmla="*/ 114 h 329"/>
                    <a:gd name="T28" fmla="*/ 204 w 446"/>
                    <a:gd name="T29" fmla="*/ 84 h 329"/>
                    <a:gd name="T30" fmla="*/ 168 w 446"/>
                    <a:gd name="T31" fmla="*/ 99 h 329"/>
                    <a:gd name="T32" fmla="*/ 180 w 446"/>
                    <a:gd name="T33" fmla="*/ 48 h 329"/>
                    <a:gd name="T34" fmla="*/ 111 w 446"/>
                    <a:gd name="T35" fmla="*/ 36 h 329"/>
                    <a:gd name="T36" fmla="*/ 109 w 446"/>
                    <a:gd name="T37" fmla="*/ 114 h 329"/>
                    <a:gd name="T38" fmla="*/ 144 w 446"/>
                    <a:gd name="T39" fmla="*/ 186 h 329"/>
                    <a:gd name="T40" fmla="*/ 75 w 446"/>
                    <a:gd name="T41" fmla="*/ 195 h 329"/>
                    <a:gd name="T42" fmla="*/ 36 w 446"/>
                    <a:gd name="T43" fmla="*/ 162 h 329"/>
                    <a:gd name="T44" fmla="*/ 0 w 446"/>
                    <a:gd name="T45" fmla="*/ 16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1" name="Freeform 25"/>
                <p:cNvSpPr>
                  <a:spLocks/>
                </p:cNvSpPr>
                <p:nvPr/>
              </p:nvSpPr>
              <p:spPr bwMode="ltGray">
                <a:xfrm>
                  <a:off x="3653" y="3182"/>
                  <a:ext cx="395" cy="131"/>
                </a:xfrm>
                <a:custGeom>
                  <a:avLst/>
                  <a:gdLst>
                    <a:gd name="T0" fmla="*/ 6 w 441"/>
                    <a:gd name="T1" fmla="*/ 78 h 146"/>
                    <a:gd name="T2" fmla="*/ 60 w 441"/>
                    <a:gd name="T3" fmla="*/ 141 h 146"/>
                    <a:gd name="T4" fmla="*/ 169 w 441"/>
                    <a:gd name="T5" fmla="*/ 110 h 146"/>
                    <a:gd name="T6" fmla="*/ 216 w 441"/>
                    <a:gd name="T7" fmla="*/ 66 h 146"/>
                    <a:gd name="T8" fmla="*/ 260 w 441"/>
                    <a:gd name="T9" fmla="*/ 110 h 146"/>
                    <a:gd name="T10" fmla="*/ 303 w 441"/>
                    <a:gd name="T11" fmla="*/ 99 h 146"/>
                    <a:gd name="T12" fmla="*/ 351 w 441"/>
                    <a:gd name="T13" fmla="*/ 110 h 146"/>
                    <a:gd name="T14" fmla="*/ 351 w 441"/>
                    <a:gd name="T15" fmla="*/ 64 h 146"/>
                    <a:gd name="T16" fmla="*/ 384 w 441"/>
                    <a:gd name="T17" fmla="*/ 30 h 146"/>
                    <a:gd name="T18" fmla="*/ 402 w 441"/>
                    <a:gd name="T19" fmla="*/ 60 h 146"/>
                    <a:gd name="T20" fmla="*/ 429 w 441"/>
                    <a:gd name="T21" fmla="*/ 18 h 146"/>
                    <a:gd name="T22" fmla="*/ 378 w 441"/>
                    <a:gd name="T23" fmla="*/ 0 h 146"/>
                    <a:gd name="T24" fmla="*/ 305 w 441"/>
                    <a:gd name="T25" fmla="*/ 64 h 146"/>
                    <a:gd name="T26" fmla="*/ 237 w 441"/>
                    <a:gd name="T27" fmla="*/ 12 h 146"/>
                    <a:gd name="T28" fmla="*/ 192 w 441"/>
                    <a:gd name="T29" fmla="*/ 54 h 146"/>
                    <a:gd name="T30" fmla="*/ 144 w 441"/>
                    <a:gd name="T31" fmla="*/ 75 h 146"/>
                    <a:gd name="T32" fmla="*/ 129 w 441"/>
                    <a:gd name="T33" fmla="*/ 84 h 146"/>
                    <a:gd name="T34" fmla="*/ 108 w 441"/>
                    <a:gd name="T35" fmla="*/ 78 h 146"/>
                    <a:gd name="T36" fmla="*/ 60 w 441"/>
                    <a:gd name="T37" fmla="*/ 54 h 146"/>
                    <a:gd name="T38" fmla="*/ 6 w 441"/>
                    <a:gd name="T39" fmla="*/ 7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2" name="Freeform 26"/>
                <p:cNvSpPr>
                  <a:spLocks/>
                </p:cNvSpPr>
                <p:nvPr/>
              </p:nvSpPr>
              <p:spPr bwMode="ltGray">
                <a:xfrm>
                  <a:off x="2944" y="2778"/>
                  <a:ext cx="134" cy="178"/>
                </a:xfrm>
                <a:custGeom>
                  <a:avLst/>
                  <a:gdLst>
                    <a:gd name="T0" fmla="*/ 0 w 150"/>
                    <a:gd name="T1" fmla="*/ 0 h 198"/>
                    <a:gd name="T2" fmla="*/ 15 w 150"/>
                    <a:gd name="T3" fmla="*/ 63 h 198"/>
                    <a:gd name="T4" fmla="*/ 45 w 150"/>
                    <a:gd name="T5" fmla="*/ 120 h 198"/>
                    <a:gd name="T6" fmla="*/ 90 w 150"/>
                    <a:gd name="T7" fmla="*/ 186 h 198"/>
                    <a:gd name="T8" fmla="*/ 123 w 150"/>
                    <a:gd name="T9" fmla="*/ 198 h 198"/>
                    <a:gd name="T10" fmla="*/ 150 w 150"/>
                    <a:gd name="T11" fmla="*/ 162 h 198"/>
                    <a:gd name="T12" fmla="*/ 114 w 150"/>
                    <a:gd name="T13" fmla="*/ 162 h 198"/>
                    <a:gd name="T14" fmla="*/ 111 w 150"/>
                    <a:gd name="T15" fmla="*/ 102 h 198"/>
                    <a:gd name="T16" fmla="*/ 78 w 150"/>
                    <a:gd name="T17" fmla="*/ 84 h 198"/>
                    <a:gd name="T18" fmla="*/ 99 w 150"/>
                    <a:gd name="T19" fmla="*/ 21 h 198"/>
                    <a:gd name="T20" fmla="*/ 48 w 150"/>
                    <a:gd name="T21" fmla="*/ 36 h 198"/>
                    <a:gd name="T22" fmla="*/ 0 w 150"/>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3" name="Freeform 27"/>
                <p:cNvSpPr>
                  <a:spLocks/>
                </p:cNvSpPr>
                <p:nvPr/>
              </p:nvSpPr>
              <p:spPr bwMode="ltGray">
                <a:xfrm>
                  <a:off x="3074" y="2697"/>
                  <a:ext cx="80" cy="263"/>
                </a:xfrm>
                <a:custGeom>
                  <a:avLst/>
                  <a:gdLst>
                    <a:gd name="T0" fmla="*/ 56 w 90"/>
                    <a:gd name="T1" fmla="*/ 0 h 293"/>
                    <a:gd name="T2" fmla="*/ 29 w 90"/>
                    <a:gd name="T3" fmla="*/ 78 h 293"/>
                    <a:gd name="T4" fmla="*/ 2 w 90"/>
                    <a:gd name="T5" fmla="*/ 111 h 293"/>
                    <a:gd name="T6" fmla="*/ 0 w 90"/>
                    <a:gd name="T7" fmla="*/ 157 h 293"/>
                    <a:gd name="T8" fmla="*/ 35 w 90"/>
                    <a:gd name="T9" fmla="*/ 162 h 293"/>
                    <a:gd name="T10" fmla="*/ 45 w 90"/>
                    <a:gd name="T11" fmla="*/ 202 h 293"/>
                    <a:gd name="T12" fmla="*/ 17 w 90"/>
                    <a:gd name="T13" fmla="*/ 231 h 293"/>
                    <a:gd name="T14" fmla="*/ 65 w 90"/>
                    <a:gd name="T15" fmla="*/ 291 h 293"/>
                    <a:gd name="T16" fmla="*/ 90 w 90"/>
                    <a:gd name="T17" fmla="*/ 293 h 293"/>
                    <a:gd name="T18" fmla="*/ 62 w 90"/>
                    <a:gd name="T19" fmla="*/ 261 h 293"/>
                    <a:gd name="T20" fmla="*/ 71 w 90"/>
                    <a:gd name="T21" fmla="*/ 177 h 293"/>
                    <a:gd name="T22" fmla="*/ 45 w 90"/>
                    <a:gd name="T23" fmla="*/ 157 h 293"/>
                    <a:gd name="T24" fmla="*/ 29 w 90"/>
                    <a:gd name="T25" fmla="*/ 129 h 293"/>
                    <a:gd name="T26" fmla="*/ 56 w 90"/>
                    <a:gd name="T27" fmla="*/ 93 h 293"/>
                    <a:gd name="T28" fmla="*/ 90 w 90"/>
                    <a:gd name="T29" fmla="*/ 66 h 293"/>
                    <a:gd name="T30" fmla="*/ 56 w 90"/>
                    <a:gd name="T3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4" name="Freeform 28"/>
                <p:cNvSpPr>
                  <a:spLocks/>
                </p:cNvSpPr>
                <p:nvPr/>
              </p:nvSpPr>
              <p:spPr bwMode="ltGray">
                <a:xfrm>
                  <a:off x="3194" y="2490"/>
                  <a:ext cx="258" cy="224"/>
                </a:xfrm>
                <a:custGeom>
                  <a:avLst/>
                  <a:gdLst>
                    <a:gd name="T0" fmla="*/ 0 w 288"/>
                    <a:gd name="T1" fmla="*/ 249 h 249"/>
                    <a:gd name="T2" fmla="*/ 12 w 288"/>
                    <a:gd name="T3" fmla="*/ 213 h 249"/>
                    <a:gd name="T4" fmla="*/ 66 w 288"/>
                    <a:gd name="T5" fmla="*/ 216 h 249"/>
                    <a:gd name="T6" fmla="*/ 69 w 288"/>
                    <a:gd name="T7" fmla="*/ 180 h 249"/>
                    <a:gd name="T8" fmla="*/ 156 w 288"/>
                    <a:gd name="T9" fmla="*/ 147 h 249"/>
                    <a:gd name="T10" fmla="*/ 183 w 288"/>
                    <a:gd name="T11" fmla="*/ 161 h 249"/>
                    <a:gd name="T12" fmla="*/ 171 w 288"/>
                    <a:gd name="T13" fmla="*/ 15 h 249"/>
                    <a:gd name="T14" fmla="*/ 228 w 288"/>
                    <a:gd name="T15" fmla="*/ 0 h 249"/>
                    <a:gd name="T16" fmla="*/ 288 w 288"/>
                    <a:gd name="T17" fmla="*/ 45 h 249"/>
                    <a:gd name="T18" fmla="*/ 246 w 288"/>
                    <a:gd name="T19" fmla="*/ 39 h 249"/>
                    <a:gd name="T20" fmla="*/ 219 w 288"/>
                    <a:gd name="T21" fmla="*/ 63 h 249"/>
                    <a:gd name="T22" fmla="*/ 243 w 288"/>
                    <a:gd name="T23" fmla="*/ 150 h 249"/>
                    <a:gd name="T24" fmla="*/ 183 w 288"/>
                    <a:gd name="T25" fmla="*/ 206 h 249"/>
                    <a:gd name="T26" fmla="*/ 0 w 288"/>
                    <a:gd name="T27"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sp>
              <p:nvSpPr>
                <p:cNvPr id="35"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TW" altLang="en-US">
                    <a:solidFill>
                      <a:srgbClr val="000000"/>
                    </a:solidFill>
                    <a:latin typeface="Times New Roman" panose="02020603050405020304" pitchFamily="18" charset="0"/>
                  </a:endParaRPr>
                </a:p>
              </p:txBody>
            </p:sp>
          </p:grpSp>
          <p:sp>
            <p:nvSpPr>
              <p:cNvPr id="10" name="矩形 9"/>
              <p:cNvSpPr/>
              <p:nvPr/>
            </p:nvSpPr>
            <p:spPr>
              <a:xfrm>
                <a:off x="453099" y="3245072"/>
                <a:ext cx="10319852" cy="1015663"/>
              </a:xfrm>
              <a:prstGeom prst="rect">
                <a:avLst/>
              </a:prstGeom>
              <a:noFill/>
            </p:spPr>
            <p:txBody>
              <a:bodyPr wrap="square">
                <a:spAutoFit/>
              </a:bodyPr>
              <a:lstStyle/>
              <a:p>
                <a:pPr eaLnBrk="1" hangingPunct="1">
                  <a:defRPr/>
                </a:pPr>
                <a:r>
                  <a:rPr lang="en-US" altLang="zh-TW" sz="6000" b="1" i="1" dirty="0">
                    <a:ln w="0"/>
                    <a:gradFill>
                      <a:gsLst>
                        <a:gs pos="21000">
                          <a:srgbClr val="53575C"/>
                        </a:gs>
                        <a:gs pos="88000">
                          <a:srgbClr val="C5C7CA"/>
                        </a:gs>
                      </a:gsLst>
                      <a:lin ang="5400000"/>
                    </a:gradFill>
                    <a:latin typeface="Times New Roman" panose="02020603050405020304" pitchFamily="18" charset="0"/>
                    <a:ea typeface="微軟正黑體" panose="020B0604030504040204" pitchFamily="34" charset="-120"/>
                    <a:cs typeface="Times New Roman" panose="02020603050405020304" pitchFamily="18" charset="0"/>
                  </a:rPr>
                  <a:t>Thanks for your attention</a:t>
                </a:r>
                <a:endParaRPr lang="zh-TW" altLang="en-US" sz="6000" b="1" i="1"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endParaRPr>
              </a:p>
            </p:txBody>
          </p:sp>
        </p:grpSp>
      </p:grpSp>
      <p:sp>
        <p:nvSpPr>
          <p:cNvPr id="38" name="標題 1"/>
          <p:cNvSpPr>
            <a:spLocks noGrp="1"/>
          </p:cNvSpPr>
          <p:nvPr>
            <p:ph type="title"/>
          </p:nvPr>
        </p:nvSpPr>
        <p:spPr>
          <a:xfrm>
            <a:off x="609600" y="714356"/>
            <a:ext cx="10972800" cy="703282"/>
          </a:xfrm>
        </p:spPr>
        <p:txBody>
          <a:bodyPr>
            <a:normAutofit/>
          </a:bodyPr>
          <a:lstStyle>
            <a:lvl1pPr algn="l">
              <a:defRPr sz="3600" b="1" baseline="0">
                <a:solidFill>
                  <a:srgbClr val="002060"/>
                </a:solidFill>
                <a:latin typeface="Arial" pitchFamily="34" charset="0"/>
                <a:ea typeface="微軟正黑體" pitchFamily="34" charset="-120"/>
              </a:defRPr>
            </a:lvl1pPr>
          </a:lstStyle>
          <a:p>
            <a:r>
              <a:rPr lang="zh-TW" altLang="en-US" dirty="0"/>
              <a:t>按一下以編輯母片標題樣式</a:t>
            </a:r>
          </a:p>
        </p:txBody>
      </p:sp>
      <p:pic>
        <p:nvPicPr>
          <p:cNvPr id="39" name="圖片 3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049"/>
            <a:ext cx="3065929" cy="452147"/>
          </a:xfrm>
          <a:prstGeom prst="rect">
            <a:avLst/>
          </a:prstGeom>
        </p:spPr>
      </p:pic>
    </p:spTree>
    <p:extLst>
      <p:ext uri="{BB962C8B-B14F-4D97-AF65-F5344CB8AC3E}">
        <p14:creationId xmlns:p14="http://schemas.microsoft.com/office/powerpoint/2010/main" val="1305584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章節標題_2">
    <p:spTree>
      <p:nvGrpSpPr>
        <p:cNvPr id="1" name=""/>
        <p:cNvGrpSpPr/>
        <p:nvPr/>
      </p:nvGrpSpPr>
      <p:grpSpPr>
        <a:xfrm>
          <a:off x="0" y="0"/>
          <a:ext cx="0" cy="0"/>
          <a:chOff x="0" y="0"/>
          <a:chExt cx="0" cy="0"/>
        </a:xfrm>
      </p:grpSpPr>
      <p:pic>
        <p:nvPicPr>
          <p:cNvPr id="11" name="圖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61066"/>
            <a:ext cx="12192000" cy="3322781"/>
          </a:xfrm>
          <a:prstGeom prst="rect">
            <a:avLst/>
          </a:prstGeom>
        </p:spPr>
      </p:pic>
      <p:sp>
        <p:nvSpPr>
          <p:cNvPr id="2" name="Title 1"/>
          <p:cNvSpPr>
            <a:spLocks noGrp="1"/>
          </p:cNvSpPr>
          <p:nvPr>
            <p:ph type="title"/>
          </p:nvPr>
        </p:nvSpPr>
        <p:spPr>
          <a:xfrm>
            <a:off x="132195" y="3231014"/>
            <a:ext cx="10515600" cy="1715366"/>
          </a:xfrm>
        </p:spPr>
        <p:txBody>
          <a:bodyPr anchor="b">
            <a:normAutofit/>
          </a:bodyPr>
          <a:lstStyle>
            <a:lvl1pPr>
              <a:defRPr sz="5400"/>
            </a:lvl1pPr>
          </a:lstStyle>
          <a:p>
            <a:r>
              <a:rPr lang="zh-TW" altLang="en-US" dirty="0"/>
              <a:t>按一下以編輯母片標題樣式</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endParaRPr lang="zh-TW" altLang="en-US" dirty="0"/>
          </a:p>
        </p:txBody>
      </p:sp>
    </p:spTree>
    <p:extLst>
      <p:ext uri="{BB962C8B-B14F-4D97-AF65-F5344CB8AC3E}">
        <p14:creationId xmlns:p14="http://schemas.microsoft.com/office/powerpoint/2010/main" val="118784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08406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98874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136683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5046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174498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00260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166598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B2D4D5B7-9C8A-46E1-BF16-E73165D31EB6}" type="datetimeFigureOut">
              <a:rPr lang="zh-TW" altLang="en-US" smtClean="0"/>
              <a:t>2024/4/16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334317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buFontTx/>
              <a:buBlip>
                <a:blip r:embed="rId18"/>
              </a:buBlip>
            </a:pPr>
            <a:r>
              <a:rPr lang="zh-TW" altLang="en-US"/>
              <a:t>編輯母片文字樣式</a:t>
            </a:r>
          </a:p>
          <a:p>
            <a:pPr lvl="1">
              <a:buFontTx/>
              <a:buBlip>
                <a:blip r:embed="rId19"/>
              </a:buBlip>
            </a:pPr>
            <a:r>
              <a:rPr lang="zh-TW" altLang="en-US"/>
              <a:t>第二層</a:t>
            </a:r>
          </a:p>
          <a:p>
            <a:pPr lvl="2">
              <a:buFontTx/>
              <a:buBlip>
                <a:blip r:embed="rId20"/>
              </a:buBlip>
            </a:pPr>
            <a:r>
              <a:rPr lang="zh-TW" altLang="en-US"/>
              <a:t>第三層</a:t>
            </a:r>
          </a:p>
          <a:p>
            <a:pPr lvl="3">
              <a:buFontTx/>
              <a:buBlip>
                <a:blip r:embed="rId21"/>
              </a:buBlip>
            </a:pPr>
            <a:r>
              <a:rPr lang="zh-TW" altLang="en-US"/>
              <a:t>第四層</a:t>
            </a:r>
          </a:p>
          <a:p>
            <a:pPr lvl="4">
              <a:buFontTx/>
              <a:buBlip>
                <a:blip r:embed="rId22"/>
              </a:buBlip>
            </a:pPr>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4D5B7-9C8A-46E1-BF16-E73165D31EB6}" type="datetimeFigureOut">
              <a:rPr lang="zh-TW" altLang="en-US" smtClean="0"/>
              <a:t>2024/4/16</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7DA1E-BFB7-4C32-8EF6-4305666AFE82}" type="slidenum">
              <a:rPr lang="zh-TW" altLang="en-US" smtClean="0"/>
              <a:t>‹#›</a:t>
            </a:fld>
            <a:endParaRPr lang="zh-TW" altLang="en-US"/>
          </a:p>
        </p:txBody>
      </p:sp>
    </p:spTree>
    <p:extLst>
      <p:ext uri="{BB962C8B-B14F-4D97-AF65-F5344CB8AC3E}">
        <p14:creationId xmlns:p14="http://schemas.microsoft.com/office/powerpoint/2010/main" val="244374167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9" r:id="rId14"/>
    <p:sldLayoutId id="2147483768" r:id="rId15"/>
    <p:sldLayoutId id="2147483784" r:id="rId16"/>
  </p:sldLayoutIdLst>
  <p:txStyles>
    <p:titleStyle>
      <a:lvl1pPr algn="l" defTabSz="914400" rtl="0" eaLnBrk="1" latinLnBrk="0" hangingPunct="1">
        <a:lnSpc>
          <a:spcPct val="90000"/>
        </a:lnSpc>
        <a:spcBef>
          <a:spcPct val="0"/>
        </a:spcBef>
        <a:buNone/>
        <a:defRPr lang="en-US" altLang="en-US" sz="4800" b="1" kern="1200" dirty="0">
          <a:solidFill>
            <a:srgbClr val="002060"/>
          </a:solidFill>
          <a:latin typeface="微軟正黑體" pitchFamily="34" charset="-120"/>
          <a:ea typeface="微軟正黑體"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TW" altLang="en-US" sz="2800" kern="1200" baseline="0" smtClean="0">
          <a:solidFill>
            <a:schemeClr val="tx1"/>
          </a:solidFill>
          <a:latin typeface="Arial" pitchFamily="34" charset="0"/>
          <a:ea typeface="微軟正黑體"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TW" altLang="en-US" sz="2800" kern="1200" baseline="0" smtClean="0">
          <a:solidFill>
            <a:schemeClr val="tx1"/>
          </a:solidFill>
          <a:latin typeface="Arial" pitchFamily="34" charset="0"/>
          <a:ea typeface="微軟正黑體"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TW" altLang="en-US" sz="2800" kern="1200" baseline="0" smtClean="0">
          <a:solidFill>
            <a:schemeClr val="tx1"/>
          </a:solidFill>
          <a:latin typeface="Arial" pitchFamily="34" charset="0"/>
          <a:ea typeface="微軟正黑體"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TW" altLang="en-US" sz="2800" kern="1200" baseline="0" smtClean="0">
          <a:solidFill>
            <a:schemeClr val="tx1"/>
          </a:solidFill>
          <a:latin typeface="Arial" pitchFamily="34" charset="0"/>
          <a:ea typeface="微軟正黑體"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altLang="en-US" sz="2800" kern="1200" baseline="0" dirty="0">
          <a:solidFill>
            <a:schemeClr val="tx1"/>
          </a:solidFill>
          <a:latin typeface="Arial" pitchFamily="34" charset="0"/>
          <a:ea typeface="微軟正黑體"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zh.wikipedia.org/wiki/TCP/UDP%E7%AB%AF%E5%8F%A3%E5%88%97%E8%A1%A8"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網路架構</a:t>
            </a:r>
          </a:p>
        </p:txBody>
      </p:sp>
      <p:sp>
        <p:nvSpPr>
          <p:cNvPr id="3" name="內容版面配置區 2"/>
          <p:cNvSpPr>
            <a:spLocks noGrp="1"/>
          </p:cNvSpPr>
          <p:nvPr>
            <p:ph sz="quarter" idx="13"/>
          </p:nvPr>
        </p:nvSpPr>
        <p:spPr>
          <a:xfrm>
            <a:off x="3790667" y="4437384"/>
            <a:ext cx="5940562" cy="357187"/>
          </a:xfrm>
        </p:spPr>
        <p:txBody>
          <a:bodyPr>
            <a:normAutofit/>
          </a:bodyPr>
          <a:lstStyle/>
          <a:p>
            <a:r>
              <a:rPr lang="zh-TW" altLang="en-US" dirty="0"/>
              <a:t>學生</a:t>
            </a:r>
            <a:r>
              <a:rPr lang="en-US" altLang="zh-TW" dirty="0"/>
              <a:t>:</a:t>
            </a:r>
            <a:r>
              <a:rPr lang="zh-TW" altLang="en-US" dirty="0"/>
              <a:t>張威勝</a:t>
            </a:r>
            <a:endParaRPr lang="en-US" altLang="zh-TW" dirty="0"/>
          </a:p>
          <a:p>
            <a:endParaRPr lang="zh-TW" altLang="en-US" dirty="0"/>
          </a:p>
        </p:txBody>
      </p:sp>
      <p:sp>
        <p:nvSpPr>
          <p:cNvPr id="4" name="內容版面配置區 3"/>
          <p:cNvSpPr>
            <a:spLocks noGrp="1"/>
          </p:cNvSpPr>
          <p:nvPr>
            <p:ph sz="quarter" idx="14"/>
          </p:nvPr>
        </p:nvSpPr>
        <p:spPr/>
        <p:txBody>
          <a:bodyPr/>
          <a:lstStyle/>
          <a:p>
            <a:r>
              <a:rPr lang="zh-TW" altLang="en-US" dirty="0"/>
              <a:t>指導老師</a:t>
            </a:r>
            <a:r>
              <a:rPr lang="en-US" altLang="zh-TW" dirty="0"/>
              <a:t>:</a:t>
            </a:r>
            <a:r>
              <a:rPr lang="zh-TW" altLang="en-US" dirty="0"/>
              <a:t>吳先晃 教授</a:t>
            </a:r>
          </a:p>
        </p:txBody>
      </p:sp>
    </p:spTree>
    <p:extLst>
      <p:ext uri="{BB962C8B-B14F-4D97-AF65-F5344CB8AC3E}">
        <p14:creationId xmlns:p14="http://schemas.microsoft.com/office/powerpoint/2010/main" val="262450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25C19CA-24FA-2DEF-3335-B8E85B555499}"/>
              </a:ext>
            </a:extLst>
          </p:cNvPr>
          <p:cNvSpPr>
            <a:spLocks noGrp="1"/>
          </p:cNvSpPr>
          <p:nvPr>
            <p:ph idx="1"/>
          </p:nvPr>
        </p:nvSpPr>
        <p:spPr>
          <a:xfrm>
            <a:off x="609600" y="1600201"/>
            <a:ext cx="10972800" cy="775995"/>
          </a:xfrm>
        </p:spPr>
        <p:txBody>
          <a:bodyPr/>
          <a:lstStyle/>
          <a:p>
            <a:r>
              <a:rPr lang="zh-TW" altLang="en-US" dirty="0"/>
              <a:t>圖示</a:t>
            </a:r>
            <a:r>
              <a:rPr lang="en-US" altLang="zh-TW" dirty="0"/>
              <a:t>:</a:t>
            </a:r>
            <a:endParaRPr lang="zh-TW" altLang="en-US" dirty="0"/>
          </a:p>
        </p:txBody>
      </p:sp>
      <p:sp>
        <p:nvSpPr>
          <p:cNvPr id="3" name="標題 2">
            <a:extLst>
              <a:ext uri="{FF2B5EF4-FFF2-40B4-BE49-F238E27FC236}">
                <a16:creationId xmlns:a16="http://schemas.microsoft.com/office/drawing/2014/main" id="{A4ADDC74-ED16-6A6E-2767-8F66411C65D7}"/>
              </a:ext>
            </a:extLst>
          </p:cNvPr>
          <p:cNvSpPr>
            <a:spLocks noGrp="1"/>
          </p:cNvSpPr>
          <p:nvPr>
            <p:ph type="title"/>
          </p:nvPr>
        </p:nvSpPr>
        <p:spPr/>
        <p:txBody>
          <a:bodyPr/>
          <a:lstStyle/>
          <a:p>
            <a:r>
              <a:rPr lang="zh-TW" altLang="en-US" dirty="0"/>
              <a:t>網路架構</a:t>
            </a:r>
          </a:p>
        </p:txBody>
      </p:sp>
      <p:sp>
        <p:nvSpPr>
          <p:cNvPr id="4" name="流程圖: 程序 3">
            <a:extLst>
              <a:ext uri="{FF2B5EF4-FFF2-40B4-BE49-F238E27FC236}">
                <a16:creationId xmlns:a16="http://schemas.microsoft.com/office/drawing/2014/main" id="{DFE8ADA0-D70D-7129-0546-556343D79870}"/>
              </a:ext>
            </a:extLst>
          </p:cNvPr>
          <p:cNvSpPr/>
          <p:nvPr/>
        </p:nvSpPr>
        <p:spPr>
          <a:xfrm>
            <a:off x="3141306" y="4128798"/>
            <a:ext cx="1032589" cy="650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6" name="表格 5">
            <a:extLst>
              <a:ext uri="{FF2B5EF4-FFF2-40B4-BE49-F238E27FC236}">
                <a16:creationId xmlns:a16="http://schemas.microsoft.com/office/drawing/2014/main" id="{6144CF47-71EA-9293-7F0F-3DF657777837}"/>
              </a:ext>
            </a:extLst>
          </p:cNvPr>
          <p:cNvGraphicFramePr>
            <a:graphicFrameLocks noGrp="1"/>
          </p:cNvGraphicFramePr>
          <p:nvPr>
            <p:extLst>
              <p:ext uri="{D42A27DB-BD31-4B8C-83A1-F6EECF244321}">
                <p14:modId xmlns:p14="http://schemas.microsoft.com/office/powerpoint/2010/main" val="1224905232"/>
              </p:ext>
            </p:extLst>
          </p:nvPr>
        </p:nvGraphicFramePr>
        <p:xfrm>
          <a:off x="3340361" y="4229878"/>
          <a:ext cx="833534" cy="503854"/>
        </p:xfrm>
        <a:graphic>
          <a:graphicData uri="http://schemas.openxmlformats.org/drawingml/2006/table">
            <a:tbl>
              <a:tblPr firstRow="1" bandRow="1">
                <a:tableStyleId>{2D5ABB26-0587-4C30-8999-92F81FD0307C}</a:tableStyleId>
              </a:tblPr>
              <a:tblGrid>
                <a:gridCol w="833534">
                  <a:extLst>
                    <a:ext uri="{9D8B030D-6E8A-4147-A177-3AD203B41FA5}">
                      <a16:colId xmlns:a16="http://schemas.microsoft.com/office/drawing/2014/main" val="3791578527"/>
                    </a:ext>
                  </a:extLst>
                </a:gridCol>
              </a:tblGrid>
              <a:tr h="503854">
                <a:tc>
                  <a:txBody>
                    <a:bodyPr/>
                    <a:lstStyle/>
                    <a:p>
                      <a:r>
                        <a:rPr lang="zh-TW" altLang="en-US" dirty="0">
                          <a:solidFill>
                            <a:schemeClr val="bg1"/>
                          </a:solidFill>
                        </a:rPr>
                        <a:t>外網</a:t>
                      </a:r>
                    </a:p>
                  </a:txBody>
                  <a:tcPr/>
                </a:tc>
                <a:extLst>
                  <a:ext uri="{0D108BD9-81ED-4DB2-BD59-A6C34878D82A}">
                    <a16:rowId xmlns:a16="http://schemas.microsoft.com/office/drawing/2014/main" val="559674773"/>
                  </a:ext>
                </a:extLst>
              </a:tr>
            </a:tbl>
          </a:graphicData>
        </a:graphic>
      </p:graphicFrame>
      <p:sp>
        <p:nvSpPr>
          <p:cNvPr id="7" name="流程圖: 程序 6">
            <a:extLst>
              <a:ext uri="{FF2B5EF4-FFF2-40B4-BE49-F238E27FC236}">
                <a16:creationId xmlns:a16="http://schemas.microsoft.com/office/drawing/2014/main" id="{B8326988-8691-DD29-7A54-B40D33373FC5}"/>
              </a:ext>
            </a:extLst>
          </p:cNvPr>
          <p:cNvSpPr/>
          <p:nvPr/>
        </p:nvSpPr>
        <p:spPr>
          <a:xfrm>
            <a:off x="5592146" y="3931299"/>
            <a:ext cx="1032589" cy="11072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8" name="表格 7">
            <a:extLst>
              <a:ext uri="{FF2B5EF4-FFF2-40B4-BE49-F238E27FC236}">
                <a16:creationId xmlns:a16="http://schemas.microsoft.com/office/drawing/2014/main" id="{E077832A-C976-3C22-FEBA-33695890F2BE}"/>
              </a:ext>
            </a:extLst>
          </p:cNvPr>
          <p:cNvGraphicFramePr>
            <a:graphicFrameLocks noGrp="1"/>
          </p:cNvGraphicFramePr>
          <p:nvPr>
            <p:extLst>
              <p:ext uri="{D42A27DB-BD31-4B8C-83A1-F6EECF244321}">
                <p14:modId xmlns:p14="http://schemas.microsoft.com/office/powerpoint/2010/main" val="3379940543"/>
              </p:ext>
            </p:extLst>
          </p:nvPr>
        </p:nvGraphicFramePr>
        <p:xfrm>
          <a:off x="5662139" y="4120089"/>
          <a:ext cx="957943" cy="640080"/>
        </p:xfrm>
        <a:graphic>
          <a:graphicData uri="http://schemas.openxmlformats.org/drawingml/2006/table">
            <a:tbl>
              <a:tblPr firstRow="1" bandRow="1">
                <a:tableStyleId>{2D5ABB26-0587-4C30-8999-92F81FD0307C}</a:tableStyleId>
              </a:tblPr>
              <a:tblGrid>
                <a:gridCol w="957943">
                  <a:extLst>
                    <a:ext uri="{9D8B030D-6E8A-4147-A177-3AD203B41FA5}">
                      <a16:colId xmlns:a16="http://schemas.microsoft.com/office/drawing/2014/main" val="3791578527"/>
                    </a:ext>
                  </a:extLst>
                </a:gridCol>
              </a:tblGrid>
              <a:tr h="503854">
                <a:tc>
                  <a:txBody>
                    <a:bodyPr/>
                    <a:lstStyle/>
                    <a:p>
                      <a:r>
                        <a:rPr lang="zh-TW" altLang="en-US" dirty="0">
                          <a:solidFill>
                            <a:schemeClr val="bg1"/>
                          </a:solidFill>
                        </a:rPr>
                        <a:t>路由器</a:t>
                      </a:r>
                      <a:endParaRPr lang="en-US" altLang="zh-TW" dirty="0">
                        <a:solidFill>
                          <a:schemeClr val="bg1"/>
                        </a:solidFill>
                      </a:endParaRPr>
                    </a:p>
                    <a:p>
                      <a:r>
                        <a:rPr lang="en-US" altLang="zh-TW" dirty="0">
                          <a:solidFill>
                            <a:schemeClr val="bg1"/>
                          </a:solidFill>
                        </a:rPr>
                        <a:t>(DDNS)</a:t>
                      </a:r>
                      <a:endParaRPr lang="zh-TW" altLang="en-US" dirty="0">
                        <a:solidFill>
                          <a:schemeClr val="bg1"/>
                        </a:solidFill>
                      </a:endParaRPr>
                    </a:p>
                  </a:txBody>
                  <a:tcPr/>
                </a:tc>
                <a:extLst>
                  <a:ext uri="{0D108BD9-81ED-4DB2-BD59-A6C34878D82A}">
                    <a16:rowId xmlns:a16="http://schemas.microsoft.com/office/drawing/2014/main" val="559674773"/>
                  </a:ext>
                </a:extLst>
              </a:tr>
            </a:tbl>
          </a:graphicData>
        </a:graphic>
      </p:graphicFrame>
      <p:sp>
        <p:nvSpPr>
          <p:cNvPr id="9" name="流程圖: 程序 8">
            <a:extLst>
              <a:ext uri="{FF2B5EF4-FFF2-40B4-BE49-F238E27FC236}">
                <a16:creationId xmlns:a16="http://schemas.microsoft.com/office/drawing/2014/main" id="{8DDBA6E8-CF1F-AE09-D64D-9E7614C74DE4}"/>
              </a:ext>
            </a:extLst>
          </p:cNvPr>
          <p:cNvSpPr/>
          <p:nvPr/>
        </p:nvSpPr>
        <p:spPr>
          <a:xfrm>
            <a:off x="8038313" y="4083700"/>
            <a:ext cx="1032589" cy="650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10" name="表格 9">
            <a:extLst>
              <a:ext uri="{FF2B5EF4-FFF2-40B4-BE49-F238E27FC236}">
                <a16:creationId xmlns:a16="http://schemas.microsoft.com/office/drawing/2014/main" id="{7110913F-CD62-AC7C-2B23-DDB649411B0D}"/>
              </a:ext>
            </a:extLst>
          </p:cNvPr>
          <p:cNvGraphicFramePr>
            <a:graphicFrameLocks noGrp="1"/>
          </p:cNvGraphicFramePr>
          <p:nvPr>
            <p:extLst>
              <p:ext uri="{D42A27DB-BD31-4B8C-83A1-F6EECF244321}">
                <p14:modId xmlns:p14="http://schemas.microsoft.com/office/powerpoint/2010/main" val="3869060783"/>
              </p:ext>
            </p:extLst>
          </p:nvPr>
        </p:nvGraphicFramePr>
        <p:xfrm>
          <a:off x="8084968" y="4184780"/>
          <a:ext cx="985934" cy="503854"/>
        </p:xfrm>
        <a:graphic>
          <a:graphicData uri="http://schemas.openxmlformats.org/drawingml/2006/table">
            <a:tbl>
              <a:tblPr firstRow="1" bandRow="1">
                <a:tableStyleId>{2D5ABB26-0587-4C30-8999-92F81FD0307C}</a:tableStyleId>
              </a:tblPr>
              <a:tblGrid>
                <a:gridCol w="985934">
                  <a:extLst>
                    <a:ext uri="{9D8B030D-6E8A-4147-A177-3AD203B41FA5}">
                      <a16:colId xmlns:a16="http://schemas.microsoft.com/office/drawing/2014/main" val="3791578527"/>
                    </a:ext>
                  </a:extLst>
                </a:gridCol>
              </a:tblGrid>
              <a:tr h="503854">
                <a:tc>
                  <a:txBody>
                    <a:bodyPr/>
                    <a:lstStyle/>
                    <a:p>
                      <a:r>
                        <a:rPr lang="zh-TW" altLang="en-US" dirty="0">
                          <a:solidFill>
                            <a:schemeClr val="bg1"/>
                          </a:solidFill>
                        </a:rPr>
                        <a:t>伺服器</a:t>
                      </a:r>
                    </a:p>
                  </a:txBody>
                  <a:tcPr/>
                </a:tc>
                <a:extLst>
                  <a:ext uri="{0D108BD9-81ED-4DB2-BD59-A6C34878D82A}">
                    <a16:rowId xmlns:a16="http://schemas.microsoft.com/office/drawing/2014/main" val="559674773"/>
                  </a:ext>
                </a:extLst>
              </a:tr>
            </a:tbl>
          </a:graphicData>
        </a:graphic>
      </p:graphicFrame>
      <p:cxnSp>
        <p:nvCxnSpPr>
          <p:cNvPr id="16" name="直線單箭頭接點 15">
            <a:extLst>
              <a:ext uri="{FF2B5EF4-FFF2-40B4-BE49-F238E27FC236}">
                <a16:creationId xmlns:a16="http://schemas.microsoft.com/office/drawing/2014/main" id="{0549E293-EA8D-77F0-3E7A-03235B90FCCB}"/>
              </a:ext>
            </a:extLst>
          </p:cNvPr>
          <p:cNvCxnSpPr/>
          <p:nvPr/>
        </p:nvCxnSpPr>
        <p:spPr>
          <a:xfrm>
            <a:off x="4248541" y="4397830"/>
            <a:ext cx="1256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39ECD1C-1867-DD93-14C9-5657AB997589}"/>
              </a:ext>
            </a:extLst>
          </p:cNvPr>
          <p:cNvCxnSpPr>
            <a:cxnSpLocks/>
          </p:cNvCxnSpPr>
          <p:nvPr/>
        </p:nvCxnSpPr>
        <p:spPr>
          <a:xfrm>
            <a:off x="6671390" y="4397830"/>
            <a:ext cx="1320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表格 25">
            <a:extLst>
              <a:ext uri="{FF2B5EF4-FFF2-40B4-BE49-F238E27FC236}">
                <a16:creationId xmlns:a16="http://schemas.microsoft.com/office/drawing/2014/main" id="{F65498E4-EF26-D5CE-717E-7F696DC4B144}"/>
              </a:ext>
            </a:extLst>
          </p:cNvPr>
          <p:cNvGraphicFramePr>
            <a:graphicFrameLocks noGrp="1"/>
          </p:cNvGraphicFramePr>
          <p:nvPr>
            <p:extLst>
              <p:ext uri="{D42A27DB-BD31-4B8C-83A1-F6EECF244321}">
                <p14:modId xmlns:p14="http://schemas.microsoft.com/office/powerpoint/2010/main" val="865054698"/>
              </p:ext>
            </p:extLst>
          </p:nvPr>
        </p:nvGraphicFramePr>
        <p:xfrm>
          <a:off x="4343411" y="3988839"/>
          <a:ext cx="1149212" cy="503854"/>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503854">
                <a:tc>
                  <a:txBody>
                    <a:bodyPr/>
                    <a:lstStyle/>
                    <a:p>
                      <a:r>
                        <a:rPr lang="en-US" altLang="zh-TW" dirty="0">
                          <a:solidFill>
                            <a:schemeClr val="tx1"/>
                          </a:solidFill>
                        </a:rPr>
                        <a:t>140.X.X.X</a:t>
                      </a:r>
                      <a:endParaRPr lang="zh-TW" altLang="en-US" dirty="0">
                        <a:solidFill>
                          <a:schemeClr val="tx1"/>
                        </a:solidFill>
                      </a:endParaRPr>
                    </a:p>
                  </a:txBody>
                  <a:tcPr/>
                </a:tc>
                <a:extLst>
                  <a:ext uri="{0D108BD9-81ED-4DB2-BD59-A6C34878D82A}">
                    <a16:rowId xmlns:a16="http://schemas.microsoft.com/office/drawing/2014/main" val="559674773"/>
                  </a:ext>
                </a:extLst>
              </a:tr>
            </a:tbl>
          </a:graphicData>
        </a:graphic>
      </p:graphicFrame>
      <p:graphicFrame>
        <p:nvGraphicFramePr>
          <p:cNvPr id="27" name="表格 26">
            <a:extLst>
              <a:ext uri="{FF2B5EF4-FFF2-40B4-BE49-F238E27FC236}">
                <a16:creationId xmlns:a16="http://schemas.microsoft.com/office/drawing/2014/main" id="{5BED2D19-6797-E14C-4CC4-7B784F87655C}"/>
              </a:ext>
            </a:extLst>
          </p:cNvPr>
          <p:cNvGraphicFramePr>
            <a:graphicFrameLocks noGrp="1"/>
          </p:cNvGraphicFramePr>
          <p:nvPr>
            <p:extLst>
              <p:ext uri="{D42A27DB-BD31-4B8C-83A1-F6EECF244321}">
                <p14:modId xmlns:p14="http://schemas.microsoft.com/office/powerpoint/2010/main" val="2189414382"/>
              </p:ext>
            </p:extLst>
          </p:nvPr>
        </p:nvGraphicFramePr>
        <p:xfrm>
          <a:off x="9168885" y="4223657"/>
          <a:ext cx="1149212" cy="503854"/>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503854">
                <a:tc>
                  <a:txBody>
                    <a:bodyPr/>
                    <a:lstStyle/>
                    <a:p>
                      <a:r>
                        <a:rPr lang="en-US" altLang="zh-TW" dirty="0">
                          <a:solidFill>
                            <a:schemeClr val="tx1"/>
                          </a:solidFill>
                        </a:rPr>
                        <a:t>192.X.X.X</a:t>
                      </a:r>
                      <a:endParaRPr lang="zh-TW" altLang="en-US" dirty="0">
                        <a:solidFill>
                          <a:schemeClr val="tx1"/>
                        </a:solidFill>
                      </a:endParaRPr>
                    </a:p>
                  </a:txBody>
                  <a:tcPr/>
                </a:tc>
                <a:extLst>
                  <a:ext uri="{0D108BD9-81ED-4DB2-BD59-A6C34878D82A}">
                    <a16:rowId xmlns:a16="http://schemas.microsoft.com/office/drawing/2014/main" val="559674773"/>
                  </a:ext>
                </a:extLst>
              </a:tr>
            </a:tbl>
          </a:graphicData>
        </a:graphic>
      </p:graphicFrame>
      <p:sp>
        <p:nvSpPr>
          <p:cNvPr id="30" name="右大括弧 29">
            <a:extLst>
              <a:ext uri="{FF2B5EF4-FFF2-40B4-BE49-F238E27FC236}">
                <a16:creationId xmlns:a16="http://schemas.microsoft.com/office/drawing/2014/main" id="{247A74D9-FA7E-D05E-3121-F13B5DE45B10}"/>
              </a:ext>
            </a:extLst>
          </p:cNvPr>
          <p:cNvSpPr/>
          <p:nvPr/>
        </p:nvSpPr>
        <p:spPr>
          <a:xfrm rot="5400000">
            <a:off x="8291793" y="3230720"/>
            <a:ext cx="525627" cy="37120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31" name="表格 30">
            <a:extLst>
              <a:ext uri="{FF2B5EF4-FFF2-40B4-BE49-F238E27FC236}">
                <a16:creationId xmlns:a16="http://schemas.microsoft.com/office/drawing/2014/main" id="{1207AC9A-C7E2-9B81-EC8E-0922780C21E2}"/>
              </a:ext>
            </a:extLst>
          </p:cNvPr>
          <p:cNvGraphicFramePr>
            <a:graphicFrameLocks noGrp="1"/>
          </p:cNvGraphicFramePr>
          <p:nvPr>
            <p:extLst>
              <p:ext uri="{D42A27DB-BD31-4B8C-83A1-F6EECF244321}">
                <p14:modId xmlns:p14="http://schemas.microsoft.com/office/powerpoint/2010/main" val="3872387807"/>
              </p:ext>
            </p:extLst>
          </p:nvPr>
        </p:nvGraphicFramePr>
        <p:xfrm>
          <a:off x="8322907" y="5351098"/>
          <a:ext cx="1149212" cy="460309"/>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460309">
                <a:tc>
                  <a:txBody>
                    <a:bodyPr/>
                    <a:lstStyle/>
                    <a:p>
                      <a:r>
                        <a:rPr lang="zh-TW" altLang="en-US" dirty="0">
                          <a:solidFill>
                            <a:schemeClr val="tx1"/>
                          </a:solidFill>
                        </a:rPr>
                        <a:t>內網</a:t>
                      </a:r>
                    </a:p>
                  </a:txBody>
                  <a:tcPr/>
                </a:tc>
                <a:extLst>
                  <a:ext uri="{0D108BD9-81ED-4DB2-BD59-A6C34878D82A}">
                    <a16:rowId xmlns:a16="http://schemas.microsoft.com/office/drawing/2014/main" val="559674773"/>
                  </a:ext>
                </a:extLst>
              </a:tr>
            </a:tbl>
          </a:graphicData>
        </a:graphic>
      </p:graphicFrame>
      <p:sp>
        <p:nvSpPr>
          <p:cNvPr id="32" name="右大括弧 31">
            <a:extLst>
              <a:ext uri="{FF2B5EF4-FFF2-40B4-BE49-F238E27FC236}">
                <a16:creationId xmlns:a16="http://schemas.microsoft.com/office/drawing/2014/main" id="{FADA4708-95AD-0F0D-CD34-012A3325D2A2}"/>
              </a:ext>
            </a:extLst>
          </p:cNvPr>
          <p:cNvSpPr/>
          <p:nvPr/>
        </p:nvSpPr>
        <p:spPr>
          <a:xfrm rot="5400000">
            <a:off x="3972117" y="4236486"/>
            <a:ext cx="525627" cy="24282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33" name="表格 32">
            <a:extLst>
              <a:ext uri="{FF2B5EF4-FFF2-40B4-BE49-F238E27FC236}">
                <a16:creationId xmlns:a16="http://schemas.microsoft.com/office/drawing/2014/main" id="{C83993EA-81E3-C6BC-E813-0C838ED30D1B}"/>
              </a:ext>
            </a:extLst>
          </p:cNvPr>
          <p:cNvGraphicFramePr>
            <a:graphicFrameLocks noGrp="1"/>
          </p:cNvGraphicFramePr>
          <p:nvPr>
            <p:extLst>
              <p:ext uri="{D42A27DB-BD31-4B8C-83A1-F6EECF244321}">
                <p14:modId xmlns:p14="http://schemas.microsoft.com/office/powerpoint/2010/main" val="995627376"/>
              </p:ext>
            </p:extLst>
          </p:nvPr>
        </p:nvGraphicFramePr>
        <p:xfrm>
          <a:off x="3940628" y="5655905"/>
          <a:ext cx="1149212" cy="460309"/>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460309">
                <a:tc>
                  <a:txBody>
                    <a:bodyPr/>
                    <a:lstStyle/>
                    <a:p>
                      <a:r>
                        <a:rPr lang="zh-TW" altLang="en-US" dirty="0">
                          <a:solidFill>
                            <a:schemeClr val="tx1"/>
                          </a:solidFill>
                        </a:rPr>
                        <a:t>外網</a:t>
                      </a:r>
                    </a:p>
                  </a:txBody>
                  <a:tcPr/>
                </a:tc>
                <a:extLst>
                  <a:ext uri="{0D108BD9-81ED-4DB2-BD59-A6C34878D82A}">
                    <a16:rowId xmlns:a16="http://schemas.microsoft.com/office/drawing/2014/main" val="559674773"/>
                  </a:ext>
                </a:extLst>
              </a:tr>
            </a:tbl>
          </a:graphicData>
        </a:graphic>
      </p:graphicFrame>
      <p:sp>
        <p:nvSpPr>
          <p:cNvPr id="15" name="流程圖: 程序 14">
            <a:extLst>
              <a:ext uri="{FF2B5EF4-FFF2-40B4-BE49-F238E27FC236}">
                <a16:creationId xmlns:a16="http://schemas.microsoft.com/office/drawing/2014/main" id="{54AE4A46-3B55-0EBA-6B7A-1B40ED5DDE6B}"/>
              </a:ext>
            </a:extLst>
          </p:cNvPr>
          <p:cNvSpPr/>
          <p:nvPr/>
        </p:nvSpPr>
        <p:spPr>
          <a:xfrm>
            <a:off x="3940628" y="1310338"/>
            <a:ext cx="2207470" cy="11840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18" name="表格 17">
            <a:extLst>
              <a:ext uri="{FF2B5EF4-FFF2-40B4-BE49-F238E27FC236}">
                <a16:creationId xmlns:a16="http://schemas.microsoft.com/office/drawing/2014/main" id="{5D898AA5-6EE4-5E3A-3D21-322E1B38A46F}"/>
              </a:ext>
            </a:extLst>
          </p:cNvPr>
          <p:cNvGraphicFramePr>
            <a:graphicFrameLocks noGrp="1"/>
          </p:cNvGraphicFramePr>
          <p:nvPr>
            <p:extLst>
              <p:ext uri="{D42A27DB-BD31-4B8C-83A1-F6EECF244321}">
                <p14:modId xmlns:p14="http://schemas.microsoft.com/office/powerpoint/2010/main" val="3704265738"/>
              </p:ext>
            </p:extLst>
          </p:nvPr>
        </p:nvGraphicFramePr>
        <p:xfrm>
          <a:off x="4036655" y="1510000"/>
          <a:ext cx="2027853" cy="640080"/>
        </p:xfrm>
        <a:graphic>
          <a:graphicData uri="http://schemas.openxmlformats.org/drawingml/2006/table">
            <a:tbl>
              <a:tblPr firstRow="1" bandRow="1">
                <a:tableStyleId>{2D5ABB26-0587-4C30-8999-92F81FD0307C}</a:tableStyleId>
              </a:tblPr>
              <a:tblGrid>
                <a:gridCol w="2027853">
                  <a:extLst>
                    <a:ext uri="{9D8B030D-6E8A-4147-A177-3AD203B41FA5}">
                      <a16:colId xmlns:a16="http://schemas.microsoft.com/office/drawing/2014/main" val="3791578527"/>
                    </a:ext>
                  </a:extLst>
                </a:gridCol>
              </a:tblGrid>
              <a:tr h="503854">
                <a:tc>
                  <a:txBody>
                    <a:bodyPr/>
                    <a:lstStyle/>
                    <a:p>
                      <a:r>
                        <a:rPr lang="zh-TW" altLang="en-US" dirty="0">
                          <a:solidFill>
                            <a:schemeClr val="bg1"/>
                          </a:solidFill>
                        </a:rPr>
                        <a:t>域名</a:t>
                      </a:r>
                      <a:endParaRPr lang="en-US" altLang="zh-TW" dirty="0">
                        <a:solidFill>
                          <a:schemeClr val="bg1"/>
                        </a:solidFill>
                      </a:endParaRPr>
                    </a:p>
                    <a:p>
                      <a:r>
                        <a:rPr lang="zh-TW" altLang="en-US" dirty="0">
                          <a:solidFill>
                            <a:schemeClr val="bg1"/>
                          </a:solidFill>
                        </a:rPr>
                        <a:t>設</a:t>
                      </a:r>
                      <a:r>
                        <a:rPr lang="en-US" altLang="zh-TW" dirty="0">
                          <a:solidFill>
                            <a:schemeClr val="bg1"/>
                          </a:solidFill>
                        </a:rPr>
                        <a:t>VIP125.net</a:t>
                      </a:r>
                      <a:endParaRPr lang="zh-TW" altLang="en-US" dirty="0">
                        <a:solidFill>
                          <a:schemeClr val="bg1"/>
                        </a:solidFill>
                      </a:endParaRPr>
                    </a:p>
                  </a:txBody>
                  <a:tcPr/>
                </a:tc>
                <a:extLst>
                  <a:ext uri="{0D108BD9-81ED-4DB2-BD59-A6C34878D82A}">
                    <a16:rowId xmlns:a16="http://schemas.microsoft.com/office/drawing/2014/main" val="559674773"/>
                  </a:ext>
                </a:extLst>
              </a:tr>
            </a:tbl>
          </a:graphicData>
        </a:graphic>
      </p:graphicFrame>
      <p:cxnSp>
        <p:nvCxnSpPr>
          <p:cNvPr id="20" name="直線單箭頭接點 19">
            <a:extLst>
              <a:ext uri="{FF2B5EF4-FFF2-40B4-BE49-F238E27FC236}">
                <a16:creationId xmlns:a16="http://schemas.microsoft.com/office/drawing/2014/main" id="{E625801C-7ADF-68BB-B7DA-72E4C7FF62BC}"/>
              </a:ext>
            </a:extLst>
          </p:cNvPr>
          <p:cNvCxnSpPr>
            <a:cxnSpLocks/>
          </p:cNvCxnSpPr>
          <p:nvPr/>
        </p:nvCxnSpPr>
        <p:spPr>
          <a:xfrm flipH="1" flipV="1">
            <a:off x="5662139" y="2537927"/>
            <a:ext cx="402369" cy="1408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表格 22">
            <a:extLst>
              <a:ext uri="{FF2B5EF4-FFF2-40B4-BE49-F238E27FC236}">
                <a16:creationId xmlns:a16="http://schemas.microsoft.com/office/drawing/2014/main" id="{F419A098-67DF-3813-6360-A603D9B46372}"/>
              </a:ext>
            </a:extLst>
          </p:cNvPr>
          <p:cNvGraphicFramePr>
            <a:graphicFrameLocks noGrp="1"/>
          </p:cNvGraphicFramePr>
          <p:nvPr>
            <p:extLst>
              <p:ext uri="{D42A27DB-BD31-4B8C-83A1-F6EECF244321}">
                <p14:modId xmlns:p14="http://schemas.microsoft.com/office/powerpoint/2010/main" val="175360057"/>
              </p:ext>
            </p:extLst>
          </p:nvPr>
        </p:nvGraphicFramePr>
        <p:xfrm>
          <a:off x="5863323" y="2621287"/>
          <a:ext cx="3952481" cy="1031643"/>
        </p:xfrm>
        <a:graphic>
          <a:graphicData uri="http://schemas.openxmlformats.org/drawingml/2006/table">
            <a:tbl>
              <a:tblPr firstRow="1" bandRow="1">
                <a:tableStyleId>{2D5ABB26-0587-4C30-8999-92F81FD0307C}</a:tableStyleId>
              </a:tblPr>
              <a:tblGrid>
                <a:gridCol w="3952481">
                  <a:extLst>
                    <a:ext uri="{9D8B030D-6E8A-4147-A177-3AD203B41FA5}">
                      <a16:colId xmlns:a16="http://schemas.microsoft.com/office/drawing/2014/main" val="3791578527"/>
                    </a:ext>
                  </a:extLst>
                </a:gridCol>
              </a:tblGrid>
              <a:tr h="1031643">
                <a:tc>
                  <a:txBody>
                    <a:bodyPr/>
                    <a:lstStyle/>
                    <a:p>
                      <a:r>
                        <a:rPr lang="zh-TW" altLang="en-US" dirty="0">
                          <a:solidFill>
                            <a:schemeClr val="tx1"/>
                          </a:solidFill>
                        </a:rPr>
                        <a:t>變換</a:t>
                      </a:r>
                      <a:r>
                        <a:rPr lang="en-US" altLang="zh-TW" dirty="0">
                          <a:solidFill>
                            <a:schemeClr val="tx1"/>
                          </a:solidFill>
                        </a:rPr>
                        <a:t>IP</a:t>
                      </a:r>
                      <a:r>
                        <a:rPr lang="zh-TW" altLang="en-US" dirty="0">
                          <a:solidFill>
                            <a:schemeClr val="tx1"/>
                          </a:solidFill>
                        </a:rPr>
                        <a:t>，更換原</a:t>
                      </a:r>
                      <a:r>
                        <a:rPr lang="en-US" altLang="zh-TW" dirty="0">
                          <a:solidFill>
                            <a:schemeClr val="tx1"/>
                          </a:solidFill>
                        </a:rPr>
                        <a:t>IP</a:t>
                      </a:r>
                      <a:r>
                        <a:rPr lang="zh-TW" altLang="en-US" dirty="0">
                          <a:solidFill>
                            <a:schemeClr val="tx1"/>
                          </a:solidFill>
                        </a:rPr>
                        <a:t>成變換</a:t>
                      </a:r>
                      <a:r>
                        <a:rPr lang="en-US" altLang="zh-TW" dirty="0">
                          <a:solidFill>
                            <a:schemeClr val="tx1"/>
                          </a:solidFill>
                        </a:rPr>
                        <a:t>IP</a:t>
                      </a:r>
                    </a:p>
                    <a:p>
                      <a:r>
                        <a:rPr lang="zh-TW" altLang="en-US" dirty="0">
                          <a:solidFill>
                            <a:schemeClr val="tx1"/>
                          </a:solidFill>
                        </a:rPr>
                        <a:t>若原</a:t>
                      </a:r>
                      <a:r>
                        <a:rPr lang="en-US" altLang="zh-TW" dirty="0">
                          <a:solidFill>
                            <a:schemeClr val="tx1"/>
                          </a:solidFill>
                        </a:rPr>
                        <a:t>IP:140.125.21.65(</a:t>
                      </a:r>
                      <a:r>
                        <a:rPr lang="zh-TW" altLang="en-US" dirty="0">
                          <a:solidFill>
                            <a:schemeClr val="tx1"/>
                          </a:solidFill>
                        </a:rPr>
                        <a:t>下午</a:t>
                      </a:r>
                      <a:r>
                        <a:rPr lang="en-US" altLang="zh-TW" dirty="0">
                          <a:solidFill>
                            <a:schemeClr val="tx1"/>
                          </a:solidFill>
                        </a:rPr>
                        <a:t>3</a:t>
                      </a:r>
                      <a:r>
                        <a:rPr lang="zh-TW" altLang="en-US" dirty="0">
                          <a:solidFill>
                            <a:schemeClr val="tx1"/>
                          </a:solidFill>
                        </a:rPr>
                        <a:t>點</a:t>
                      </a:r>
                      <a:r>
                        <a:rPr lang="en-US" altLang="zh-TW" dirty="0">
                          <a:solidFill>
                            <a:schemeClr val="tx1"/>
                          </a:solidFill>
                        </a:rPr>
                        <a:t>)</a:t>
                      </a:r>
                    </a:p>
                    <a:p>
                      <a:r>
                        <a:rPr lang="zh-TW" altLang="en-US" dirty="0">
                          <a:solidFill>
                            <a:schemeClr val="tx1"/>
                          </a:solidFill>
                        </a:rPr>
                        <a:t>變換後</a:t>
                      </a:r>
                      <a:r>
                        <a:rPr lang="en-US" altLang="zh-TW" dirty="0">
                          <a:solidFill>
                            <a:schemeClr val="tx1"/>
                          </a:solidFill>
                        </a:rPr>
                        <a:t>IP:140.125.21.66(</a:t>
                      </a:r>
                      <a:r>
                        <a:rPr lang="zh-TW" altLang="en-US" dirty="0">
                          <a:solidFill>
                            <a:schemeClr val="tx1"/>
                          </a:solidFill>
                        </a:rPr>
                        <a:t>下午</a:t>
                      </a:r>
                      <a:r>
                        <a:rPr lang="en-US" altLang="zh-TW" dirty="0">
                          <a:solidFill>
                            <a:schemeClr val="tx1"/>
                          </a:solidFill>
                        </a:rPr>
                        <a:t>4</a:t>
                      </a:r>
                      <a:r>
                        <a:rPr lang="zh-TW" altLang="en-US" dirty="0">
                          <a:solidFill>
                            <a:schemeClr val="tx1"/>
                          </a:solidFill>
                        </a:rPr>
                        <a:t>點</a:t>
                      </a:r>
                      <a:r>
                        <a:rPr lang="en-US" altLang="zh-TW" dirty="0">
                          <a:solidFill>
                            <a:schemeClr val="tx1"/>
                          </a:solidFill>
                        </a:rPr>
                        <a:t>)</a:t>
                      </a:r>
                      <a:endParaRPr lang="zh-TW" altLang="en-US" dirty="0">
                        <a:solidFill>
                          <a:schemeClr val="tx1"/>
                        </a:solidFill>
                      </a:endParaRPr>
                    </a:p>
                  </a:txBody>
                  <a:tcPr/>
                </a:tc>
                <a:extLst>
                  <a:ext uri="{0D108BD9-81ED-4DB2-BD59-A6C34878D82A}">
                    <a16:rowId xmlns:a16="http://schemas.microsoft.com/office/drawing/2014/main" val="559674773"/>
                  </a:ext>
                </a:extLst>
              </a:tr>
            </a:tbl>
          </a:graphicData>
        </a:graphic>
      </p:graphicFrame>
      <p:graphicFrame>
        <p:nvGraphicFramePr>
          <p:cNvPr id="24" name="表格 23">
            <a:extLst>
              <a:ext uri="{FF2B5EF4-FFF2-40B4-BE49-F238E27FC236}">
                <a16:creationId xmlns:a16="http://schemas.microsoft.com/office/drawing/2014/main" id="{D61BA0EC-ED53-10CB-D4A6-519CF81F668C}"/>
              </a:ext>
            </a:extLst>
          </p:cNvPr>
          <p:cNvGraphicFramePr>
            <a:graphicFrameLocks noGrp="1"/>
          </p:cNvGraphicFramePr>
          <p:nvPr>
            <p:extLst>
              <p:ext uri="{D42A27DB-BD31-4B8C-83A1-F6EECF244321}">
                <p14:modId xmlns:p14="http://schemas.microsoft.com/office/powerpoint/2010/main" val="952219305"/>
              </p:ext>
            </p:extLst>
          </p:nvPr>
        </p:nvGraphicFramePr>
        <p:xfrm>
          <a:off x="6871216" y="1411891"/>
          <a:ext cx="5376767" cy="1031643"/>
        </p:xfrm>
        <a:graphic>
          <a:graphicData uri="http://schemas.openxmlformats.org/drawingml/2006/table">
            <a:tbl>
              <a:tblPr firstRow="1" bandRow="1">
                <a:tableStyleId>{2D5ABB26-0587-4C30-8999-92F81FD0307C}</a:tableStyleId>
              </a:tblPr>
              <a:tblGrid>
                <a:gridCol w="5376767">
                  <a:extLst>
                    <a:ext uri="{9D8B030D-6E8A-4147-A177-3AD203B41FA5}">
                      <a16:colId xmlns:a16="http://schemas.microsoft.com/office/drawing/2014/main" val="3791578527"/>
                    </a:ext>
                  </a:extLst>
                </a:gridCol>
              </a:tblGrid>
              <a:tr h="1031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solidFill>
                            <a:schemeClr val="tx1"/>
                          </a:solidFill>
                        </a:rPr>
                        <a:t>下午</a:t>
                      </a:r>
                      <a:r>
                        <a:rPr lang="en-US" altLang="zh-TW" dirty="0">
                          <a:solidFill>
                            <a:schemeClr val="tx1"/>
                          </a:solidFill>
                        </a:rPr>
                        <a:t>3</a:t>
                      </a:r>
                      <a:r>
                        <a:rPr lang="zh-TW" altLang="en-US" dirty="0">
                          <a:solidFill>
                            <a:schemeClr val="tx1"/>
                          </a:solidFill>
                        </a:rPr>
                        <a:t>點 若訪問</a:t>
                      </a:r>
                      <a:r>
                        <a:rPr lang="en-US" altLang="zh-TW" dirty="0">
                          <a:solidFill>
                            <a:schemeClr val="tx1"/>
                          </a:solidFill>
                        </a:rPr>
                        <a:t>VIP125.net</a:t>
                      </a:r>
                      <a:r>
                        <a:rPr lang="zh-TW" altLang="en-US" dirty="0">
                          <a:solidFill>
                            <a:schemeClr val="tx1"/>
                          </a:solidFill>
                        </a:rPr>
                        <a:t>會被帶到</a:t>
                      </a:r>
                      <a:r>
                        <a:rPr lang="en-US" altLang="zh-TW" dirty="0">
                          <a:solidFill>
                            <a:schemeClr val="tx1"/>
                          </a:solidFill>
                        </a:rPr>
                        <a:t>140.125.21.65</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solidFill>
                            <a:schemeClr val="tx1"/>
                          </a:solidFill>
                        </a:rPr>
                        <a:t>下午</a:t>
                      </a:r>
                      <a:r>
                        <a:rPr lang="en-US" altLang="zh-TW" dirty="0">
                          <a:solidFill>
                            <a:schemeClr val="tx1"/>
                          </a:solidFill>
                        </a:rPr>
                        <a:t>4</a:t>
                      </a:r>
                      <a:r>
                        <a:rPr lang="zh-TW" altLang="en-US" dirty="0">
                          <a:solidFill>
                            <a:schemeClr val="tx1"/>
                          </a:solidFill>
                        </a:rPr>
                        <a:t>點 若訪問</a:t>
                      </a:r>
                      <a:r>
                        <a:rPr lang="en-US" altLang="zh-TW" dirty="0">
                          <a:solidFill>
                            <a:schemeClr val="tx1"/>
                          </a:solidFill>
                        </a:rPr>
                        <a:t>VIP125.net</a:t>
                      </a:r>
                      <a:r>
                        <a:rPr lang="zh-TW" altLang="en-US" dirty="0">
                          <a:solidFill>
                            <a:schemeClr val="tx1"/>
                          </a:solidFill>
                        </a:rPr>
                        <a:t>會被帶到</a:t>
                      </a:r>
                      <a:r>
                        <a:rPr lang="en-US" altLang="zh-TW" dirty="0">
                          <a:solidFill>
                            <a:schemeClr val="tx1"/>
                          </a:solidFill>
                        </a:rPr>
                        <a:t>140.125.21.66</a:t>
                      </a:r>
                    </a:p>
                    <a:p>
                      <a:endParaRPr lang="zh-TW" altLang="en-US" dirty="0">
                        <a:solidFill>
                          <a:schemeClr val="tx1"/>
                        </a:solidFill>
                      </a:endParaRPr>
                    </a:p>
                  </a:txBody>
                  <a:tcPr/>
                </a:tc>
                <a:extLst>
                  <a:ext uri="{0D108BD9-81ED-4DB2-BD59-A6C34878D82A}">
                    <a16:rowId xmlns:a16="http://schemas.microsoft.com/office/drawing/2014/main" val="559674773"/>
                  </a:ext>
                </a:extLst>
              </a:tr>
            </a:tbl>
          </a:graphicData>
        </a:graphic>
      </p:graphicFrame>
      <p:cxnSp>
        <p:nvCxnSpPr>
          <p:cNvPr id="34" name="直線單箭頭接點 33">
            <a:extLst>
              <a:ext uri="{FF2B5EF4-FFF2-40B4-BE49-F238E27FC236}">
                <a16:creationId xmlns:a16="http://schemas.microsoft.com/office/drawing/2014/main" id="{787095B6-015A-B539-1594-F327B8DB80DF}"/>
              </a:ext>
            </a:extLst>
          </p:cNvPr>
          <p:cNvCxnSpPr>
            <a:cxnSpLocks/>
          </p:cNvCxnSpPr>
          <p:nvPr/>
        </p:nvCxnSpPr>
        <p:spPr>
          <a:xfrm>
            <a:off x="6201747" y="1902359"/>
            <a:ext cx="6158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33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D9A1DB-75DC-D010-0110-8264BD77D23E}"/>
              </a:ext>
            </a:extLst>
          </p:cNvPr>
          <p:cNvSpPr>
            <a:spLocks noGrp="1"/>
          </p:cNvSpPr>
          <p:nvPr>
            <p:ph idx="1"/>
          </p:nvPr>
        </p:nvSpPr>
        <p:spPr/>
        <p:txBody>
          <a:bodyPr/>
          <a:lstStyle/>
          <a:p>
            <a:r>
              <a:rPr lang="zh-TW" altLang="en-US" dirty="0"/>
              <a:t>通訊埠</a:t>
            </a:r>
            <a:r>
              <a:rPr lang="en-US" altLang="zh-TW" dirty="0"/>
              <a:t>:</a:t>
            </a:r>
          </a:p>
          <a:p>
            <a:pPr lvl="1"/>
            <a:r>
              <a:rPr lang="zh-TW" altLang="en-US" dirty="0"/>
              <a:t>通訊埠（英語：</a:t>
            </a:r>
            <a:r>
              <a:rPr lang="en-US" altLang="zh-TW" dirty="0"/>
              <a:t>port</a:t>
            </a:r>
            <a:r>
              <a:rPr lang="zh-TW" altLang="en-US" dirty="0"/>
              <a:t>），又稱為連接埠、協定埠（</a:t>
            </a:r>
            <a:r>
              <a:rPr lang="en-US" altLang="zh-TW" dirty="0"/>
              <a:t>protocol port</a:t>
            </a:r>
            <a:r>
              <a:rPr lang="zh-TW" altLang="en-US" dirty="0"/>
              <a:t>），是一種經由軟體建立的服務，在電腦作業系統中扮演通訊的端點（</a:t>
            </a:r>
            <a:r>
              <a:rPr lang="en-US" altLang="zh-TW" dirty="0"/>
              <a:t>endpoint</a:t>
            </a:r>
            <a:r>
              <a:rPr lang="zh-TW" altLang="en-US" dirty="0"/>
              <a:t>）。每個通訊埠都會與主機的</a:t>
            </a:r>
            <a:r>
              <a:rPr lang="en-US" altLang="zh-TW" dirty="0"/>
              <a:t>IP</a:t>
            </a:r>
            <a:r>
              <a:rPr lang="zh-TW" altLang="en-US" dirty="0"/>
              <a:t>位址及通訊協定關聯。通訊埠以</a:t>
            </a:r>
            <a:r>
              <a:rPr lang="en-US" altLang="zh-TW" dirty="0"/>
              <a:t>16</a:t>
            </a:r>
            <a:r>
              <a:rPr lang="zh-TW" altLang="en-US" dirty="0"/>
              <a:t>位元數字來表示，這被稱為通訊埠編號（</a:t>
            </a:r>
            <a:r>
              <a:rPr lang="en-US" altLang="zh-TW" dirty="0"/>
              <a:t>port number</a:t>
            </a:r>
            <a:r>
              <a:rPr lang="zh-TW" altLang="en-US" dirty="0"/>
              <a:t>），簡稱通訊埠號。</a:t>
            </a:r>
            <a:endParaRPr lang="en-US" altLang="zh-TW" dirty="0"/>
          </a:p>
          <a:p>
            <a:pPr lvl="1"/>
            <a:r>
              <a:rPr lang="zh-TW" altLang="en-US" dirty="0"/>
              <a:t>有些固定埠號須記得</a:t>
            </a:r>
            <a:r>
              <a:rPr lang="en-US" altLang="zh-TW" dirty="0"/>
              <a:t>(80</a:t>
            </a:r>
            <a:r>
              <a:rPr lang="zh-TW" altLang="en-US" dirty="0"/>
              <a:t>、</a:t>
            </a:r>
            <a:r>
              <a:rPr lang="en-US" altLang="zh-TW" dirty="0"/>
              <a:t>21</a:t>
            </a:r>
            <a:r>
              <a:rPr lang="zh-TW" altLang="en-US" dirty="0"/>
              <a:t>、</a:t>
            </a:r>
            <a:r>
              <a:rPr lang="en-US" altLang="zh-TW" dirty="0"/>
              <a:t>22)</a:t>
            </a:r>
            <a:r>
              <a:rPr lang="zh-TW" altLang="en-US" dirty="0"/>
              <a:t>等通用協定</a:t>
            </a:r>
            <a:r>
              <a:rPr lang="en-US" altLang="zh-TW" dirty="0"/>
              <a:t>(</a:t>
            </a:r>
            <a:r>
              <a:rPr lang="zh-TW" altLang="en-US" dirty="0">
                <a:hlinkClick r:id="rId2"/>
              </a:rPr>
              <a:t>網址</a:t>
            </a:r>
            <a:r>
              <a:rPr lang="en-US" altLang="zh-TW" dirty="0"/>
              <a:t>)</a:t>
            </a:r>
          </a:p>
          <a:p>
            <a:pPr lvl="1"/>
            <a:r>
              <a:rPr lang="zh-TW" altLang="en-US" dirty="0"/>
              <a:t>利用路由器轉埠號，可以讓在路由器下多個伺服器的埠號彼此不衝突</a:t>
            </a:r>
          </a:p>
        </p:txBody>
      </p:sp>
      <p:sp>
        <p:nvSpPr>
          <p:cNvPr id="3" name="標題 2">
            <a:extLst>
              <a:ext uri="{FF2B5EF4-FFF2-40B4-BE49-F238E27FC236}">
                <a16:creationId xmlns:a16="http://schemas.microsoft.com/office/drawing/2014/main" id="{626AA826-2F33-5DD5-2A87-5CCC29C27710}"/>
              </a:ext>
            </a:extLst>
          </p:cNvPr>
          <p:cNvSpPr>
            <a:spLocks noGrp="1"/>
          </p:cNvSpPr>
          <p:nvPr>
            <p:ph type="title"/>
          </p:nvPr>
        </p:nvSpPr>
        <p:spPr/>
        <p:txBody>
          <a:bodyPr/>
          <a:lstStyle/>
          <a:p>
            <a:r>
              <a:rPr lang="zh-TW" altLang="en-US" dirty="0"/>
              <a:t>網路架構</a:t>
            </a:r>
          </a:p>
        </p:txBody>
      </p:sp>
    </p:spTree>
    <p:extLst>
      <p:ext uri="{BB962C8B-B14F-4D97-AF65-F5344CB8AC3E}">
        <p14:creationId xmlns:p14="http://schemas.microsoft.com/office/powerpoint/2010/main" val="322154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17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E261957-C860-4672-9536-CE231BFD3CEA}"/>
              </a:ext>
            </a:extLst>
          </p:cNvPr>
          <p:cNvSpPr>
            <a:spLocks noGrp="1"/>
          </p:cNvSpPr>
          <p:nvPr>
            <p:ph idx="1"/>
          </p:nvPr>
        </p:nvSpPr>
        <p:spPr>
          <a:xfrm>
            <a:off x="609600" y="1600201"/>
            <a:ext cx="10972800" cy="4525963"/>
          </a:xfrm>
        </p:spPr>
        <p:txBody>
          <a:bodyPr/>
          <a:lstStyle/>
          <a:p>
            <a:r>
              <a:rPr lang="zh-TW" altLang="en-US" dirty="0"/>
              <a:t>網路架構</a:t>
            </a:r>
            <a:endParaRPr lang="en-US" altLang="zh-TW" dirty="0"/>
          </a:p>
          <a:p>
            <a:pPr marL="0" indent="0">
              <a:buNone/>
            </a:pPr>
            <a:endParaRPr lang="en-US" altLang="zh-TW" dirty="0"/>
          </a:p>
          <a:p>
            <a:endParaRPr lang="en-US" altLang="zh-TW" dirty="0"/>
          </a:p>
          <a:p>
            <a:pPr marL="0" indent="0">
              <a:buNone/>
            </a:pPr>
            <a:endParaRPr lang="en-US" altLang="zh-TW" dirty="0"/>
          </a:p>
          <a:p>
            <a:pPr marL="0" indent="0">
              <a:buNone/>
            </a:pPr>
            <a:endParaRPr lang="en-US" altLang="zh-TW" dirty="0"/>
          </a:p>
          <a:p>
            <a:endParaRPr lang="en-US" altLang="zh-TW" dirty="0"/>
          </a:p>
          <a:p>
            <a:pPr lvl="1"/>
            <a:endParaRPr lang="en-US" altLang="zh-TW" dirty="0"/>
          </a:p>
          <a:p>
            <a:pPr lvl="1"/>
            <a:endParaRPr lang="en-US" altLang="zh-TW" dirty="0"/>
          </a:p>
          <a:p>
            <a:pPr lvl="1"/>
            <a:endParaRPr lang="en-US" altLang="zh-TW" dirty="0"/>
          </a:p>
          <a:p>
            <a:pPr marL="0" indent="0">
              <a:buNone/>
            </a:pPr>
            <a:endParaRPr lang="en-US" altLang="zh-TW" dirty="0"/>
          </a:p>
          <a:p>
            <a:pPr marL="457200" lvl="1" indent="0">
              <a:buNone/>
            </a:pPr>
            <a:endParaRPr lang="en-US" altLang="zh-TW" dirty="0"/>
          </a:p>
          <a:p>
            <a:endParaRPr lang="en-US" altLang="zh-TW" dirty="0"/>
          </a:p>
          <a:p>
            <a:endParaRPr lang="en-US" altLang="zh-TW" dirty="0"/>
          </a:p>
          <a:p>
            <a:pPr lvl="1"/>
            <a:endParaRPr lang="en-US" altLang="zh-TW" dirty="0"/>
          </a:p>
          <a:p>
            <a:pPr marL="0" indent="0">
              <a:buNone/>
            </a:pPr>
            <a:endParaRPr lang="en-US" altLang="zh-TW" dirty="0"/>
          </a:p>
          <a:p>
            <a:pPr marL="0" indent="0">
              <a:buNone/>
            </a:pPr>
            <a:endParaRPr lang="en-US" altLang="zh-TW" dirty="0"/>
          </a:p>
        </p:txBody>
      </p:sp>
      <p:sp>
        <p:nvSpPr>
          <p:cNvPr id="3" name="標題 2">
            <a:extLst>
              <a:ext uri="{FF2B5EF4-FFF2-40B4-BE49-F238E27FC236}">
                <a16:creationId xmlns:a16="http://schemas.microsoft.com/office/drawing/2014/main" id="{DC0AFC96-AA04-43C5-AABF-47F0796B3658}"/>
              </a:ext>
            </a:extLst>
          </p:cNvPr>
          <p:cNvSpPr>
            <a:spLocks noGrp="1"/>
          </p:cNvSpPr>
          <p:nvPr>
            <p:ph type="title"/>
          </p:nvPr>
        </p:nvSpPr>
        <p:spPr/>
        <p:txBody>
          <a:bodyPr/>
          <a:lstStyle/>
          <a:p>
            <a:pPr algn="ctr"/>
            <a:r>
              <a:rPr lang="zh-TW" altLang="en-US" dirty="0"/>
              <a:t>目錄</a:t>
            </a:r>
          </a:p>
        </p:txBody>
      </p:sp>
    </p:spTree>
    <p:extLst>
      <p:ext uri="{BB962C8B-B14F-4D97-AF65-F5344CB8AC3E}">
        <p14:creationId xmlns:p14="http://schemas.microsoft.com/office/powerpoint/2010/main" val="391106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AB1889-2A31-2E02-07EA-06F03DC0B6CF}"/>
              </a:ext>
            </a:extLst>
          </p:cNvPr>
          <p:cNvSpPr>
            <a:spLocks noGrp="1"/>
          </p:cNvSpPr>
          <p:nvPr>
            <p:ph type="title"/>
          </p:nvPr>
        </p:nvSpPr>
        <p:spPr/>
        <p:txBody>
          <a:bodyPr/>
          <a:lstStyle/>
          <a:p>
            <a:r>
              <a:rPr lang="zh-TW" altLang="en-US" dirty="0"/>
              <a:t>網路架構</a:t>
            </a:r>
          </a:p>
        </p:txBody>
      </p:sp>
    </p:spTree>
    <p:extLst>
      <p:ext uri="{BB962C8B-B14F-4D97-AF65-F5344CB8AC3E}">
        <p14:creationId xmlns:p14="http://schemas.microsoft.com/office/powerpoint/2010/main" val="64694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B5307B-E14E-1D71-24AD-DE6A8721D4A9}"/>
              </a:ext>
            </a:extLst>
          </p:cNvPr>
          <p:cNvSpPr>
            <a:spLocks noGrp="1"/>
          </p:cNvSpPr>
          <p:nvPr>
            <p:ph idx="1"/>
          </p:nvPr>
        </p:nvSpPr>
        <p:spPr>
          <a:xfrm>
            <a:off x="609600" y="1600202"/>
            <a:ext cx="10972800" cy="703282"/>
          </a:xfrm>
        </p:spPr>
        <p:txBody>
          <a:bodyPr/>
          <a:lstStyle/>
          <a:p>
            <a:r>
              <a:rPr lang="zh-TW" altLang="en-US" dirty="0"/>
              <a:t>按照目前的網路架構</a:t>
            </a:r>
            <a:endParaRPr lang="en-US" altLang="zh-TW" dirty="0"/>
          </a:p>
        </p:txBody>
      </p:sp>
      <p:sp>
        <p:nvSpPr>
          <p:cNvPr id="3" name="標題 2">
            <a:extLst>
              <a:ext uri="{FF2B5EF4-FFF2-40B4-BE49-F238E27FC236}">
                <a16:creationId xmlns:a16="http://schemas.microsoft.com/office/drawing/2014/main" id="{007A4771-BF29-99FB-FF0F-497E74421550}"/>
              </a:ext>
            </a:extLst>
          </p:cNvPr>
          <p:cNvSpPr>
            <a:spLocks noGrp="1"/>
          </p:cNvSpPr>
          <p:nvPr>
            <p:ph type="title"/>
          </p:nvPr>
        </p:nvSpPr>
        <p:spPr/>
        <p:txBody>
          <a:bodyPr/>
          <a:lstStyle/>
          <a:p>
            <a:r>
              <a:rPr lang="zh-TW" altLang="en-US" dirty="0"/>
              <a:t>網路架構</a:t>
            </a:r>
          </a:p>
        </p:txBody>
      </p:sp>
      <p:pic>
        <p:nvPicPr>
          <p:cNvPr id="1026" name="Picture 2" descr="區域網路簡介">
            <a:extLst>
              <a:ext uri="{FF2B5EF4-FFF2-40B4-BE49-F238E27FC236}">
                <a16:creationId xmlns:a16="http://schemas.microsoft.com/office/drawing/2014/main" id="{AD0D109B-113A-57EA-40BF-8FF7A62F4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536" y="2196191"/>
            <a:ext cx="6340928" cy="360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9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8F3A9DE-A62C-B930-D467-B052078876B5}"/>
              </a:ext>
            </a:extLst>
          </p:cNvPr>
          <p:cNvSpPr>
            <a:spLocks noGrp="1"/>
          </p:cNvSpPr>
          <p:nvPr>
            <p:ph idx="1"/>
          </p:nvPr>
        </p:nvSpPr>
        <p:spPr/>
        <p:txBody>
          <a:bodyPr/>
          <a:lstStyle/>
          <a:p>
            <a:r>
              <a:rPr lang="en-US" altLang="zh-TW" dirty="0"/>
              <a:t>IPv4:</a:t>
            </a:r>
          </a:p>
          <a:p>
            <a:pPr lvl="1"/>
            <a:r>
              <a:rPr lang="en-US" altLang="zh-TW" dirty="0"/>
              <a:t>IPv4</a:t>
            </a:r>
            <a:r>
              <a:rPr lang="zh-TW" altLang="en-US" dirty="0"/>
              <a:t>使用</a:t>
            </a:r>
            <a:r>
              <a:rPr lang="en-US" altLang="zh-TW" dirty="0"/>
              <a:t>32</a:t>
            </a:r>
            <a:r>
              <a:rPr lang="zh-TW" altLang="en-US" dirty="0"/>
              <a:t>位元（</a:t>
            </a:r>
            <a:r>
              <a:rPr lang="en-US" altLang="zh-TW" dirty="0"/>
              <a:t>4</a:t>
            </a:r>
            <a:r>
              <a:rPr lang="zh-TW" altLang="en-US" dirty="0"/>
              <a:t>位元組）位址，因此位址空間中只有約四十億（</a:t>
            </a:r>
            <a:r>
              <a:rPr lang="en-US" altLang="zh-TW" dirty="0"/>
              <a:t>4,294,967,296</a:t>
            </a:r>
            <a:r>
              <a:rPr lang="zh-TW" altLang="en-US" dirty="0"/>
              <a:t>，</a:t>
            </a:r>
            <a:r>
              <a:rPr lang="en-US" altLang="zh-TW" dirty="0"/>
              <a:t>232</a:t>
            </a:r>
            <a:r>
              <a:rPr lang="zh-TW" altLang="en-US" dirty="0"/>
              <a:t>）個位址。不過，一些位址是為特殊用途所保留的，如專用網路（約</a:t>
            </a:r>
            <a:r>
              <a:rPr lang="en-US" altLang="zh-TW" dirty="0"/>
              <a:t>1800</a:t>
            </a:r>
            <a:r>
              <a:rPr lang="zh-TW" altLang="en-US" dirty="0"/>
              <a:t>萬個位址）和多播位址（約</a:t>
            </a:r>
            <a:r>
              <a:rPr lang="en-US" altLang="zh-TW" dirty="0"/>
              <a:t>2.7</a:t>
            </a:r>
            <a:r>
              <a:rPr lang="zh-TW" altLang="en-US" dirty="0"/>
              <a:t>億個位址），這減少了可在網際網路上路由的位址數量。隨著位址不斷被分配給終端使用者，</a:t>
            </a:r>
            <a:r>
              <a:rPr lang="en-US" altLang="zh-TW" dirty="0"/>
              <a:t>IPv4</a:t>
            </a:r>
            <a:r>
              <a:rPr lang="zh-TW" altLang="en-US" dirty="0"/>
              <a:t>位址枯竭問題也在隨之產生。基於分類網路、無類別域間路由和網路位址轉換的位址結構重構顯著地減少了位址枯竭的速度。但在</a:t>
            </a:r>
            <a:r>
              <a:rPr lang="en-US" altLang="zh-TW" dirty="0"/>
              <a:t>2011</a:t>
            </a:r>
            <a:r>
              <a:rPr lang="zh-TW" altLang="en-US" dirty="0"/>
              <a:t>年</a:t>
            </a:r>
            <a:r>
              <a:rPr lang="en-US" altLang="zh-TW" dirty="0"/>
              <a:t>2</a:t>
            </a:r>
            <a:r>
              <a:rPr lang="zh-TW" altLang="en-US" dirty="0"/>
              <a:t>月</a:t>
            </a:r>
            <a:r>
              <a:rPr lang="en-US" altLang="zh-TW" dirty="0"/>
              <a:t>3</a:t>
            </a:r>
            <a:r>
              <a:rPr lang="zh-TW" altLang="en-US" dirty="0"/>
              <a:t>日，在最後</a:t>
            </a:r>
            <a:r>
              <a:rPr lang="en-US" altLang="zh-TW" dirty="0"/>
              <a:t>5</a:t>
            </a:r>
            <a:r>
              <a:rPr lang="zh-TW" altLang="en-US" dirty="0"/>
              <a:t>個位址塊被分配給</a:t>
            </a:r>
            <a:r>
              <a:rPr lang="en-US" altLang="zh-TW" dirty="0"/>
              <a:t>5</a:t>
            </a:r>
            <a:r>
              <a:rPr lang="zh-TW" altLang="en-US" dirty="0"/>
              <a:t>個區域網際網路註冊管理機構之後，</a:t>
            </a:r>
            <a:r>
              <a:rPr lang="en-US" altLang="zh-TW" dirty="0"/>
              <a:t>IANA</a:t>
            </a:r>
            <a:r>
              <a:rPr lang="zh-TW" altLang="en-US" dirty="0"/>
              <a:t>的主要位址池已經用盡。</a:t>
            </a:r>
          </a:p>
        </p:txBody>
      </p:sp>
      <p:sp>
        <p:nvSpPr>
          <p:cNvPr id="3" name="標題 2">
            <a:extLst>
              <a:ext uri="{FF2B5EF4-FFF2-40B4-BE49-F238E27FC236}">
                <a16:creationId xmlns:a16="http://schemas.microsoft.com/office/drawing/2014/main" id="{97269A4B-8441-C606-9CDB-B179F20FB3F1}"/>
              </a:ext>
            </a:extLst>
          </p:cNvPr>
          <p:cNvSpPr>
            <a:spLocks noGrp="1"/>
          </p:cNvSpPr>
          <p:nvPr>
            <p:ph type="title"/>
          </p:nvPr>
        </p:nvSpPr>
        <p:spPr/>
        <p:txBody>
          <a:bodyPr/>
          <a:lstStyle/>
          <a:p>
            <a:r>
              <a:rPr lang="zh-TW" altLang="en-US" dirty="0"/>
              <a:t>網路架構</a:t>
            </a:r>
          </a:p>
        </p:txBody>
      </p:sp>
    </p:spTree>
    <p:extLst>
      <p:ext uri="{BB962C8B-B14F-4D97-AF65-F5344CB8AC3E}">
        <p14:creationId xmlns:p14="http://schemas.microsoft.com/office/powerpoint/2010/main" val="197977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8E82421-F049-1A94-59F0-76116669AF29}"/>
              </a:ext>
            </a:extLst>
          </p:cNvPr>
          <p:cNvSpPr>
            <a:spLocks noGrp="1"/>
          </p:cNvSpPr>
          <p:nvPr>
            <p:ph idx="1"/>
          </p:nvPr>
        </p:nvSpPr>
        <p:spPr/>
        <p:txBody>
          <a:bodyPr/>
          <a:lstStyle/>
          <a:p>
            <a:r>
              <a:rPr lang="zh-TW" altLang="en-US" dirty="0"/>
              <a:t>內網</a:t>
            </a:r>
            <a:r>
              <a:rPr lang="en-US" altLang="zh-TW" dirty="0"/>
              <a:t>:</a:t>
            </a:r>
          </a:p>
          <a:p>
            <a:pPr lvl="1"/>
            <a:r>
              <a:rPr lang="zh-TW" altLang="en-US" dirty="0"/>
              <a:t>將部分網路統整於某一外網或無外網上</a:t>
            </a:r>
            <a:endParaRPr lang="en-US" altLang="zh-TW" dirty="0"/>
          </a:p>
          <a:p>
            <a:pPr lvl="2"/>
            <a:r>
              <a:rPr lang="zh-TW" altLang="en-US" dirty="0"/>
              <a:t>通常</a:t>
            </a:r>
            <a:r>
              <a:rPr lang="en-US" altLang="zh-TW" dirty="0"/>
              <a:t>IP</a:t>
            </a:r>
            <a:r>
              <a:rPr lang="zh-TW" altLang="en-US" dirty="0"/>
              <a:t>為</a:t>
            </a:r>
            <a:r>
              <a:rPr lang="en-US" altLang="zh-TW" dirty="0"/>
              <a:t>:</a:t>
            </a:r>
          </a:p>
          <a:p>
            <a:pPr lvl="3"/>
            <a:r>
              <a:rPr lang="en-US" altLang="zh-TW" dirty="0"/>
              <a:t>192.X.X.X</a:t>
            </a:r>
          </a:p>
          <a:p>
            <a:pPr lvl="3"/>
            <a:r>
              <a:rPr lang="en-US" altLang="zh-TW" dirty="0"/>
              <a:t>172.X.X.X</a:t>
            </a:r>
          </a:p>
          <a:p>
            <a:pPr lvl="3"/>
            <a:r>
              <a:rPr lang="en-US" altLang="zh-TW" dirty="0"/>
              <a:t>10.X.X.X</a:t>
            </a:r>
            <a:endParaRPr lang="zh-TW" altLang="en-US" dirty="0"/>
          </a:p>
        </p:txBody>
      </p:sp>
      <p:sp>
        <p:nvSpPr>
          <p:cNvPr id="3" name="標題 2">
            <a:extLst>
              <a:ext uri="{FF2B5EF4-FFF2-40B4-BE49-F238E27FC236}">
                <a16:creationId xmlns:a16="http://schemas.microsoft.com/office/drawing/2014/main" id="{B7F84256-E7C6-D65A-CA02-AD7340EBDD70}"/>
              </a:ext>
            </a:extLst>
          </p:cNvPr>
          <p:cNvSpPr>
            <a:spLocks noGrp="1"/>
          </p:cNvSpPr>
          <p:nvPr>
            <p:ph type="title"/>
          </p:nvPr>
        </p:nvSpPr>
        <p:spPr/>
        <p:txBody>
          <a:bodyPr/>
          <a:lstStyle/>
          <a:p>
            <a:r>
              <a:rPr lang="zh-TW" altLang="en-US" dirty="0"/>
              <a:t>網路架構</a:t>
            </a:r>
          </a:p>
        </p:txBody>
      </p:sp>
    </p:spTree>
    <p:extLst>
      <p:ext uri="{BB962C8B-B14F-4D97-AF65-F5344CB8AC3E}">
        <p14:creationId xmlns:p14="http://schemas.microsoft.com/office/powerpoint/2010/main" val="397016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8E82421-F049-1A94-59F0-76116669AF29}"/>
              </a:ext>
            </a:extLst>
          </p:cNvPr>
          <p:cNvSpPr>
            <a:spLocks noGrp="1"/>
          </p:cNvSpPr>
          <p:nvPr>
            <p:ph idx="1"/>
          </p:nvPr>
        </p:nvSpPr>
        <p:spPr/>
        <p:txBody>
          <a:bodyPr/>
          <a:lstStyle/>
          <a:p>
            <a:r>
              <a:rPr lang="zh-TW" altLang="en-US" dirty="0"/>
              <a:t>外網</a:t>
            </a:r>
            <a:r>
              <a:rPr lang="en-US" altLang="zh-TW" dirty="0"/>
              <a:t>:</a:t>
            </a:r>
          </a:p>
          <a:p>
            <a:pPr lvl="1"/>
            <a:r>
              <a:rPr lang="zh-TW" altLang="en-US" dirty="0"/>
              <a:t>將世界的網路統整在這邊</a:t>
            </a:r>
            <a:endParaRPr lang="en-US" altLang="zh-TW" dirty="0"/>
          </a:p>
          <a:p>
            <a:pPr lvl="2"/>
            <a:r>
              <a:rPr lang="zh-TW" altLang="en-US" dirty="0"/>
              <a:t>通常</a:t>
            </a:r>
            <a:r>
              <a:rPr lang="en-US" altLang="zh-TW" dirty="0"/>
              <a:t>IP</a:t>
            </a:r>
            <a:r>
              <a:rPr lang="zh-TW" altLang="en-US" dirty="0"/>
              <a:t>為</a:t>
            </a:r>
            <a:r>
              <a:rPr lang="en-US" altLang="zh-TW" dirty="0"/>
              <a:t>:</a:t>
            </a:r>
          </a:p>
          <a:p>
            <a:pPr lvl="3"/>
            <a:r>
              <a:rPr lang="en-US" altLang="zh-TW" dirty="0"/>
              <a:t>211.X.X.X</a:t>
            </a:r>
          </a:p>
          <a:p>
            <a:pPr lvl="3"/>
            <a:r>
              <a:rPr lang="en-US" altLang="zh-TW" dirty="0"/>
              <a:t>140.X.X.X</a:t>
            </a:r>
          </a:p>
          <a:p>
            <a:pPr lvl="3"/>
            <a:r>
              <a:rPr lang="en-US" altLang="zh-TW" dirty="0"/>
              <a:t>135.X.X.X</a:t>
            </a:r>
          </a:p>
          <a:p>
            <a:pPr lvl="3"/>
            <a:r>
              <a:rPr lang="en-US" altLang="zh-TW" dirty="0"/>
              <a:t>X.X.X.X</a:t>
            </a:r>
            <a:endParaRPr lang="zh-TW" altLang="en-US" dirty="0"/>
          </a:p>
        </p:txBody>
      </p:sp>
      <p:sp>
        <p:nvSpPr>
          <p:cNvPr id="3" name="標題 2">
            <a:extLst>
              <a:ext uri="{FF2B5EF4-FFF2-40B4-BE49-F238E27FC236}">
                <a16:creationId xmlns:a16="http://schemas.microsoft.com/office/drawing/2014/main" id="{B7F84256-E7C6-D65A-CA02-AD7340EBDD70}"/>
              </a:ext>
            </a:extLst>
          </p:cNvPr>
          <p:cNvSpPr>
            <a:spLocks noGrp="1"/>
          </p:cNvSpPr>
          <p:nvPr>
            <p:ph type="title"/>
          </p:nvPr>
        </p:nvSpPr>
        <p:spPr/>
        <p:txBody>
          <a:bodyPr/>
          <a:lstStyle/>
          <a:p>
            <a:r>
              <a:rPr lang="zh-TW" altLang="en-US" dirty="0"/>
              <a:t>網路架構</a:t>
            </a:r>
          </a:p>
        </p:txBody>
      </p:sp>
    </p:spTree>
    <p:extLst>
      <p:ext uri="{BB962C8B-B14F-4D97-AF65-F5344CB8AC3E}">
        <p14:creationId xmlns:p14="http://schemas.microsoft.com/office/powerpoint/2010/main" val="349868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25C19CA-24FA-2DEF-3335-B8E85B555499}"/>
              </a:ext>
            </a:extLst>
          </p:cNvPr>
          <p:cNvSpPr>
            <a:spLocks noGrp="1"/>
          </p:cNvSpPr>
          <p:nvPr>
            <p:ph idx="1"/>
          </p:nvPr>
        </p:nvSpPr>
        <p:spPr>
          <a:xfrm>
            <a:off x="609600" y="1600201"/>
            <a:ext cx="10972800" cy="775995"/>
          </a:xfrm>
        </p:spPr>
        <p:txBody>
          <a:bodyPr/>
          <a:lstStyle/>
          <a:p>
            <a:r>
              <a:rPr lang="zh-TW" altLang="en-US" dirty="0"/>
              <a:t>圖示</a:t>
            </a:r>
            <a:r>
              <a:rPr lang="en-US" altLang="zh-TW" dirty="0"/>
              <a:t>:</a:t>
            </a:r>
            <a:endParaRPr lang="zh-TW" altLang="en-US" dirty="0"/>
          </a:p>
        </p:txBody>
      </p:sp>
      <p:sp>
        <p:nvSpPr>
          <p:cNvPr id="3" name="標題 2">
            <a:extLst>
              <a:ext uri="{FF2B5EF4-FFF2-40B4-BE49-F238E27FC236}">
                <a16:creationId xmlns:a16="http://schemas.microsoft.com/office/drawing/2014/main" id="{A4ADDC74-ED16-6A6E-2767-8F66411C65D7}"/>
              </a:ext>
            </a:extLst>
          </p:cNvPr>
          <p:cNvSpPr>
            <a:spLocks noGrp="1"/>
          </p:cNvSpPr>
          <p:nvPr>
            <p:ph type="title"/>
          </p:nvPr>
        </p:nvSpPr>
        <p:spPr/>
        <p:txBody>
          <a:bodyPr/>
          <a:lstStyle/>
          <a:p>
            <a:r>
              <a:rPr lang="zh-TW" altLang="en-US" dirty="0"/>
              <a:t>網路架構</a:t>
            </a:r>
          </a:p>
        </p:txBody>
      </p:sp>
      <p:sp>
        <p:nvSpPr>
          <p:cNvPr id="4" name="流程圖: 程序 3">
            <a:extLst>
              <a:ext uri="{FF2B5EF4-FFF2-40B4-BE49-F238E27FC236}">
                <a16:creationId xmlns:a16="http://schemas.microsoft.com/office/drawing/2014/main" id="{DFE8ADA0-D70D-7129-0546-556343D79870}"/>
              </a:ext>
            </a:extLst>
          </p:cNvPr>
          <p:cNvSpPr/>
          <p:nvPr/>
        </p:nvSpPr>
        <p:spPr>
          <a:xfrm>
            <a:off x="2904930" y="2903376"/>
            <a:ext cx="1032589" cy="650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6" name="表格 5">
            <a:extLst>
              <a:ext uri="{FF2B5EF4-FFF2-40B4-BE49-F238E27FC236}">
                <a16:creationId xmlns:a16="http://schemas.microsoft.com/office/drawing/2014/main" id="{6144CF47-71EA-9293-7F0F-3DF657777837}"/>
              </a:ext>
            </a:extLst>
          </p:cNvPr>
          <p:cNvGraphicFramePr>
            <a:graphicFrameLocks noGrp="1"/>
          </p:cNvGraphicFramePr>
          <p:nvPr>
            <p:extLst>
              <p:ext uri="{D42A27DB-BD31-4B8C-83A1-F6EECF244321}">
                <p14:modId xmlns:p14="http://schemas.microsoft.com/office/powerpoint/2010/main" val="2473372250"/>
              </p:ext>
            </p:extLst>
          </p:nvPr>
        </p:nvGraphicFramePr>
        <p:xfrm>
          <a:off x="3103985" y="3004456"/>
          <a:ext cx="833534" cy="503854"/>
        </p:xfrm>
        <a:graphic>
          <a:graphicData uri="http://schemas.openxmlformats.org/drawingml/2006/table">
            <a:tbl>
              <a:tblPr firstRow="1" bandRow="1">
                <a:tableStyleId>{2D5ABB26-0587-4C30-8999-92F81FD0307C}</a:tableStyleId>
              </a:tblPr>
              <a:tblGrid>
                <a:gridCol w="833534">
                  <a:extLst>
                    <a:ext uri="{9D8B030D-6E8A-4147-A177-3AD203B41FA5}">
                      <a16:colId xmlns:a16="http://schemas.microsoft.com/office/drawing/2014/main" val="3791578527"/>
                    </a:ext>
                  </a:extLst>
                </a:gridCol>
              </a:tblGrid>
              <a:tr h="503854">
                <a:tc>
                  <a:txBody>
                    <a:bodyPr/>
                    <a:lstStyle/>
                    <a:p>
                      <a:r>
                        <a:rPr lang="zh-TW" altLang="en-US" dirty="0">
                          <a:solidFill>
                            <a:schemeClr val="bg1"/>
                          </a:solidFill>
                        </a:rPr>
                        <a:t>外網</a:t>
                      </a:r>
                    </a:p>
                  </a:txBody>
                  <a:tcPr/>
                </a:tc>
                <a:extLst>
                  <a:ext uri="{0D108BD9-81ED-4DB2-BD59-A6C34878D82A}">
                    <a16:rowId xmlns:a16="http://schemas.microsoft.com/office/drawing/2014/main" val="559674773"/>
                  </a:ext>
                </a:extLst>
              </a:tr>
            </a:tbl>
          </a:graphicData>
        </a:graphic>
      </p:graphicFrame>
      <p:sp>
        <p:nvSpPr>
          <p:cNvPr id="7" name="流程圖: 程序 6">
            <a:extLst>
              <a:ext uri="{FF2B5EF4-FFF2-40B4-BE49-F238E27FC236}">
                <a16:creationId xmlns:a16="http://schemas.microsoft.com/office/drawing/2014/main" id="{B8326988-8691-DD29-7A54-B40D33373FC5}"/>
              </a:ext>
            </a:extLst>
          </p:cNvPr>
          <p:cNvSpPr/>
          <p:nvPr/>
        </p:nvSpPr>
        <p:spPr>
          <a:xfrm>
            <a:off x="5355770" y="2903376"/>
            <a:ext cx="1032589" cy="650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8" name="表格 7">
            <a:extLst>
              <a:ext uri="{FF2B5EF4-FFF2-40B4-BE49-F238E27FC236}">
                <a16:creationId xmlns:a16="http://schemas.microsoft.com/office/drawing/2014/main" id="{E077832A-C976-3C22-FEBA-33695890F2BE}"/>
              </a:ext>
            </a:extLst>
          </p:cNvPr>
          <p:cNvGraphicFramePr>
            <a:graphicFrameLocks noGrp="1"/>
          </p:cNvGraphicFramePr>
          <p:nvPr>
            <p:extLst>
              <p:ext uri="{D42A27DB-BD31-4B8C-83A1-F6EECF244321}">
                <p14:modId xmlns:p14="http://schemas.microsoft.com/office/powerpoint/2010/main" val="3003969202"/>
              </p:ext>
            </p:extLst>
          </p:nvPr>
        </p:nvGraphicFramePr>
        <p:xfrm>
          <a:off x="5430416" y="3004456"/>
          <a:ext cx="957943" cy="503854"/>
        </p:xfrm>
        <a:graphic>
          <a:graphicData uri="http://schemas.openxmlformats.org/drawingml/2006/table">
            <a:tbl>
              <a:tblPr firstRow="1" bandRow="1">
                <a:tableStyleId>{2D5ABB26-0587-4C30-8999-92F81FD0307C}</a:tableStyleId>
              </a:tblPr>
              <a:tblGrid>
                <a:gridCol w="957943">
                  <a:extLst>
                    <a:ext uri="{9D8B030D-6E8A-4147-A177-3AD203B41FA5}">
                      <a16:colId xmlns:a16="http://schemas.microsoft.com/office/drawing/2014/main" val="3791578527"/>
                    </a:ext>
                  </a:extLst>
                </a:gridCol>
              </a:tblGrid>
              <a:tr h="503854">
                <a:tc>
                  <a:txBody>
                    <a:bodyPr/>
                    <a:lstStyle/>
                    <a:p>
                      <a:r>
                        <a:rPr lang="zh-TW" altLang="en-US" dirty="0">
                          <a:solidFill>
                            <a:schemeClr val="bg1"/>
                          </a:solidFill>
                        </a:rPr>
                        <a:t>路由器</a:t>
                      </a:r>
                    </a:p>
                  </a:txBody>
                  <a:tcPr/>
                </a:tc>
                <a:extLst>
                  <a:ext uri="{0D108BD9-81ED-4DB2-BD59-A6C34878D82A}">
                    <a16:rowId xmlns:a16="http://schemas.microsoft.com/office/drawing/2014/main" val="559674773"/>
                  </a:ext>
                </a:extLst>
              </a:tr>
            </a:tbl>
          </a:graphicData>
        </a:graphic>
      </p:graphicFrame>
      <p:sp>
        <p:nvSpPr>
          <p:cNvPr id="9" name="流程圖: 程序 8">
            <a:extLst>
              <a:ext uri="{FF2B5EF4-FFF2-40B4-BE49-F238E27FC236}">
                <a16:creationId xmlns:a16="http://schemas.microsoft.com/office/drawing/2014/main" id="{8DDBA6E8-CF1F-AE09-D64D-9E7614C74DE4}"/>
              </a:ext>
            </a:extLst>
          </p:cNvPr>
          <p:cNvSpPr/>
          <p:nvPr/>
        </p:nvSpPr>
        <p:spPr>
          <a:xfrm>
            <a:off x="7806610" y="2107164"/>
            <a:ext cx="1032589" cy="650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10" name="表格 9">
            <a:extLst>
              <a:ext uri="{FF2B5EF4-FFF2-40B4-BE49-F238E27FC236}">
                <a16:creationId xmlns:a16="http://schemas.microsoft.com/office/drawing/2014/main" id="{7110913F-CD62-AC7C-2B23-DDB649411B0D}"/>
              </a:ext>
            </a:extLst>
          </p:cNvPr>
          <p:cNvGraphicFramePr>
            <a:graphicFrameLocks noGrp="1"/>
          </p:cNvGraphicFramePr>
          <p:nvPr>
            <p:extLst>
              <p:ext uri="{D42A27DB-BD31-4B8C-83A1-F6EECF244321}">
                <p14:modId xmlns:p14="http://schemas.microsoft.com/office/powerpoint/2010/main" val="1720612875"/>
              </p:ext>
            </p:extLst>
          </p:nvPr>
        </p:nvGraphicFramePr>
        <p:xfrm>
          <a:off x="8005665" y="2208244"/>
          <a:ext cx="833534" cy="503854"/>
        </p:xfrm>
        <a:graphic>
          <a:graphicData uri="http://schemas.openxmlformats.org/drawingml/2006/table">
            <a:tbl>
              <a:tblPr firstRow="1" bandRow="1">
                <a:tableStyleId>{2D5ABB26-0587-4C30-8999-92F81FD0307C}</a:tableStyleId>
              </a:tblPr>
              <a:tblGrid>
                <a:gridCol w="833534">
                  <a:extLst>
                    <a:ext uri="{9D8B030D-6E8A-4147-A177-3AD203B41FA5}">
                      <a16:colId xmlns:a16="http://schemas.microsoft.com/office/drawing/2014/main" val="3791578527"/>
                    </a:ext>
                  </a:extLst>
                </a:gridCol>
              </a:tblGrid>
              <a:tr h="503854">
                <a:tc>
                  <a:txBody>
                    <a:bodyPr/>
                    <a:lstStyle/>
                    <a:p>
                      <a:r>
                        <a:rPr lang="zh-TW" altLang="en-US" dirty="0">
                          <a:solidFill>
                            <a:schemeClr val="bg1"/>
                          </a:solidFill>
                        </a:rPr>
                        <a:t>手機</a:t>
                      </a:r>
                    </a:p>
                  </a:txBody>
                  <a:tcPr/>
                </a:tc>
                <a:extLst>
                  <a:ext uri="{0D108BD9-81ED-4DB2-BD59-A6C34878D82A}">
                    <a16:rowId xmlns:a16="http://schemas.microsoft.com/office/drawing/2014/main" val="559674773"/>
                  </a:ext>
                </a:extLst>
              </a:tr>
            </a:tbl>
          </a:graphicData>
        </a:graphic>
      </p:graphicFrame>
      <p:sp>
        <p:nvSpPr>
          <p:cNvPr id="11" name="流程圖: 程序 10">
            <a:extLst>
              <a:ext uri="{FF2B5EF4-FFF2-40B4-BE49-F238E27FC236}">
                <a16:creationId xmlns:a16="http://schemas.microsoft.com/office/drawing/2014/main" id="{8902B198-6438-30EA-0BD9-DD0E98BFD4A7}"/>
              </a:ext>
            </a:extLst>
          </p:cNvPr>
          <p:cNvSpPr/>
          <p:nvPr/>
        </p:nvSpPr>
        <p:spPr>
          <a:xfrm>
            <a:off x="7806610" y="2900266"/>
            <a:ext cx="1032589" cy="650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12" name="表格 11">
            <a:extLst>
              <a:ext uri="{FF2B5EF4-FFF2-40B4-BE49-F238E27FC236}">
                <a16:creationId xmlns:a16="http://schemas.microsoft.com/office/drawing/2014/main" id="{A2ABF8B9-E173-B827-0CD8-6A8EB5D26781}"/>
              </a:ext>
            </a:extLst>
          </p:cNvPr>
          <p:cNvGraphicFramePr>
            <a:graphicFrameLocks noGrp="1"/>
          </p:cNvGraphicFramePr>
          <p:nvPr>
            <p:extLst>
              <p:ext uri="{D42A27DB-BD31-4B8C-83A1-F6EECF244321}">
                <p14:modId xmlns:p14="http://schemas.microsoft.com/office/powerpoint/2010/main" val="329762802"/>
              </p:ext>
            </p:extLst>
          </p:nvPr>
        </p:nvGraphicFramePr>
        <p:xfrm>
          <a:off x="8005665" y="3001346"/>
          <a:ext cx="833534" cy="503854"/>
        </p:xfrm>
        <a:graphic>
          <a:graphicData uri="http://schemas.openxmlformats.org/drawingml/2006/table">
            <a:tbl>
              <a:tblPr firstRow="1" bandRow="1">
                <a:tableStyleId>{2D5ABB26-0587-4C30-8999-92F81FD0307C}</a:tableStyleId>
              </a:tblPr>
              <a:tblGrid>
                <a:gridCol w="833534">
                  <a:extLst>
                    <a:ext uri="{9D8B030D-6E8A-4147-A177-3AD203B41FA5}">
                      <a16:colId xmlns:a16="http://schemas.microsoft.com/office/drawing/2014/main" val="3791578527"/>
                    </a:ext>
                  </a:extLst>
                </a:gridCol>
              </a:tblGrid>
              <a:tr h="503854">
                <a:tc>
                  <a:txBody>
                    <a:bodyPr/>
                    <a:lstStyle/>
                    <a:p>
                      <a:r>
                        <a:rPr lang="en-US" altLang="zh-TW" dirty="0">
                          <a:solidFill>
                            <a:schemeClr val="bg1"/>
                          </a:solidFill>
                        </a:rPr>
                        <a:t>APP</a:t>
                      </a:r>
                      <a:endParaRPr lang="zh-TW" altLang="en-US" dirty="0">
                        <a:solidFill>
                          <a:schemeClr val="bg1"/>
                        </a:solidFill>
                      </a:endParaRPr>
                    </a:p>
                  </a:txBody>
                  <a:tcPr/>
                </a:tc>
                <a:extLst>
                  <a:ext uri="{0D108BD9-81ED-4DB2-BD59-A6C34878D82A}">
                    <a16:rowId xmlns:a16="http://schemas.microsoft.com/office/drawing/2014/main" val="559674773"/>
                  </a:ext>
                </a:extLst>
              </a:tr>
            </a:tbl>
          </a:graphicData>
        </a:graphic>
      </p:graphicFrame>
      <p:sp>
        <p:nvSpPr>
          <p:cNvPr id="13" name="流程圖: 程序 12">
            <a:extLst>
              <a:ext uri="{FF2B5EF4-FFF2-40B4-BE49-F238E27FC236}">
                <a16:creationId xmlns:a16="http://schemas.microsoft.com/office/drawing/2014/main" id="{21A3E0E4-C4E8-B331-F4E8-CFFEB4712AB2}"/>
              </a:ext>
            </a:extLst>
          </p:cNvPr>
          <p:cNvSpPr/>
          <p:nvPr/>
        </p:nvSpPr>
        <p:spPr>
          <a:xfrm>
            <a:off x="7806610" y="3699587"/>
            <a:ext cx="1032589" cy="650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14" name="表格 13">
            <a:extLst>
              <a:ext uri="{FF2B5EF4-FFF2-40B4-BE49-F238E27FC236}">
                <a16:creationId xmlns:a16="http://schemas.microsoft.com/office/drawing/2014/main" id="{9CC942F0-4A63-D471-15C9-6384240E9C1D}"/>
              </a:ext>
            </a:extLst>
          </p:cNvPr>
          <p:cNvGraphicFramePr>
            <a:graphicFrameLocks noGrp="1"/>
          </p:cNvGraphicFramePr>
          <p:nvPr>
            <p:extLst>
              <p:ext uri="{D42A27DB-BD31-4B8C-83A1-F6EECF244321}">
                <p14:modId xmlns:p14="http://schemas.microsoft.com/office/powerpoint/2010/main" val="631765083"/>
              </p:ext>
            </p:extLst>
          </p:nvPr>
        </p:nvGraphicFramePr>
        <p:xfrm>
          <a:off x="8005665" y="3800667"/>
          <a:ext cx="833534" cy="503854"/>
        </p:xfrm>
        <a:graphic>
          <a:graphicData uri="http://schemas.openxmlformats.org/drawingml/2006/table">
            <a:tbl>
              <a:tblPr firstRow="1" bandRow="1">
                <a:tableStyleId>{2D5ABB26-0587-4C30-8999-92F81FD0307C}</a:tableStyleId>
              </a:tblPr>
              <a:tblGrid>
                <a:gridCol w="833534">
                  <a:extLst>
                    <a:ext uri="{9D8B030D-6E8A-4147-A177-3AD203B41FA5}">
                      <a16:colId xmlns:a16="http://schemas.microsoft.com/office/drawing/2014/main" val="3791578527"/>
                    </a:ext>
                  </a:extLst>
                </a:gridCol>
              </a:tblGrid>
              <a:tr h="503854">
                <a:tc>
                  <a:txBody>
                    <a:bodyPr/>
                    <a:lstStyle/>
                    <a:p>
                      <a:r>
                        <a:rPr lang="zh-TW" altLang="en-US" dirty="0">
                          <a:solidFill>
                            <a:schemeClr val="bg1"/>
                          </a:solidFill>
                        </a:rPr>
                        <a:t>電腦</a:t>
                      </a:r>
                    </a:p>
                  </a:txBody>
                  <a:tcPr/>
                </a:tc>
                <a:extLst>
                  <a:ext uri="{0D108BD9-81ED-4DB2-BD59-A6C34878D82A}">
                    <a16:rowId xmlns:a16="http://schemas.microsoft.com/office/drawing/2014/main" val="559674773"/>
                  </a:ext>
                </a:extLst>
              </a:tr>
            </a:tbl>
          </a:graphicData>
        </a:graphic>
      </p:graphicFrame>
      <p:cxnSp>
        <p:nvCxnSpPr>
          <p:cNvPr id="16" name="直線單箭頭接點 15">
            <a:extLst>
              <a:ext uri="{FF2B5EF4-FFF2-40B4-BE49-F238E27FC236}">
                <a16:creationId xmlns:a16="http://schemas.microsoft.com/office/drawing/2014/main" id="{0549E293-EA8D-77F0-3E7A-03235B90FCCB}"/>
              </a:ext>
            </a:extLst>
          </p:cNvPr>
          <p:cNvCxnSpPr/>
          <p:nvPr/>
        </p:nvCxnSpPr>
        <p:spPr>
          <a:xfrm>
            <a:off x="4012165" y="3172408"/>
            <a:ext cx="1256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39ECD1C-1867-DD93-14C9-5657AB997589}"/>
              </a:ext>
            </a:extLst>
          </p:cNvPr>
          <p:cNvCxnSpPr>
            <a:cxnSpLocks/>
            <a:endCxn id="9" idx="1"/>
          </p:cNvCxnSpPr>
          <p:nvPr/>
        </p:nvCxnSpPr>
        <p:spPr>
          <a:xfrm flipV="1">
            <a:off x="6435014" y="2432180"/>
            <a:ext cx="1371596"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65A2298E-03C9-0922-DD0B-36744BE538BB}"/>
              </a:ext>
            </a:extLst>
          </p:cNvPr>
          <p:cNvCxnSpPr>
            <a:cxnSpLocks/>
            <a:endCxn id="11" idx="1"/>
          </p:cNvCxnSpPr>
          <p:nvPr/>
        </p:nvCxnSpPr>
        <p:spPr>
          <a:xfrm>
            <a:off x="6455228" y="3172408"/>
            <a:ext cx="1351382" cy="5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0B90FA0A-BB7F-5D11-2F47-180047977F83}"/>
              </a:ext>
            </a:extLst>
          </p:cNvPr>
          <p:cNvCxnSpPr>
            <a:cxnSpLocks/>
          </p:cNvCxnSpPr>
          <p:nvPr/>
        </p:nvCxnSpPr>
        <p:spPr>
          <a:xfrm>
            <a:off x="6452115" y="3167742"/>
            <a:ext cx="1331168" cy="884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表格 25">
            <a:extLst>
              <a:ext uri="{FF2B5EF4-FFF2-40B4-BE49-F238E27FC236}">
                <a16:creationId xmlns:a16="http://schemas.microsoft.com/office/drawing/2014/main" id="{F65498E4-EF26-D5CE-717E-7F696DC4B144}"/>
              </a:ext>
            </a:extLst>
          </p:cNvPr>
          <p:cNvGraphicFramePr>
            <a:graphicFrameLocks noGrp="1"/>
          </p:cNvGraphicFramePr>
          <p:nvPr>
            <p:extLst>
              <p:ext uri="{D42A27DB-BD31-4B8C-83A1-F6EECF244321}">
                <p14:modId xmlns:p14="http://schemas.microsoft.com/office/powerpoint/2010/main" val="1485063006"/>
              </p:ext>
            </p:extLst>
          </p:nvPr>
        </p:nvGraphicFramePr>
        <p:xfrm>
          <a:off x="4107035" y="2763417"/>
          <a:ext cx="1149212" cy="503854"/>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503854">
                <a:tc>
                  <a:txBody>
                    <a:bodyPr/>
                    <a:lstStyle/>
                    <a:p>
                      <a:r>
                        <a:rPr lang="en-US" altLang="zh-TW" dirty="0">
                          <a:solidFill>
                            <a:schemeClr val="tx1"/>
                          </a:solidFill>
                        </a:rPr>
                        <a:t>140.X.X.X</a:t>
                      </a:r>
                      <a:endParaRPr lang="zh-TW" altLang="en-US" dirty="0">
                        <a:solidFill>
                          <a:schemeClr val="tx1"/>
                        </a:solidFill>
                      </a:endParaRPr>
                    </a:p>
                  </a:txBody>
                  <a:tcPr/>
                </a:tc>
                <a:extLst>
                  <a:ext uri="{0D108BD9-81ED-4DB2-BD59-A6C34878D82A}">
                    <a16:rowId xmlns:a16="http://schemas.microsoft.com/office/drawing/2014/main" val="559674773"/>
                  </a:ext>
                </a:extLst>
              </a:tr>
            </a:tbl>
          </a:graphicData>
        </a:graphic>
      </p:graphicFrame>
      <p:graphicFrame>
        <p:nvGraphicFramePr>
          <p:cNvPr id="27" name="表格 26">
            <a:extLst>
              <a:ext uri="{FF2B5EF4-FFF2-40B4-BE49-F238E27FC236}">
                <a16:creationId xmlns:a16="http://schemas.microsoft.com/office/drawing/2014/main" id="{5BED2D19-6797-E14C-4CC4-7B784F87655C}"/>
              </a:ext>
            </a:extLst>
          </p:cNvPr>
          <p:cNvGraphicFramePr>
            <a:graphicFrameLocks noGrp="1"/>
          </p:cNvGraphicFramePr>
          <p:nvPr>
            <p:extLst>
              <p:ext uri="{D42A27DB-BD31-4B8C-83A1-F6EECF244321}">
                <p14:modId xmlns:p14="http://schemas.microsoft.com/office/powerpoint/2010/main" val="4134677641"/>
              </p:ext>
            </p:extLst>
          </p:nvPr>
        </p:nvGraphicFramePr>
        <p:xfrm>
          <a:off x="8937182" y="2247121"/>
          <a:ext cx="1149212" cy="503854"/>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503854">
                <a:tc>
                  <a:txBody>
                    <a:bodyPr/>
                    <a:lstStyle/>
                    <a:p>
                      <a:r>
                        <a:rPr lang="en-US" altLang="zh-TW" dirty="0">
                          <a:solidFill>
                            <a:schemeClr val="tx1"/>
                          </a:solidFill>
                        </a:rPr>
                        <a:t>192.X.X.X</a:t>
                      </a:r>
                      <a:endParaRPr lang="zh-TW" altLang="en-US" dirty="0">
                        <a:solidFill>
                          <a:schemeClr val="tx1"/>
                        </a:solidFill>
                      </a:endParaRPr>
                    </a:p>
                  </a:txBody>
                  <a:tcPr/>
                </a:tc>
                <a:extLst>
                  <a:ext uri="{0D108BD9-81ED-4DB2-BD59-A6C34878D82A}">
                    <a16:rowId xmlns:a16="http://schemas.microsoft.com/office/drawing/2014/main" val="559674773"/>
                  </a:ext>
                </a:extLst>
              </a:tr>
            </a:tbl>
          </a:graphicData>
        </a:graphic>
      </p:graphicFrame>
      <p:graphicFrame>
        <p:nvGraphicFramePr>
          <p:cNvPr id="28" name="表格 27">
            <a:extLst>
              <a:ext uri="{FF2B5EF4-FFF2-40B4-BE49-F238E27FC236}">
                <a16:creationId xmlns:a16="http://schemas.microsoft.com/office/drawing/2014/main" id="{0CF00F22-1541-8CAD-D9DA-78ED7C31E2B9}"/>
              </a:ext>
            </a:extLst>
          </p:cNvPr>
          <p:cNvGraphicFramePr>
            <a:graphicFrameLocks noGrp="1"/>
          </p:cNvGraphicFramePr>
          <p:nvPr>
            <p:extLst>
              <p:ext uri="{D42A27DB-BD31-4B8C-83A1-F6EECF244321}">
                <p14:modId xmlns:p14="http://schemas.microsoft.com/office/powerpoint/2010/main" val="986282165"/>
              </p:ext>
            </p:extLst>
          </p:nvPr>
        </p:nvGraphicFramePr>
        <p:xfrm>
          <a:off x="8937182" y="3040220"/>
          <a:ext cx="1149212" cy="503854"/>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503854">
                <a:tc>
                  <a:txBody>
                    <a:bodyPr/>
                    <a:lstStyle/>
                    <a:p>
                      <a:r>
                        <a:rPr lang="en-US" altLang="zh-TW" dirty="0">
                          <a:solidFill>
                            <a:schemeClr val="tx1"/>
                          </a:solidFill>
                        </a:rPr>
                        <a:t>192.X.X.X</a:t>
                      </a:r>
                      <a:endParaRPr lang="zh-TW" altLang="en-US" dirty="0">
                        <a:solidFill>
                          <a:schemeClr val="tx1"/>
                        </a:solidFill>
                      </a:endParaRPr>
                    </a:p>
                  </a:txBody>
                  <a:tcPr/>
                </a:tc>
                <a:extLst>
                  <a:ext uri="{0D108BD9-81ED-4DB2-BD59-A6C34878D82A}">
                    <a16:rowId xmlns:a16="http://schemas.microsoft.com/office/drawing/2014/main" val="559674773"/>
                  </a:ext>
                </a:extLst>
              </a:tr>
            </a:tbl>
          </a:graphicData>
        </a:graphic>
      </p:graphicFrame>
      <p:graphicFrame>
        <p:nvGraphicFramePr>
          <p:cNvPr id="29" name="表格 28">
            <a:extLst>
              <a:ext uri="{FF2B5EF4-FFF2-40B4-BE49-F238E27FC236}">
                <a16:creationId xmlns:a16="http://schemas.microsoft.com/office/drawing/2014/main" id="{C3DE38CB-8321-5A06-741B-148FD387DF48}"/>
              </a:ext>
            </a:extLst>
          </p:cNvPr>
          <p:cNvGraphicFramePr>
            <a:graphicFrameLocks noGrp="1"/>
          </p:cNvGraphicFramePr>
          <p:nvPr>
            <p:extLst>
              <p:ext uri="{D42A27DB-BD31-4B8C-83A1-F6EECF244321}">
                <p14:modId xmlns:p14="http://schemas.microsoft.com/office/powerpoint/2010/main" val="3099964294"/>
              </p:ext>
            </p:extLst>
          </p:nvPr>
        </p:nvGraphicFramePr>
        <p:xfrm>
          <a:off x="8937182" y="3800666"/>
          <a:ext cx="1149212" cy="503854"/>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503854">
                <a:tc>
                  <a:txBody>
                    <a:bodyPr/>
                    <a:lstStyle/>
                    <a:p>
                      <a:r>
                        <a:rPr lang="en-US" altLang="zh-TW" dirty="0">
                          <a:solidFill>
                            <a:schemeClr val="tx1"/>
                          </a:solidFill>
                        </a:rPr>
                        <a:t>192.X.X.X</a:t>
                      </a:r>
                      <a:endParaRPr lang="zh-TW" altLang="en-US" dirty="0">
                        <a:solidFill>
                          <a:schemeClr val="tx1"/>
                        </a:solidFill>
                      </a:endParaRPr>
                    </a:p>
                  </a:txBody>
                  <a:tcPr/>
                </a:tc>
                <a:extLst>
                  <a:ext uri="{0D108BD9-81ED-4DB2-BD59-A6C34878D82A}">
                    <a16:rowId xmlns:a16="http://schemas.microsoft.com/office/drawing/2014/main" val="559674773"/>
                  </a:ext>
                </a:extLst>
              </a:tr>
            </a:tbl>
          </a:graphicData>
        </a:graphic>
      </p:graphicFrame>
      <p:sp>
        <p:nvSpPr>
          <p:cNvPr id="30" name="右大括弧 29">
            <a:extLst>
              <a:ext uri="{FF2B5EF4-FFF2-40B4-BE49-F238E27FC236}">
                <a16:creationId xmlns:a16="http://schemas.microsoft.com/office/drawing/2014/main" id="{247A74D9-FA7E-D05E-3121-F13B5DE45B10}"/>
              </a:ext>
            </a:extLst>
          </p:cNvPr>
          <p:cNvSpPr/>
          <p:nvPr/>
        </p:nvSpPr>
        <p:spPr>
          <a:xfrm rot="5400000">
            <a:off x="8045318" y="2756416"/>
            <a:ext cx="525627" cy="37120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31" name="表格 30">
            <a:extLst>
              <a:ext uri="{FF2B5EF4-FFF2-40B4-BE49-F238E27FC236}">
                <a16:creationId xmlns:a16="http://schemas.microsoft.com/office/drawing/2014/main" id="{1207AC9A-C7E2-9B81-EC8E-0922780C21E2}"/>
              </a:ext>
            </a:extLst>
          </p:cNvPr>
          <p:cNvGraphicFramePr>
            <a:graphicFrameLocks noGrp="1"/>
          </p:cNvGraphicFramePr>
          <p:nvPr>
            <p:extLst>
              <p:ext uri="{D42A27DB-BD31-4B8C-83A1-F6EECF244321}">
                <p14:modId xmlns:p14="http://schemas.microsoft.com/office/powerpoint/2010/main" val="1744615936"/>
              </p:ext>
            </p:extLst>
          </p:nvPr>
        </p:nvGraphicFramePr>
        <p:xfrm>
          <a:off x="8005665" y="4867468"/>
          <a:ext cx="1149212" cy="460309"/>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460309">
                <a:tc>
                  <a:txBody>
                    <a:bodyPr/>
                    <a:lstStyle/>
                    <a:p>
                      <a:r>
                        <a:rPr lang="zh-TW" altLang="en-US" dirty="0">
                          <a:solidFill>
                            <a:schemeClr val="tx1"/>
                          </a:solidFill>
                        </a:rPr>
                        <a:t>內網</a:t>
                      </a:r>
                    </a:p>
                  </a:txBody>
                  <a:tcPr/>
                </a:tc>
                <a:extLst>
                  <a:ext uri="{0D108BD9-81ED-4DB2-BD59-A6C34878D82A}">
                    <a16:rowId xmlns:a16="http://schemas.microsoft.com/office/drawing/2014/main" val="559674773"/>
                  </a:ext>
                </a:extLst>
              </a:tr>
            </a:tbl>
          </a:graphicData>
        </a:graphic>
      </p:graphicFrame>
      <p:sp>
        <p:nvSpPr>
          <p:cNvPr id="32" name="右大括弧 31">
            <a:extLst>
              <a:ext uri="{FF2B5EF4-FFF2-40B4-BE49-F238E27FC236}">
                <a16:creationId xmlns:a16="http://schemas.microsoft.com/office/drawing/2014/main" id="{FADA4708-95AD-0F0D-CD34-012A3325D2A2}"/>
              </a:ext>
            </a:extLst>
          </p:cNvPr>
          <p:cNvSpPr/>
          <p:nvPr/>
        </p:nvSpPr>
        <p:spPr>
          <a:xfrm rot="5400000">
            <a:off x="3735741" y="3011064"/>
            <a:ext cx="525627" cy="24282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33" name="表格 32">
            <a:extLst>
              <a:ext uri="{FF2B5EF4-FFF2-40B4-BE49-F238E27FC236}">
                <a16:creationId xmlns:a16="http://schemas.microsoft.com/office/drawing/2014/main" id="{C83993EA-81E3-C6BC-E813-0C838ED30D1B}"/>
              </a:ext>
            </a:extLst>
          </p:cNvPr>
          <p:cNvGraphicFramePr>
            <a:graphicFrameLocks noGrp="1"/>
          </p:cNvGraphicFramePr>
          <p:nvPr>
            <p:extLst>
              <p:ext uri="{D42A27DB-BD31-4B8C-83A1-F6EECF244321}">
                <p14:modId xmlns:p14="http://schemas.microsoft.com/office/powerpoint/2010/main" val="1362865099"/>
              </p:ext>
            </p:extLst>
          </p:nvPr>
        </p:nvGraphicFramePr>
        <p:xfrm>
          <a:off x="3704252" y="4430483"/>
          <a:ext cx="1149212" cy="460309"/>
        </p:xfrm>
        <a:graphic>
          <a:graphicData uri="http://schemas.openxmlformats.org/drawingml/2006/table">
            <a:tbl>
              <a:tblPr firstRow="1" bandRow="1">
                <a:tableStyleId>{2D5ABB26-0587-4C30-8999-92F81FD0307C}</a:tableStyleId>
              </a:tblPr>
              <a:tblGrid>
                <a:gridCol w="1149212">
                  <a:extLst>
                    <a:ext uri="{9D8B030D-6E8A-4147-A177-3AD203B41FA5}">
                      <a16:colId xmlns:a16="http://schemas.microsoft.com/office/drawing/2014/main" val="3791578527"/>
                    </a:ext>
                  </a:extLst>
                </a:gridCol>
              </a:tblGrid>
              <a:tr h="460309">
                <a:tc>
                  <a:txBody>
                    <a:bodyPr/>
                    <a:lstStyle/>
                    <a:p>
                      <a:r>
                        <a:rPr lang="zh-TW" altLang="en-US" dirty="0">
                          <a:solidFill>
                            <a:schemeClr val="tx1"/>
                          </a:solidFill>
                        </a:rPr>
                        <a:t>外網</a:t>
                      </a:r>
                    </a:p>
                  </a:txBody>
                  <a:tcPr/>
                </a:tc>
                <a:extLst>
                  <a:ext uri="{0D108BD9-81ED-4DB2-BD59-A6C34878D82A}">
                    <a16:rowId xmlns:a16="http://schemas.microsoft.com/office/drawing/2014/main" val="559674773"/>
                  </a:ext>
                </a:extLst>
              </a:tr>
            </a:tbl>
          </a:graphicData>
        </a:graphic>
      </p:graphicFrame>
    </p:spTree>
    <p:extLst>
      <p:ext uri="{BB962C8B-B14F-4D97-AF65-F5344CB8AC3E}">
        <p14:creationId xmlns:p14="http://schemas.microsoft.com/office/powerpoint/2010/main" val="106468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D74A56A-18BA-A732-F96F-597BD5AAD8AC}"/>
              </a:ext>
            </a:extLst>
          </p:cNvPr>
          <p:cNvSpPr>
            <a:spLocks noGrp="1"/>
          </p:cNvSpPr>
          <p:nvPr>
            <p:ph idx="1"/>
          </p:nvPr>
        </p:nvSpPr>
        <p:spPr>
          <a:xfrm>
            <a:off x="609600" y="1600201"/>
            <a:ext cx="10923037" cy="4974770"/>
          </a:xfrm>
        </p:spPr>
        <p:txBody>
          <a:bodyPr/>
          <a:lstStyle/>
          <a:p>
            <a:r>
              <a:rPr lang="en-US" altLang="zh-TW" dirty="0"/>
              <a:t>DDNS:</a:t>
            </a:r>
          </a:p>
          <a:p>
            <a:pPr lvl="1"/>
            <a:r>
              <a:rPr lang="zh-TW" altLang="en-US" b="0" i="0" dirty="0">
                <a:solidFill>
                  <a:srgbClr val="333333"/>
                </a:solidFill>
                <a:effectLst/>
                <a:latin typeface="Helvetica" panose="020B0604020202020204" pitchFamily="34" charset="0"/>
              </a:rPr>
              <a:t>動態 </a:t>
            </a:r>
            <a:r>
              <a:rPr lang="en-US" altLang="zh-TW" b="0" i="0" dirty="0">
                <a:solidFill>
                  <a:srgbClr val="333333"/>
                </a:solidFill>
                <a:effectLst/>
                <a:latin typeface="Helvetica" panose="020B0604020202020204" pitchFamily="34" charset="0"/>
              </a:rPr>
              <a:t>DNS (DDNS) </a:t>
            </a:r>
            <a:r>
              <a:rPr lang="zh-TW" altLang="en-US" b="0" i="0" dirty="0">
                <a:solidFill>
                  <a:srgbClr val="333333"/>
                </a:solidFill>
                <a:effectLst/>
                <a:latin typeface="Helvetica" panose="020B0604020202020204" pitchFamily="34" charset="0"/>
              </a:rPr>
              <a:t>是一項可在 </a:t>
            </a:r>
            <a:r>
              <a:rPr lang="en-US" altLang="zh-TW" b="0" i="0" dirty="0">
                <a:solidFill>
                  <a:srgbClr val="333333"/>
                </a:solidFill>
                <a:effectLst/>
                <a:latin typeface="Helvetica" panose="020B0604020202020204" pitchFamily="34" charset="0"/>
              </a:rPr>
              <a:t>IP </a:t>
            </a:r>
            <a:r>
              <a:rPr lang="zh-TW" altLang="en-US" b="0" i="0" dirty="0">
                <a:solidFill>
                  <a:srgbClr val="333333"/>
                </a:solidFill>
                <a:effectLst/>
                <a:latin typeface="Helvetica" panose="020B0604020202020204" pitchFamily="34" charset="0"/>
              </a:rPr>
              <a:t>地址變更時自動更新 </a:t>
            </a:r>
            <a:r>
              <a:rPr lang="en-US" altLang="zh-TW" b="0" i="0" dirty="0">
                <a:solidFill>
                  <a:srgbClr val="333333"/>
                </a:solidFill>
                <a:effectLst/>
                <a:latin typeface="Helvetica" panose="020B0604020202020204" pitchFamily="34" charset="0"/>
              </a:rPr>
              <a:t>DNS </a:t>
            </a:r>
            <a:r>
              <a:rPr lang="zh-TW" altLang="en-US" b="0" i="0" dirty="0">
                <a:solidFill>
                  <a:srgbClr val="333333"/>
                </a:solidFill>
                <a:effectLst/>
                <a:latin typeface="Helvetica" panose="020B0604020202020204" pitchFamily="34" charset="0"/>
              </a:rPr>
              <a:t>記錄的服務。網域名稱會將網路 </a:t>
            </a:r>
            <a:r>
              <a:rPr lang="en-US" altLang="zh-TW" b="0" i="0" dirty="0">
                <a:solidFill>
                  <a:srgbClr val="333333"/>
                </a:solidFill>
                <a:effectLst/>
                <a:latin typeface="Helvetica" panose="020B0604020202020204" pitchFamily="34" charset="0"/>
              </a:rPr>
              <a:t>IP </a:t>
            </a:r>
            <a:r>
              <a:rPr lang="zh-TW" altLang="en-US" b="0" i="0" dirty="0">
                <a:solidFill>
                  <a:srgbClr val="333333"/>
                </a:solidFill>
                <a:effectLst/>
                <a:latin typeface="Helvetica" panose="020B0604020202020204" pitchFamily="34" charset="0"/>
              </a:rPr>
              <a:t>地址轉換為可讀取的名稱</a:t>
            </a:r>
            <a:endParaRPr lang="en-US" altLang="zh-TW" b="0" i="0" dirty="0">
              <a:solidFill>
                <a:srgbClr val="333333"/>
              </a:solidFill>
              <a:effectLst/>
              <a:latin typeface="Helvetica" panose="020B0604020202020204" pitchFamily="34" charset="0"/>
            </a:endParaRPr>
          </a:p>
          <a:p>
            <a:pPr lvl="2"/>
            <a:r>
              <a:rPr lang="zh-TW" altLang="en-US" dirty="0"/>
              <a:t>例</a:t>
            </a:r>
            <a:r>
              <a:rPr lang="en-US" altLang="zh-TW" dirty="0"/>
              <a:t>:IP</a:t>
            </a:r>
            <a:r>
              <a:rPr lang="zh-TW" altLang="en-US" dirty="0"/>
              <a:t>為</a:t>
            </a:r>
            <a:r>
              <a:rPr lang="en-US" altLang="zh-TW" dirty="0"/>
              <a:t>140.125.21.65</a:t>
            </a:r>
            <a:r>
              <a:rPr lang="zh-TW" altLang="en-US" dirty="0"/>
              <a:t> 變成 </a:t>
            </a:r>
            <a:r>
              <a:rPr lang="en-US" altLang="zh-TW" dirty="0"/>
              <a:t>VIP125.net</a:t>
            </a:r>
          </a:p>
          <a:p>
            <a:pPr lvl="2"/>
            <a:r>
              <a:rPr lang="zh-TW" altLang="en-US" dirty="0"/>
              <a:t>在網路搜尋</a:t>
            </a:r>
            <a:r>
              <a:rPr lang="en-US" altLang="zh-TW" dirty="0"/>
              <a:t>”VIP125.net”</a:t>
            </a:r>
            <a:r>
              <a:rPr lang="zh-TW" altLang="en-US" dirty="0"/>
              <a:t>會直接導入</a:t>
            </a:r>
            <a:r>
              <a:rPr lang="en-US" altLang="zh-TW" dirty="0"/>
              <a:t>140.125.21.65</a:t>
            </a:r>
          </a:p>
          <a:p>
            <a:pPr lvl="1"/>
            <a:r>
              <a:rPr lang="zh-TW" altLang="en-US" dirty="0"/>
              <a:t>為甚麼需要</a:t>
            </a:r>
            <a:r>
              <a:rPr lang="en-US" altLang="zh-TW" dirty="0"/>
              <a:t>DDNS?</a:t>
            </a:r>
          </a:p>
          <a:p>
            <a:pPr lvl="2"/>
            <a:r>
              <a:rPr lang="en-US" altLang="zh-TW" dirty="0"/>
              <a:t>IP</a:t>
            </a:r>
            <a:r>
              <a:rPr lang="zh-TW" altLang="en-US" dirty="0"/>
              <a:t>並不是固定的，由</a:t>
            </a:r>
            <a:r>
              <a:rPr lang="zh-TW" altLang="en-US" b="0" i="0" dirty="0">
                <a:solidFill>
                  <a:srgbClr val="333333"/>
                </a:solidFill>
                <a:effectLst/>
                <a:highlight>
                  <a:srgbClr val="FBFBFB"/>
                </a:highlight>
                <a:latin typeface="Helvetica" panose="020B0604020202020204" pitchFamily="34" charset="0"/>
              </a:rPr>
              <a:t>網路管理員</a:t>
            </a:r>
            <a:r>
              <a:rPr lang="en-US" altLang="zh-TW" b="0" i="0" dirty="0">
                <a:solidFill>
                  <a:srgbClr val="333333"/>
                </a:solidFill>
                <a:effectLst/>
                <a:highlight>
                  <a:srgbClr val="FBFBFB"/>
                </a:highlight>
                <a:latin typeface="Helvetica" panose="020B0604020202020204" pitchFamily="34" charset="0"/>
              </a:rPr>
              <a:t>(</a:t>
            </a:r>
            <a:r>
              <a:rPr lang="zh-TW" altLang="en-US" b="0" i="0" dirty="0">
                <a:solidFill>
                  <a:srgbClr val="333333"/>
                </a:solidFill>
                <a:effectLst/>
                <a:highlight>
                  <a:srgbClr val="FBFBFB"/>
                </a:highlight>
                <a:latin typeface="Helvetica" panose="020B0604020202020204" pitchFamily="34" charset="0"/>
              </a:rPr>
              <a:t>中華電信</a:t>
            </a:r>
            <a:r>
              <a:rPr lang="en-US" altLang="zh-TW" b="0" i="0" dirty="0">
                <a:solidFill>
                  <a:srgbClr val="333333"/>
                </a:solidFill>
                <a:effectLst/>
                <a:highlight>
                  <a:srgbClr val="FBFBFB"/>
                </a:highlight>
                <a:latin typeface="Helvetica" panose="020B0604020202020204" pitchFamily="34" charset="0"/>
              </a:rPr>
              <a:t>)</a:t>
            </a:r>
            <a:r>
              <a:rPr lang="zh-TW" altLang="en-US" b="0" i="0" dirty="0">
                <a:solidFill>
                  <a:srgbClr val="333333"/>
                </a:solidFill>
                <a:effectLst/>
                <a:highlight>
                  <a:srgbClr val="FBFBFB"/>
                </a:highlight>
                <a:latin typeface="Helvetica" panose="020B0604020202020204" pitchFamily="34" charset="0"/>
              </a:rPr>
              <a:t>隨機分配，每隔一段時間就會改變，但可以透過</a:t>
            </a:r>
            <a:r>
              <a:rPr lang="en-US" altLang="zh-TW" b="0" i="0" dirty="0">
                <a:solidFill>
                  <a:srgbClr val="333333"/>
                </a:solidFill>
                <a:effectLst/>
                <a:highlight>
                  <a:srgbClr val="FBFBFB"/>
                </a:highlight>
                <a:latin typeface="Helvetica" panose="020B0604020202020204" pitchFamily="34" charset="0"/>
              </a:rPr>
              <a:t>DDNS</a:t>
            </a:r>
            <a:r>
              <a:rPr lang="zh-TW" altLang="en-US" b="0" i="0" dirty="0">
                <a:solidFill>
                  <a:srgbClr val="333333"/>
                </a:solidFill>
                <a:effectLst/>
                <a:highlight>
                  <a:srgbClr val="FBFBFB"/>
                </a:highlight>
                <a:latin typeface="Helvetica" panose="020B0604020202020204" pitchFamily="34" charset="0"/>
              </a:rPr>
              <a:t>固定訪問伺服器</a:t>
            </a:r>
            <a:endParaRPr lang="zh-TW" altLang="en-US" dirty="0"/>
          </a:p>
        </p:txBody>
      </p:sp>
      <p:sp>
        <p:nvSpPr>
          <p:cNvPr id="3" name="標題 2">
            <a:extLst>
              <a:ext uri="{FF2B5EF4-FFF2-40B4-BE49-F238E27FC236}">
                <a16:creationId xmlns:a16="http://schemas.microsoft.com/office/drawing/2014/main" id="{25602029-D82C-3904-51A7-39CBDC92C54C}"/>
              </a:ext>
            </a:extLst>
          </p:cNvPr>
          <p:cNvSpPr>
            <a:spLocks noGrp="1"/>
          </p:cNvSpPr>
          <p:nvPr>
            <p:ph type="title"/>
          </p:nvPr>
        </p:nvSpPr>
        <p:spPr/>
        <p:txBody>
          <a:bodyPr/>
          <a:lstStyle/>
          <a:p>
            <a:r>
              <a:rPr lang="zh-TW" altLang="en-US" dirty="0"/>
              <a:t>網路架構</a:t>
            </a:r>
          </a:p>
        </p:txBody>
      </p:sp>
    </p:spTree>
    <p:extLst>
      <p:ext uri="{BB962C8B-B14F-4D97-AF65-F5344CB8AC3E}">
        <p14:creationId xmlns:p14="http://schemas.microsoft.com/office/powerpoint/2010/main" val="373146464"/>
      </p:ext>
    </p:extLst>
  </p:cSld>
  <p:clrMapOvr>
    <a:masterClrMapping/>
  </p:clrMapOvr>
</p:sld>
</file>

<file path=ppt/theme/theme1.xml><?xml version="1.0" encoding="utf-8"?>
<a:theme xmlns:a="http://schemas.openxmlformats.org/drawingml/2006/main" name="Office Theme">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10554</TotalTime>
  <Words>631</Words>
  <Application>Microsoft Office PowerPoint</Application>
  <PresentationFormat>寬螢幕</PresentationFormat>
  <Paragraphs>81</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微軟正黑體</vt:lpstr>
      <vt:lpstr>Arial</vt:lpstr>
      <vt:lpstr>Calibri</vt:lpstr>
      <vt:lpstr>Helvetica</vt:lpstr>
      <vt:lpstr>Times New Roman</vt:lpstr>
      <vt:lpstr>Office Theme</vt:lpstr>
      <vt:lpstr>網路架構</vt:lpstr>
      <vt:lpstr>目錄</vt:lpstr>
      <vt:lpstr>網路架構</vt:lpstr>
      <vt:lpstr>網路架構</vt:lpstr>
      <vt:lpstr>網路架構</vt:lpstr>
      <vt:lpstr>網路架構</vt:lpstr>
      <vt:lpstr>網路架構</vt:lpstr>
      <vt:lpstr>網路架構</vt:lpstr>
      <vt:lpstr>網路架構</vt:lpstr>
      <vt:lpstr>網路架構</vt:lpstr>
      <vt:lpstr>網路架構</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yung huang</dc:creator>
  <cp:lastModifiedBy>PC</cp:lastModifiedBy>
  <cp:revision>274</cp:revision>
  <dcterms:created xsi:type="dcterms:W3CDTF">2019-06-26T06:06:21Z</dcterms:created>
  <dcterms:modified xsi:type="dcterms:W3CDTF">2024-04-16T13:43:16Z</dcterms:modified>
</cp:coreProperties>
</file>