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747" r:id="rId3"/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8" r:id="rId12"/>
    <p:sldId id="756" r:id="rId13"/>
    <p:sldId id="757" r:id="rId14"/>
    <p:sldId id="759" r:id="rId15"/>
    <p:sldId id="760" r:id="rId16"/>
    <p:sldId id="25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370" autoAdjust="0"/>
  </p:normalViewPr>
  <p:slideViewPr>
    <p:cSldViewPr snapToGrid="0">
      <p:cViewPr varScale="1">
        <p:scale>
          <a:sx n="153" d="100"/>
          <a:sy n="153" d="100"/>
        </p:scale>
        <p:origin x="51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1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2" y="1419996"/>
            <a:ext cx="12202952" cy="3017388"/>
          </a:xfrm>
          <a:prstGeom prst="rect">
            <a:avLst/>
          </a:prstGeom>
        </p:spPr>
      </p:pic>
      <p:sp>
        <p:nvSpPr>
          <p:cNvPr id="6" name="標題 10"/>
          <p:cNvSpPr>
            <a:spLocks noGrp="1"/>
          </p:cNvSpPr>
          <p:nvPr>
            <p:ph type="title"/>
          </p:nvPr>
        </p:nvSpPr>
        <p:spPr>
          <a:xfrm>
            <a:off x="285708" y="2204142"/>
            <a:ext cx="8993519" cy="824137"/>
          </a:xfrm>
        </p:spPr>
        <p:txBody>
          <a:bodyPr/>
          <a:lstStyle>
            <a:lvl1pPr algn="l">
              <a:defRPr sz="48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5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285708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535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buFontTx/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>
              <a:buFontTx/>
              <a:buBlip>
                <a:blip r:embed="rId4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buFontTx/>
              <a:buBlip>
                <a:blip r:embed="rId5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>
              <a:buFontTx/>
              <a:buBlip>
                <a:blip r:embed="rId6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2025/2/24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雙物件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2025/2/24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11749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19611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714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453099" y="2115128"/>
            <a:ext cx="11738901" cy="4774404"/>
            <a:chOff x="453099" y="2115128"/>
            <a:chExt cx="11738901" cy="4774404"/>
          </a:xfrm>
        </p:grpSpPr>
        <p:grpSp>
          <p:nvGrpSpPr>
            <p:cNvPr id="7" name="群組 6"/>
            <p:cNvGrpSpPr/>
            <p:nvPr/>
          </p:nvGrpSpPr>
          <p:grpSpPr>
            <a:xfrm>
              <a:off x="611188" y="6436399"/>
              <a:ext cx="11580812" cy="453133"/>
              <a:chOff x="611188" y="6436399"/>
              <a:chExt cx="11580812" cy="45313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11188" y="6436399"/>
                <a:ext cx="11580812" cy="421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日期版面配置區 3"/>
              <p:cNvSpPr txBox="1">
                <a:spLocks/>
              </p:cNvSpPr>
              <p:nvPr/>
            </p:nvSpPr>
            <p:spPr bwMode="auto">
              <a:xfrm>
                <a:off x="611188" y="6467931"/>
                <a:ext cx="8573408" cy="421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+mn-lt"/>
                    <a:ea typeface="굴림" pitchFamily="50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National Yulin University of Science &amp; Technology</a:t>
                </a: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453099" y="2115128"/>
              <a:ext cx="11278093" cy="3816350"/>
              <a:chOff x="453099" y="2115128"/>
              <a:chExt cx="11278093" cy="3816350"/>
            </a:xfrm>
          </p:grpSpPr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7986279" y="2115128"/>
                <a:ext cx="3744913" cy="3816350"/>
                <a:chOff x="2789" y="890"/>
                <a:chExt cx="2722" cy="2721"/>
              </a:xfrm>
            </p:grpSpPr>
            <p:sp>
              <p:nvSpPr>
                <p:cNvPr id="11" name="AutoShape 5"/>
                <p:cNvSpPr>
                  <a:spLocks noChangeArrowheads="1"/>
                </p:cNvSpPr>
                <p:nvPr/>
              </p:nvSpPr>
              <p:spPr bwMode="ltGray">
                <a:xfrm>
                  <a:off x="2789" y="894"/>
                  <a:ext cx="2722" cy="2684"/>
                </a:xfrm>
                <a:custGeom>
                  <a:avLst/>
                  <a:gdLst>
                    <a:gd name="G0" fmla="+- 320 0 0"/>
                    <a:gd name="G1" fmla="+- 21600 0 320"/>
                    <a:gd name="G2" fmla="+- 21600 0 32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20" y="10800"/>
                      </a:moveTo>
                      <a:cubicBezTo>
                        <a:pt x="320" y="16588"/>
                        <a:pt x="5012" y="21280"/>
                        <a:pt x="10800" y="21280"/>
                      </a:cubicBezTo>
                      <a:cubicBezTo>
                        <a:pt x="16588" y="21280"/>
                        <a:pt x="21280" y="16588"/>
                        <a:pt x="21280" y="10800"/>
                      </a:cubicBezTo>
                      <a:cubicBezTo>
                        <a:pt x="21280" y="5012"/>
                        <a:pt x="16588" y="320"/>
                        <a:pt x="10800" y="320"/>
                      </a:cubicBezTo>
                      <a:cubicBezTo>
                        <a:pt x="5012" y="320"/>
                        <a:pt x="320" y="5012"/>
                        <a:pt x="320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Freeform 6"/>
                <p:cNvSpPr>
                  <a:spLocks/>
                </p:cNvSpPr>
                <p:nvPr/>
              </p:nvSpPr>
              <p:spPr bwMode="ltGray">
                <a:xfrm>
                  <a:off x="3196" y="3082"/>
                  <a:ext cx="325" cy="244"/>
                </a:xfrm>
                <a:custGeom>
                  <a:avLst/>
                  <a:gdLst>
                    <a:gd name="T0" fmla="*/ 0 w 363"/>
                    <a:gd name="T1" fmla="*/ 45 h 272"/>
                    <a:gd name="T2" fmla="*/ 90 w 363"/>
                    <a:gd name="T3" fmla="*/ 136 h 272"/>
                    <a:gd name="T4" fmla="*/ 181 w 363"/>
                    <a:gd name="T5" fmla="*/ 227 h 272"/>
                    <a:gd name="T6" fmla="*/ 272 w 363"/>
                    <a:gd name="T7" fmla="*/ 272 h 272"/>
                    <a:gd name="T8" fmla="*/ 317 w 363"/>
                    <a:gd name="T9" fmla="*/ 272 h 272"/>
                    <a:gd name="T10" fmla="*/ 363 w 363"/>
                    <a:gd name="T11" fmla="*/ 181 h 272"/>
                    <a:gd name="T12" fmla="*/ 317 w 363"/>
                    <a:gd name="T13" fmla="*/ 181 h 272"/>
                    <a:gd name="T14" fmla="*/ 272 w 363"/>
                    <a:gd name="T15" fmla="*/ 181 h 272"/>
                    <a:gd name="T16" fmla="*/ 226 w 363"/>
                    <a:gd name="T17" fmla="*/ 181 h 272"/>
                    <a:gd name="T18" fmla="*/ 226 w 363"/>
                    <a:gd name="T19" fmla="*/ 136 h 272"/>
                    <a:gd name="T20" fmla="*/ 272 w 363"/>
                    <a:gd name="T21" fmla="*/ 91 h 272"/>
                    <a:gd name="T22" fmla="*/ 226 w 363"/>
                    <a:gd name="T23" fmla="*/ 45 h 272"/>
                    <a:gd name="T24" fmla="*/ 226 w 363"/>
                    <a:gd name="T25" fmla="*/ 91 h 272"/>
                    <a:gd name="T26" fmla="*/ 181 w 363"/>
                    <a:gd name="T27" fmla="*/ 136 h 272"/>
                    <a:gd name="T28" fmla="*/ 136 w 363"/>
                    <a:gd name="T29" fmla="*/ 136 h 272"/>
                    <a:gd name="T30" fmla="*/ 90 w 363"/>
                    <a:gd name="T31" fmla="*/ 91 h 272"/>
                    <a:gd name="T32" fmla="*/ 136 w 363"/>
                    <a:gd name="T33" fmla="*/ 91 h 272"/>
                    <a:gd name="T34" fmla="*/ 90 w 363"/>
                    <a:gd name="T35" fmla="*/ 45 h 272"/>
                    <a:gd name="T36" fmla="*/ 45 w 363"/>
                    <a:gd name="T37" fmla="*/ 0 h 272"/>
                    <a:gd name="T38" fmla="*/ 61 w 363"/>
                    <a:gd name="T39" fmla="*/ 57 h 272"/>
                    <a:gd name="T40" fmla="*/ 28 w 363"/>
                    <a:gd name="T41" fmla="*/ 45 h 272"/>
                    <a:gd name="T42" fmla="*/ 0 w 363"/>
                    <a:gd name="T43" fmla="*/ 45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3" h="272">
                      <a:moveTo>
                        <a:pt x="0" y="45"/>
                      </a:moveTo>
                      <a:lnTo>
                        <a:pt x="90" y="136"/>
                      </a:lnTo>
                      <a:lnTo>
                        <a:pt x="181" y="227"/>
                      </a:lnTo>
                      <a:lnTo>
                        <a:pt x="272" y="272"/>
                      </a:lnTo>
                      <a:lnTo>
                        <a:pt x="317" y="272"/>
                      </a:lnTo>
                      <a:lnTo>
                        <a:pt x="363" y="181"/>
                      </a:lnTo>
                      <a:lnTo>
                        <a:pt x="317" y="181"/>
                      </a:lnTo>
                      <a:lnTo>
                        <a:pt x="272" y="181"/>
                      </a:lnTo>
                      <a:lnTo>
                        <a:pt x="226" y="181"/>
                      </a:lnTo>
                      <a:lnTo>
                        <a:pt x="226" y="136"/>
                      </a:lnTo>
                      <a:lnTo>
                        <a:pt x="272" y="91"/>
                      </a:lnTo>
                      <a:lnTo>
                        <a:pt x="226" y="45"/>
                      </a:lnTo>
                      <a:lnTo>
                        <a:pt x="226" y="91"/>
                      </a:lnTo>
                      <a:lnTo>
                        <a:pt x="181" y="136"/>
                      </a:lnTo>
                      <a:lnTo>
                        <a:pt x="136" y="136"/>
                      </a:lnTo>
                      <a:lnTo>
                        <a:pt x="90" y="91"/>
                      </a:lnTo>
                      <a:lnTo>
                        <a:pt x="136" y="91"/>
                      </a:lnTo>
                      <a:lnTo>
                        <a:pt x="90" y="45"/>
                      </a:lnTo>
                      <a:lnTo>
                        <a:pt x="45" y="0"/>
                      </a:lnTo>
                      <a:lnTo>
                        <a:pt x="61" y="57"/>
                      </a:lnTo>
                      <a:lnTo>
                        <a:pt x="28" y="45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Freeform 7"/>
                <p:cNvSpPr>
                  <a:spLocks/>
                </p:cNvSpPr>
                <p:nvPr/>
              </p:nvSpPr>
              <p:spPr bwMode="ltGray">
                <a:xfrm>
                  <a:off x="3660" y="1726"/>
                  <a:ext cx="420" cy="1885"/>
                </a:xfrm>
                <a:custGeom>
                  <a:avLst/>
                  <a:gdLst>
                    <a:gd name="T0" fmla="*/ 162 w 420"/>
                    <a:gd name="T1" fmla="*/ 1 h 1885"/>
                    <a:gd name="T2" fmla="*/ 56 w 420"/>
                    <a:gd name="T3" fmla="*/ 561 h 1885"/>
                    <a:gd name="T4" fmla="*/ 122 w 420"/>
                    <a:gd name="T5" fmla="*/ 1185 h 1885"/>
                    <a:gd name="T6" fmla="*/ 383 w 420"/>
                    <a:gd name="T7" fmla="*/ 1785 h 1885"/>
                    <a:gd name="T8" fmla="*/ 343 w 420"/>
                    <a:gd name="T9" fmla="*/ 1785 h 1885"/>
                    <a:gd name="T10" fmla="*/ 70 w 420"/>
                    <a:gd name="T11" fmla="*/ 1209 h 1885"/>
                    <a:gd name="T12" fmla="*/ 15 w 420"/>
                    <a:gd name="T13" fmla="*/ 487 h 1885"/>
                    <a:gd name="T14" fmla="*/ 162 w 420"/>
                    <a:gd name="T15" fmla="*/ 1 h 1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0" h="1885">
                      <a:moveTo>
                        <a:pt x="162" y="1"/>
                      </a:moveTo>
                      <a:cubicBezTo>
                        <a:pt x="173" y="0"/>
                        <a:pt x="62" y="364"/>
                        <a:pt x="56" y="561"/>
                      </a:cubicBezTo>
                      <a:cubicBezTo>
                        <a:pt x="50" y="758"/>
                        <a:pt x="67" y="981"/>
                        <a:pt x="122" y="1185"/>
                      </a:cubicBezTo>
                      <a:cubicBezTo>
                        <a:pt x="176" y="1389"/>
                        <a:pt x="347" y="1685"/>
                        <a:pt x="383" y="1785"/>
                      </a:cubicBezTo>
                      <a:cubicBezTo>
                        <a:pt x="420" y="1885"/>
                        <a:pt x="395" y="1881"/>
                        <a:pt x="343" y="1785"/>
                      </a:cubicBezTo>
                      <a:cubicBezTo>
                        <a:pt x="291" y="1689"/>
                        <a:pt x="125" y="1425"/>
                        <a:pt x="70" y="1209"/>
                      </a:cubicBezTo>
                      <a:cubicBezTo>
                        <a:pt x="15" y="993"/>
                        <a:pt x="0" y="688"/>
                        <a:pt x="15" y="487"/>
                      </a:cubicBezTo>
                      <a:cubicBezTo>
                        <a:pt x="30" y="286"/>
                        <a:pt x="132" y="102"/>
                        <a:pt x="162" y="1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ltGray">
                <a:xfrm>
                  <a:off x="4023" y="1694"/>
                  <a:ext cx="429" cy="1836"/>
                </a:xfrm>
                <a:custGeom>
                  <a:avLst/>
                  <a:gdLst>
                    <a:gd name="T0" fmla="*/ 0 w 429"/>
                    <a:gd name="T1" fmla="*/ 25 h 1836"/>
                    <a:gd name="T2" fmla="*/ 375 w 429"/>
                    <a:gd name="T3" fmla="*/ 1835 h 1836"/>
                    <a:gd name="T4" fmla="*/ 429 w 429"/>
                    <a:gd name="T5" fmla="*/ 1836 h 1836"/>
                    <a:gd name="T6" fmla="*/ 37 w 429"/>
                    <a:gd name="T7" fmla="*/ 0 h 1836"/>
                    <a:gd name="T8" fmla="*/ 0 w 429"/>
                    <a:gd name="T9" fmla="*/ 25 h 1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" h="1836">
                      <a:moveTo>
                        <a:pt x="0" y="25"/>
                      </a:moveTo>
                      <a:lnTo>
                        <a:pt x="375" y="1835"/>
                      </a:lnTo>
                      <a:lnTo>
                        <a:pt x="429" y="1836"/>
                      </a:lnTo>
                      <a:lnTo>
                        <a:pt x="3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ltGray">
                <a:xfrm>
                  <a:off x="4270" y="1551"/>
                  <a:ext cx="600" cy="1899"/>
                </a:xfrm>
                <a:custGeom>
                  <a:avLst/>
                  <a:gdLst>
                    <a:gd name="T0" fmla="*/ 0 w 600"/>
                    <a:gd name="T1" fmla="*/ 67 h 1899"/>
                    <a:gd name="T2" fmla="*/ 91 w 600"/>
                    <a:gd name="T3" fmla="*/ 168 h 1899"/>
                    <a:gd name="T4" fmla="*/ 347 w 600"/>
                    <a:gd name="T5" fmla="*/ 552 h 1899"/>
                    <a:gd name="T6" fmla="*/ 512 w 600"/>
                    <a:gd name="T7" fmla="*/ 1146 h 1899"/>
                    <a:gd name="T8" fmla="*/ 539 w 600"/>
                    <a:gd name="T9" fmla="*/ 1612 h 1899"/>
                    <a:gd name="T10" fmla="*/ 457 w 600"/>
                    <a:gd name="T11" fmla="*/ 1859 h 1899"/>
                    <a:gd name="T12" fmla="*/ 503 w 600"/>
                    <a:gd name="T13" fmla="*/ 1850 h 1899"/>
                    <a:gd name="T14" fmla="*/ 583 w 600"/>
                    <a:gd name="T15" fmla="*/ 1611 h 1899"/>
                    <a:gd name="T16" fmla="*/ 567 w 600"/>
                    <a:gd name="T17" fmla="*/ 1146 h 1899"/>
                    <a:gd name="T18" fmla="*/ 384 w 600"/>
                    <a:gd name="T19" fmla="*/ 524 h 1899"/>
                    <a:gd name="T20" fmla="*/ 82 w 600"/>
                    <a:gd name="T21" fmla="*/ 76 h 1899"/>
                    <a:gd name="T22" fmla="*/ 0 w 600"/>
                    <a:gd name="T23" fmla="*/ 67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00" h="1899">
                      <a:moveTo>
                        <a:pt x="0" y="67"/>
                      </a:moveTo>
                      <a:cubicBezTo>
                        <a:pt x="2" y="82"/>
                        <a:pt x="33" y="87"/>
                        <a:pt x="91" y="168"/>
                      </a:cubicBezTo>
                      <a:cubicBezTo>
                        <a:pt x="149" y="249"/>
                        <a:pt x="277" y="389"/>
                        <a:pt x="347" y="552"/>
                      </a:cubicBezTo>
                      <a:cubicBezTo>
                        <a:pt x="417" y="715"/>
                        <a:pt x="480" y="969"/>
                        <a:pt x="512" y="1146"/>
                      </a:cubicBezTo>
                      <a:cubicBezTo>
                        <a:pt x="544" y="1323"/>
                        <a:pt x="548" y="1493"/>
                        <a:pt x="539" y="1612"/>
                      </a:cubicBezTo>
                      <a:cubicBezTo>
                        <a:pt x="530" y="1731"/>
                        <a:pt x="463" y="1819"/>
                        <a:pt x="457" y="1859"/>
                      </a:cubicBezTo>
                      <a:cubicBezTo>
                        <a:pt x="451" y="1899"/>
                        <a:pt x="482" y="1891"/>
                        <a:pt x="503" y="1850"/>
                      </a:cubicBezTo>
                      <a:cubicBezTo>
                        <a:pt x="524" y="1809"/>
                        <a:pt x="572" y="1728"/>
                        <a:pt x="583" y="1611"/>
                      </a:cubicBezTo>
                      <a:cubicBezTo>
                        <a:pt x="594" y="1494"/>
                        <a:pt x="600" y="1327"/>
                        <a:pt x="567" y="1146"/>
                      </a:cubicBezTo>
                      <a:cubicBezTo>
                        <a:pt x="534" y="965"/>
                        <a:pt x="465" y="702"/>
                        <a:pt x="384" y="524"/>
                      </a:cubicBezTo>
                      <a:cubicBezTo>
                        <a:pt x="303" y="346"/>
                        <a:pt x="146" y="152"/>
                        <a:pt x="82" y="76"/>
                      </a:cubicBezTo>
                      <a:cubicBezTo>
                        <a:pt x="18" y="0"/>
                        <a:pt x="17" y="69"/>
                        <a:pt x="0" y="6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Freeform 10"/>
                <p:cNvSpPr>
                  <a:spLocks/>
                </p:cNvSpPr>
                <p:nvPr/>
              </p:nvSpPr>
              <p:spPr bwMode="ltGray">
                <a:xfrm>
                  <a:off x="4902" y="1753"/>
                  <a:ext cx="338" cy="1494"/>
                </a:xfrm>
                <a:custGeom>
                  <a:avLst/>
                  <a:gdLst>
                    <a:gd name="T0" fmla="*/ 26 w 338"/>
                    <a:gd name="T1" fmla="*/ 73 h 1494"/>
                    <a:gd name="T2" fmla="*/ 136 w 338"/>
                    <a:gd name="T3" fmla="*/ 194 h 1494"/>
                    <a:gd name="T4" fmla="*/ 282 w 338"/>
                    <a:gd name="T5" fmla="*/ 706 h 1494"/>
                    <a:gd name="T6" fmla="*/ 282 w 338"/>
                    <a:gd name="T7" fmla="*/ 1118 h 1494"/>
                    <a:gd name="T8" fmla="*/ 218 w 338"/>
                    <a:gd name="T9" fmla="*/ 1319 h 1494"/>
                    <a:gd name="T10" fmla="*/ 132 w 338"/>
                    <a:gd name="T11" fmla="*/ 1475 h 1494"/>
                    <a:gd name="T12" fmla="*/ 206 w 338"/>
                    <a:gd name="T13" fmla="*/ 1433 h 1494"/>
                    <a:gd name="T14" fmla="*/ 312 w 338"/>
                    <a:gd name="T15" fmla="*/ 1163 h 1494"/>
                    <a:gd name="T16" fmla="*/ 337 w 338"/>
                    <a:gd name="T17" fmla="*/ 871 h 1494"/>
                    <a:gd name="T18" fmla="*/ 309 w 338"/>
                    <a:gd name="T19" fmla="*/ 615 h 1494"/>
                    <a:gd name="T20" fmla="*/ 172 w 338"/>
                    <a:gd name="T21" fmla="*/ 149 h 1494"/>
                    <a:gd name="T22" fmla="*/ 34 w 338"/>
                    <a:gd name="T23" fmla="*/ 23 h 1494"/>
                    <a:gd name="T24" fmla="*/ 26 w 338"/>
                    <a:gd name="T25" fmla="*/ 73 h 1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8" h="1494">
                      <a:moveTo>
                        <a:pt x="26" y="73"/>
                      </a:moveTo>
                      <a:cubicBezTo>
                        <a:pt x="43" y="102"/>
                        <a:pt x="93" y="88"/>
                        <a:pt x="136" y="194"/>
                      </a:cubicBezTo>
                      <a:cubicBezTo>
                        <a:pt x="179" y="300"/>
                        <a:pt x="258" y="552"/>
                        <a:pt x="282" y="706"/>
                      </a:cubicBezTo>
                      <a:cubicBezTo>
                        <a:pt x="306" y="860"/>
                        <a:pt x="293" y="1016"/>
                        <a:pt x="282" y="1118"/>
                      </a:cubicBezTo>
                      <a:cubicBezTo>
                        <a:pt x="271" y="1220"/>
                        <a:pt x="243" y="1260"/>
                        <a:pt x="218" y="1319"/>
                      </a:cubicBezTo>
                      <a:cubicBezTo>
                        <a:pt x="193" y="1378"/>
                        <a:pt x="134" y="1456"/>
                        <a:pt x="132" y="1475"/>
                      </a:cubicBezTo>
                      <a:cubicBezTo>
                        <a:pt x="130" y="1494"/>
                        <a:pt x="176" y="1485"/>
                        <a:pt x="206" y="1433"/>
                      </a:cubicBezTo>
                      <a:cubicBezTo>
                        <a:pt x="235" y="1381"/>
                        <a:pt x="290" y="1257"/>
                        <a:pt x="312" y="1163"/>
                      </a:cubicBezTo>
                      <a:cubicBezTo>
                        <a:pt x="334" y="1069"/>
                        <a:pt x="338" y="962"/>
                        <a:pt x="337" y="871"/>
                      </a:cubicBezTo>
                      <a:cubicBezTo>
                        <a:pt x="336" y="780"/>
                        <a:pt x="336" y="735"/>
                        <a:pt x="309" y="615"/>
                      </a:cubicBezTo>
                      <a:cubicBezTo>
                        <a:pt x="282" y="495"/>
                        <a:pt x="218" y="248"/>
                        <a:pt x="172" y="149"/>
                      </a:cubicBezTo>
                      <a:cubicBezTo>
                        <a:pt x="126" y="50"/>
                        <a:pt x="58" y="36"/>
                        <a:pt x="34" y="23"/>
                      </a:cubicBezTo>
                      <a:cubicBezTo>
                        <a:pt x="10" y="10"/>
                        <a:pt x="0" y="0"/>
                        <a:pt x="26" y="73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Freeform 11"/>
                <p:cNvSpPr>
                  <a:spLocks/>
                </p:cNvSpPr>
                <p:nvPr/>
              </p:nvSpPr>
              <p:spPr bwMode="ltGray">
                <a:xfrm>
                  <a:off x="3189" y="2212"/>
                  <a:ext cx="573" cy="1290"/>
                </a:xfrm>
                <a:custGeom>
                  <a:avLst/>
                  <a:gdLst>
                    <a:gd name="T0" fmla="*/ 2 w 573"/>
                    <a:gd name="T1" fmla="*/ 129 h 1290"/>
                    <a:gd name="T2" fmla="*/ 48 w 573"/>
                    <a:gd name="T3" fmla="*/ 65 h 1290"/>
                    <a:gd name="T4" fmla="*/ 84 w 573"/>
                    <a:gd name="T5" fmla="*/ 522 h 1290"/>
                    <a:gd name="T6" fmla="*/ 241 w 573"/>
                    <a:gd name="T7" fmla="*/ 909 h 1290"/>
                    <a:gd name="T8" fmla="*/ 396 w 573"/>
                    <a:gd name="T9" fmla="*/ 1106 h 1290"/>
                    <a:gd name="T10" fmla="*/ 568 w 573"/>
                    <a:gd name="T11" fmla="*/ 1286 h 1290"/>
                    <a:gd name="T12" fmla="*/ 363 w 573"/>
                    <a:gd name="T13" fmla="*/ 1130 h 1290"/>
                    <a:gd name="T14" fmla="*/ 183 w 573"/>
                    <a:gd name="T15" fmla="*/ 909 h 1290"/>
                    <a:gd name="T16" fmla="*/ 38 w 573"/>
                    <a:gd name="T17" fmla="*/ 540 h 1290"/>
                    <a:gd name="T18" fmla="*/ 2 w 573"/>
                    <a:gd name="T19" fmla="*/ 129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3" h="1290">
                      <a:moveTo>
                        <a:pt x="2" y="129"/>
                      </a:moveTo>
                      <a:cubicBezTo>
                        <a:pt x="4" y="50"/>
                        <a:pt x="34" y="0"/>
                        <a:pt x="48" y="65"/>
                      </a:cubicBezTo>
                      <a:cubicBezTo>
                        <a:pt x="62" y="130"/>
                        <a:pt x="52" y="381"/>
                        <a:pt x="84" y="522"/>
                      </a:cubicBezTo>
                      <a:cubicBezTo>
                        <a:pt x="116" y="663"/>
                        <a:pt x="189" y="812"/>
                        <a:pt x="241" y="909"/>
                      </a:cubicBezTo>
                      <a:cubicBezTo>
                        <a:pt x="293" y="1006"/>
                        <a:pt x="341" y="1043"/>
                        <a:pt x="396" y="1106"/>
                      </a:cubicBezTo>
                      <a:cubicBezTo>
                        <a:pt x="450" y="1169"/>
                        <a:pt x="573" y="1283"/>
                        <a:pt x="568" y="1286"/>
                      </a:cubicBezTo>
                      <a:cubicBezTo>
                        <a:pt x="562" y="1290"/>
                        <a:pt x="428" y="1193"/>
                        <a:pt x="363" y="1130"/>
                      </a:cubicBezTo>
                      <a:cubicBezTo>
                        <a:pt x="299" y="1068"/>
                        <a:pt x="237" y="1007"/>
                        <a:pt x="183" y="909"/>
                      </a:cubicBezTo>
                      <a:cubicBezTo>
                        <a:pt x="129" y="811"/>
                        <a:pt x="68" y="670"/>
                        <a:pt x="38" y="540"/>
                      </a:cubicBezTo>
                      <a:cubicBezTo>
                        <a:pt x="8" y="410"/>
                        <a:pt x="0" y="208"/>
                        <a:pt x="2" y="12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ltGray">
                <a:xfrm>
                  <a:off x="4170" y="1008"/>
                  <a:ext cx="655" cy="192"/>
                </a:xfrm>
                <a:custGeom>
                  <a:avLst/>
                  <a:gdLst>
                    <a:gd name="T0" fmla="*/ 17 w 731"/>
                    <a:gd name="T1" fmla="*/ 187 h 214"/>
                    <a:gd name="T2" fmla="*/ 255 w 731"/>
                    <a:gd name="T3" fmla="*/ 41 h 214"/>
                    <a:gd name="T4" fmla="*/ 456 w 731"/>
                    <a:gd name="T5" fmla="*/ 4 h 214"/>
                    <a:gd name="T6" fmla="*/ 629 w 731"/>
                    <a:gd name="T7" fmla="*/ 16 h 214"/>
                    <a:gd name="T8" fmla="*/ 720 w 731"/>
                    <a:gd name="T9" fmla="*/ 61 h 214"/>
                    <a:gd name="T10" fmla="*/ 565 w 731"/>
                    <a:gd name="T11" fmla="*/ 50 h 214"/>
                    <a:gd name="T12" fmla="*/ 264 w 731"/>
                    <a:gd name="T13" fmla="*/ 77 h 214"/>
                    <a:gd name="T14" fmla="*/ 53 w 731"/>
                    <a:gd name="T15" fmla="*/ 196 h 214"/>
                    <a:gd name="T16" fmla="*/ 17 w 731"/>
                    <a:gd name="T17" fmla="*/ 187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1" h="214">
                      <a:moveTo>
                        <a:pt x="17" y="187"/>
                      </a:moveTo>
                      <a:cubicBezTo>
                        <a:pt x="0" y="176"/>
                        <a:pt x="182" y="71"/>
                        <a:pt x="255" y="41"/>
                      </a:cubicBezTo>
                      <a:cubicBezTo>
                        <a:pt x="328" y="11"/>
                        <a:pt x="394" y="8"/>
                        <a:pt x="456" y="4"/>
                      </a:cubicBezTo>
                      <a:cubicBezTo>
                        <a:pt x="518" y="0"/>
                        <a:pt x="585" y="7"/>
                        <a:pt x="629" y="16"/>
                      </a:cubicBezTo>
                      <a:cubicBezTo>
                        <a:pt x="673" y="25"/>
                        <a:pt x="731" y="55"/>
                        <a:pt x="720" y="61"/>
                      </a:cubicBezTo>
                      <a:cubicBezTo>
                        <a:pt x="709" y="67"/>
                        <a:pt x="641" y="47"/>
                        <a:pt x="565" y="50"/>
                      </a:cubicBezTo>
                      <a:cubicBezTo>
                        <a:pt x="489" y="53"/>
                        <a:pt x="349" y="53"/>
                        <a:pt x="264" y="77"/>
                      </a:cubicBezTo>
                      <a:cubicBezTo>
                        <a:pt x="179" y="101"/>
                        <a:pt x="94" y="178"/>
                        <a:pt x="53" y="196"/>
                      </a:cubicBezTo>
                      <a:cubicBezTo>
                        <a:pt x="12" y="214"/>
                        <a:pt x="24" y="189"/>
                        <a:pt x="17" y="18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Freeform 13"/>
                <p:cNvSpPr>
                  <a:spLocks/>
                </p:cNvSpPr>
                <p:nvPr/>
              </p:nvSpPr>
              <p:spPr bwMode="ltGray">
                <a:xfrm>
                  <a:off x="4322" y="1276"/>
                  <a:ext cx="504" cy="82"/>
                </a:xfrm>
                <a:custGeom>
                  <a:avLst/>
                  <a:gdLst>
                    <a:gd name="T0" fmla="*/ 0 w 563"/>
                    <a:gd name="T1" fmla="*/ 0 h 91"/>
                    <a:gd name="T2" fmla="*/ 64 w 563"/>
                    <a:gd name="T3" fmla="*/ 37 h 91"/>
                    <a:gd name="T4" fmla="*/ 311 w 563"/>
                    <a:gd name="T5" fmla="*/ 18 h 91"/>
                    <a:gd name="T6" fmla="*/ 530 w 563"/>
                    <a:gd name="T7" fmla="*/ 37 h 91"/>
                    <a:gd name="T8" fmla="*/ 512 w 563"/>
                    <a:gd name="T9" fmla="*/ 73 h 91"/>
                    <a:gd name="T10" fmla="*/ 293 w 563"/>
                    <a:gd name="T11" fmla="*/ 55 h 91"/>
                    <a:gd name="T12" fmla="*/ 37 w 563"/>
                    <a:gd name="T13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91">
                      <a:moveTo>
                        <a:pt x="0" y="0"/>
                      </a:moveTo>
                      <a:cubicBezTo>
                        <a:pt x="11" y="6"/>
                        <a:pt x="12" y="34"/>
                        <a:pt x="64" y="37"/>
                      </a:cubicBezTo>
                      <a:cubicBezTo>
                        <a:pt x="116" y="40"/>
                        <a:pt x="233" y="18"/>
                        <a:pt x="311" y="18"/>
                      </a:cubicBezTo>
                      <a:cubicBezTo>
                        <a:pt x="389" y="18"/>
                        <a:pt x="497" y="28"/>
                        <a:pt x="530" y="37"/>
                      </a:cubicBezTo>
                      <a:cubicBezTo>
                        <a:pt x="563" y="46"/>
                        <a:pt x="551" y="70"/>
                        <a:pt x="512" y="73"/>
                      </a:cubicBezTo>
                      <a:cubicBezTo>
                        <a:pt x="473" y="76"/>
                        <a:pt x="372" y="52"/>
                        <a:pt x="293" y="55"/>
                      </a:cubicBezTo>
                      <a:cubicBezTo>
                        <a:pt x="214" y="58"/>
                        <a:pt x="90" y="84"/>
                        <a:pt x="37" y="91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14"/>
                <p:cNvSpPr>
                  <a:spLocks/>
                </p:cNvSpPr>
                <p:nvPr/>
              </p:nvSpPr>
              <p:spPr bwMode="ltGray">
                <a:xfrm>
                  <a:off x="4043" y="890"/>
                  <a:ext cx="204" cy="247"/>
                </a:xfrm>
                <a:custGeom>
                  <a:avLst/>
                  <a:gdLst>
                    <a:gd name="T0" fmla="*/ 0 w 228"/>
                    <a:gd name="T1" fmla="*/ 276 h 276"/>
                    <a:gd name="T2" fmla="*/ 156 w 228"/>
                    <a:gd name="T3" fmla="*/ 38 h 276"/>
                    <a:gd name="T4" fmla="*/ 211 w 228"/>
                    <a:gd name="T5" fmla="*/ 47 h 276"/>
                    <a:gd name="T6" fmla="*/ 52 w 228"/>
                    <a:gd name="T7" fmla="*/ 26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8" h="276">
                      <a:moveTo>
                        <a:pt x="0" y="276"/>
                      </a:moveTo>
                      <a:cubicBezTo>
                        <a:pt x="26" y="236"/>
                        <a:pt x="121" y="76"/>
                        <a:pt x="156" y="38"/>
                      </a:cubicBezTo>
                      <a:cubicBezTo>
                        <a:pt x="191" y="0"/>
                        <a:pt x="228" y="9"/>
                        <a:pt x="211" y="47"/>
                      </a:cubicBezTo>
                      <a:cubicBezTo>
                        <a:pt x="194" y="85"/>
                        <a:pt x="85" y="222"/>
                        <a:pt x="52" y="26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ltGray">
                <a:xfrm>
                  <a:off x="3854" y="915"/>
                  <a:ext cx="67" cy="287"/>
                </a:xfrm>
                <a:custGeom>
                  <a:avLst/>
                  <a:gdLst>
                    <a:gd name="T0" fmla="*/ 1 w 75"/>
                    <a:gd name="T1" fmla="*/ 46 h 320"/>
                    <a:gd name="T2" fmla="*/ 36 w 75"/>
                    <a:gd name="T3" fmla="*/ 285 h 320"/>
                    <a:gd name="T4" fmla="*/ 74 w 75"/>
                    <a:gd name="T5" fmla="*/ 266 h 320"/>
                    <a:gd name="T6" fmla="*/ 28 w 75"/>
                    <a:gd name="T7" fmla="*/ 37 h 320"/>
                    <a:gd name="T8" fmla="*/ 1 w 75"/>
                    <a:gd name="T9" fmla="*/ 4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320">
                      <a:moveTo>
                        <a:pt x="1" y="46"/>
                      </a:moveTo>
                      <a:cubicBezTo>
                        <a:pt x="2" y="87"/>
                        <a:pt x="24" y="248"/>
                        <a:pt x="36" y="285"/>
                      </a:cubicBezTo>
                      <a:cubicBezTo>
                        <a:pt x="50" y="320"/>
                        <a:pt x="75" y="307"/>
                        <a:pt x="74" y="266"/>
                      </a:cubicBezTo>
                      <a:cubicBezTo>
                        <a:pt x="73" y="225"/>
                        <a:pt x="40" y="74"/>
                        <a:pt x="28" y="37"/>
                      </a:cubicBezTo>
                      <a:cubicBezTo>
                        <a:pt x="16" y="0"/>
                        <a:pt x="0" y="5"/>
                        <a:pt x="1" y="46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Freeform 16"/>
                <p:cNvSpPr>
                  <a:spLocks/>
                </p:cNvSpPr>
                <p:nvPr/>
              </p:nvSpPr>
              <p:spPr bwMode="ltGray">
                <a:xfrm>
                  <a:off x="3319" y="1736"/>
                  <a:ext cx="1687" cy="607"/>
                </a:xfrm>
                <a:custGeom>
                  <a:avLst/>
                  <a:gdLst>
                    <a:gd name="T0" fmla="*/ 95 w 1883"/>
                    <a:gd name="T1" fmla="*/ 511 h 677"/>
                    <a:gd name="T2" fmla="*/ 406 w 1883"/>
                    <a:gd name="T3" fmla="*/ 594 h 677"/>
                    <a:gd name="T4" fmla="*/ 936 w 1883"/>
                    <a:gd name="T5" fmla="*/ 575 h 677"/>
                    <a:gd name="T6" fmla="*/ 1430 w 1883"/>
                    <a:gd name="T7" fmla="*/ 392 h 677"/>
                    <a:gd name="T8" fmla="*/ 1812 w 1883"/>
                    <a:gd name="T9" fmla="*/ 49 h 677"/>
                    <a:gd name="T10" fmla="*/ 1858 w 1883"/>
                    <a:gd name="T11" fmla="*/ 95 h 677"/>
                    <a:gd name="T12" fmla="*/ 1812 w 1883"/>
                    <a:gd name="T13" fmla="*/ 140 h 677"/>
                    <a:gd name="T14" fmla="*/ 1449 w 1883"/>
                    <a:gd name="T15" fmla="*/ 458 h 677"/>
                    <a:gd name="T16" fmla="*/ 964 w 1883"/>
                    <a:gd name="T17" fmla="*/ 639 h 677"/>
                    <a:gd name="T18" fmla="*/ 406 w 1883"/>
                    <a:gd name="T19" fmla="*/ 666 h 677"/>
                    <a:gd name="T20" fmla="*/ 59 w 1883"/>
                    <a:gd name="T21" fmla="*/ 575 h 677"/>
                    <a:gd name="T22" fmla="*/ 49 w 1883"/>
                    <a:gd name="T23" fmla="*/ 548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83" h="677">
                      <a:moveTo>
                        <a:pt x="95" y="511"/>
                      </a:moveTo>
                      <a:cubicBezTo>
                        <a:pt x="145" y="525"/>
                        <a:pt x="266" y="583"/>
                        <a:pt x="406" y="594"/>
                      </a:cubicBezTo>
                      <a:cubicBezTo>
                        <a:pt x="546" y="605"/>
                        <a:pt x="765" y="609"/>
                        <a:pt x="936" y="575"/>
                      </a:cubicBezTo>
                      <a:cubicBezTo>
                        <a:pt x="1107" y="541"/>
                        <a:pt x="1284" y="480"/>
                        <a:pt x="1430" y="392"/>
                      </a:cubicBezTo>
                      <a:cubicBezTo>
                        <a:pt x="1576" y="304"/>
                        <a:pt x="1741" y="98"/>
                        <a:pt x="1812" y="49"/>
                      </a:cubicBezTo>
                      <a:cubicBezTo>
                        <a:pt x="1883" y="0"/>
                        <a:pt x="1858" y="80"/>
                        <a:pt x="1858" y="95"/>
                      </a:cubicBezTo>
                      <a:cubicBezTo>
                        <a:pt x="1858" y="110"/>
                        <a:pt x="1880" y="79"/>
                        <a:pt x="1812" y="140"/>
                      </a:cubicBezTo>
                      <a:cubicBezTo>
                        <a:pt x="1744" y="201"/>
                        <a:pt x="1590" y="375"/>
                        <a:pt x="1449" y="458"/>
                      </a:cubicBezTo>
                      <a:cubicBezTo>
                        <a:pt x="1308" y="541"/>
                        <a:pt x="1138" y="604"/>
                        <a:pt x="964" y="639"/>
                      </a:cubicBezTo>
                      <a:cubicBezTo>
                        <a:pt x="790" y="674"/>
                        <a:pt x="557" y="677"/>
                        <a:pt x="406" y="666"/>
                      </a:cubicBezTo>
                      <a:cubicBezTo>
                        <a:pt x="255" y="655"/>
                        <a:pt x="118" y="595"/>
                        <a:pt x="59" y="575"/>
                      </a:cubicBezTo>
                      <a:cubicBezTo>
                        <a:pt x="0" y="555"/>
                        <a:pt x="51" y="554"/>
                        <a:pt x="49" y="54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 17"/>
                <p:cNvSpPr>
                  <a:spLocks/>
                </p:cNvSpPr>
                <p:nvPr/>
              </p:nvSpPr>
              <p:spPr bwMode="ltGray">
                <a:xfrm>
                  <a:off x="2898" y="1874"/>
                  <a:ext cx="2576" cy="1099"/>
                </a:xfrm>
                <a:custGeom>
                  <a:avLst/>
                  <a:gdLst>
                    <a:gd name="T0" fmla="*/ 53 w 2876"/>
                    <a:gd name="T1" fmla="*/ 779 h 1226"/>
                    <a:gd name="T2" fmla="*/ 62 w 2876"/>
                    <a:gd name="T3" fmla="*/ 788 h 1226"/>
                    <a:gd name="T4" fmla="*/ 428 w 2876"/>
                    <a:gd name="T5" fmla="*/ 1062 h 1226"/>
                    <a:gd name="T6" fmla="*/ 931 w 2876"/>
                    <a:gd name="T7" fmla="*/ 1153 h 1226"/>
                    <a:gd name="T8" fmla="*/ 1534 w 2876"/>
                    <a:gd name="T9" fmla="*/ 1126 h 1226"/>
                    <a:gd name="T10" fmla="*/ 2147 w 2876"/>
                    <a:gd name="T11" fmla="*/ 907 h 1226"/>
                    <a:gd name="T12" fmla="*/ 2600 w 2876"/>
                    <a:gd name="T13" fmla="*/ 532 h 1226"/>
                    <a:gd name="T14" fmla="*/ 2833 w 2876"/>
                    <a:gd name="T15" fmla="*/ 65 h 1226"/>
                    <a:gd name="T16" fmla="*/ 2860 w 2876"/>
                    <a:gd name="T17" fmla="*/ 139 h 1226"/>
                    <a:gd name="T18" fmla="*/ 2787 w 2876"/>
                    <a:gd name="T19" fmla="*/ 340 h 1226"/>
                    <a:gd name="T20" fmla="*/ 2600 w 2876"/>
                    <a:gd name="T21" fmla="*/ 622 h 1226"/>
                    <a:gd name="T22" fmla="*/ 2146 w 2876"/>
                    <a:gd name="T23" fmla="*/ 985 h 1226"/>
                    <a:gd name="T24" fmla="*/ 1553 w 2876"/>
                    <a:gd name="T25" fmla="*/ 1181 h 1226"/>
                    <a:gd name="T26" fmla="*/ 949 w 2876"/>
                    <a:gd name="T27" fmla="*/ 1217 h 1226"/>
                    <a:gd name="T28" fmla="*/ 437 w 2876"/>
                    <a:gd name="T29" fmla="*/ 1126 h 1226"/>
                    <a:gd name="T30" fmla="*/ 145 w 2876"/>
                    <a:gd name="T31" fmla="*/ 943 h 1226"/>
                    <a:gd name="T32" fmla="*/ 53 w 2876"/>
                    <a:gd name="T33" fmla="*/ 779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6" h="1226">
                      <a:moveTo>
                        <a:pt x="53" y="779"/>
                      </a:moveTo>
                      <a:cubicBezTo>
                        <a:pt x="1" y="724"/>
                        <a:pt x="0" y="741"/>
                        <a:pt x="62" y="788"/>
                      </a:cubicBezTo>
                      <a:cubicBezTo>
                        <a:pt x="124" y="835"/>
                        <a:pt x="283" y="1001"/>
                        <a:pt x="428" y="1062"/>
                      </a:cubicBezTo>
                      <a:cubicBezTo>
                        <a:pt x="573" y="1123"/>
                        <a:pt x="747" y="1142"/>
                        <a:pt x="931" y="1153"/>
                      </a:cubicBezTo>
                      <a:cubicBezTo>
                        <a:pt x="1115" y="1164"/>
                        <a:pt x="1331" y="1167"/>
                        <a:pt x="1534" y="1126"/>
                      </a:cubicBezTo>
                      <a:cubicBezTo>
                        <a:pt x="1737" y="1085"/>
                        <a:pt x="1969" y="1006"/>
                        <a:pt x="2147" y="907"/>
                      </a:cubicBezTo>
                      <a:cubicBezTo>
                        <a:pt x="2325" y="808"/>
                        <a:pt x="2486" y="672"/>
                        <a:pt x="2600" y="532"/>
                      </a:cubicBezTo>
                      <a:cubicBezTo>
                        <a:pt x="2714" y="392"/>
                        <a:pt x="2790" y="130"/>
                        <a:pt x="2833" y="65"/>
                      </a:cubicBezTo>
                      <a:cubicBezTo>
                        <a:pt x="2876" y="0"/>
                        <a:pt x="2868" y="93"/>
                        <a:pt x="2860" y="139"/>
                      </a:cubicBezTo>
                      <a:cubicBezTo>
                        <a:pt x="2852" y="185"/>
                        <a:pt x="2830" y="260"/>
                        <a:pt x="2787" y="340"/>
                      </a:cubicBezTo>
                      <a:cubicBezTo>
                        <a:pt x="2744" y="420"/>
                        <a:pt x="2707" y="515"/>
                        <a:pt x="2600" y="622"/>
                      </a:cubicBezTo>
                      <a:cubicBezTo>
                        <a:pt x="2493" y="729"/>
                        <a:pt x="2320" y="892"/>
                        <a:pt x="2146" y="985"/>
                      </a:cubicBezTo>
                      <a:cubicBezTo>
                        <a:pt x="1972" y="1078"/>
                        <a:pt x="1752" y="1142"/>
                        <a:pt x="1553" y="1181"/>
                      </a:cubicBezTo>
                      <a:cubicBezTo>
                        <a:pt x="1354" y="1220"/>
                        <a:pt x="1135" y="1226"/>
                        <a:pt x="949" y="1217"/>
                      </a:cubicBezTo>
                      <a:cubicBezTo>
                        <a:pt x="763" y="1208"/>
                        <a:pt x="571" y="1172"/>
                        <a:pt x="437" y="1126"/>
                      </a:cubicBezTo>
                      <a:cubicBezTo>
                        <a:pt x="303" y="1080"/>
                        <a:pt x="209" y="1001"/>
                        <a:pt x="145" y="943"/>
                      </a:cubicBezTo>
                      <a:cubicBezTo>
                        <a:pt x="81" y="885"/>
                        <a:pt x="72" y="813"/>
                        <a:pt x="53" y="77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Freeform 18"/>
                <p:cNvSpPr>
                  <a:spLocks/>
                </p:cNvSpPr>
                <p:nvPr/>
              </p:nvSpPr>
              <p:spPr bwMode="ltGray">
                <a:xfrm>
                  <a:off x="3473" y="2703"/>
                  <a:ext cx="1961" cy="706"/>
                </a:xfrm>
                <a:custGeom>
                  <a:avLst/>
                  <a:gdLst>
                    <a:gd name="T0" fmla="*/ 7 w 2189"/>
                    <a:gd name="T1" fmla="*/ 650 h 788"/>
                    <a:gd name="T2" fmla="*/ 143 w 2189"/>
                    <a:gd name="T3" fmla="*/ 695 h 788"/>
                    <a:gd name="T4" fmla="*/ 572 w 2189"/>
                    <a:gd name="T5" fmla="*/ 722 h 788"/>
                    <a:gd name="T6" fmla="*/ 993 w 2189"/>
                    <a:gd name="T7" fmla="*/ 676 h 788"/>
                    <a:gd name="T8" fmla="*/ 1532 w 2189"/>
                    <a:gd name="T9" fmla="*/ 484 h 788"/>
                    <a:gd name="T10" fmla="*/ 1925 w 2189"/>
                    <a:gd name="T11" fmla="*/ 219 h 788"/>
                    <a:gd name="T12" fmla="*/ 2163 w 2189"/>
                    <a:gd name="T13" fmla="*/ 9 h 788"/>
                    <a:gd name="T14" fmla="*/ 2081 w 2189"/>
                    <a:gd name="T15" fmla="*/ 164 h 788"/>
                    <a:gd name="T16" fmla="*/ 1898 w 2189"/>
                    <a:gd name="T17" fmla="*/ 320 h 788"/>
                    <a:gd name="T18" fmla="*/ 1514 w 2189"/>
                    <a:gd name="T19" fmla="*/ 558 h 788"/>
                    <a:gd name="T20" fmla="*/ 1039 w 2189"/>
                    <a:gd name="T21" fmla="*/ 731 h 788"/>
                    <a:gd name="T22" fmla="*/ 591 w 2189"/>
                    <a:gd name="T23" fmla="*/ 786 h 788"/>
                    <a:gd name="T24" fmla="*/ 98 w 2189"/>
                    <a:gd name="T25" fmla="*/ 741 h 788"/>
                    <a:gd name="T26" fmla="*/ 7 w 2189"/>
                    <a:gd name="T27" fmla="*/ 650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89" h="788">
                      <a:moveTo>
                        <a:pt x="7" y="650"/>
                      </a:moveTo>
                      <a:cubicBezTo>
                        <a:pt x="14" y="642"/>
                        <a:pt x="49" y="683"/>
                        <a:pt x="143" y="695"/>
                      </a:cubicBezTo>
                      <a:cubicBezTo>
                        <a:pt x="237" y="707"/>
                        <a:pt x="430" y="725"/>
                        <a:pt x="572" y="722"/>
                      </a:cubicBezTo>
                      <a:cubicBezTo>
                        <a:pt x="714" y="719"/>
                        <a:pt x="833" y="716"/>
                        <a:pt x="993" y="676"/>
                      </a:cubicBezTo>
                      <a:cubicBezTo>
                        <a:pt x="1153" y="636"/>
                        <a:pt x="1377" y="560"/>
                        <a:pt x="1532" y="484"/>
                      </a:cubicBezTo>
                      <a:cubicBezTo>
                        <a:pt x="1687" y="408"/>
                        <a:pt x="1820" y="298"/>
                        <a:pt x="1925" y="219"/>
                      </a:cubicBezTo>
                      <a:cubicBezTo>
                        <a:pt x="2030" y="140"/>
                        <a:pt x="2137" y="18"/>
                        <a:pt x="2163" y="9"/>
                      </a:cubicBezTo>
                      <a:cubicBezTo>
                        <a:pt x="2189" y="0"/>
                        <a:pt x="2125" y="112"/>
                        <a:pt x="2081" y="164"/>
                      </a:cubicBezTo>
                      <a:cubicBezTo>
                        <a:pt x="2037" y="216"/>
                        <a:pt x="1992" y="254"/>
                        <a:pt x="1898" y="320"/>
                      </a:cubicBezTo>
                      <a:cubicBezTo>
                        <a:pt x="1804" y="386"/>
                        <a:pt x="1657" y="489"/>
                        <a:pt x="1514" y="558"/>
                      </a:cubicBezTo>
                      <a:cubicBezTo>
                        <a:pt x="1371" y="627"/>
                        <a:pt x="1193" y="693"/>
                        <a:pt x="1039" y="731"/>
                      </a:cubicBezTo>
                      <a:cubicBezTo>
                        <a:pt x="885" y="769"/>
                        <a:pt x="748" y="784"/>
                        <a:pt x="591" y="786"/>
                      </a:cubicBezTo>
                      <a:cubicBezTo>
                        <a:pt x="434" y="788"/>
                        <a:pt x="195" y="764"/>
                        <a:pt x="98" y="741"/>
                      </a:cubicBezTo>
                      <a:cubicBezTo>
                        <a:pt x="1" y="718"/>
                        <a:pt x="0" y="658"/>
                        <a:pt x="7" y="65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19"/>
                <p:cNvSpPr>
                  <a:spLocks/>
                </p:cNvSpPr>
                <p:nvPr/>
              </p:nvSpPr>
              <p:spPr bwMode="ltGray">
                <a:xfrm>
                  <a:off x="4198" y="1089"/>
                  <a:ext cx="1273" cy="1017"/>
                </a:xfrm>
                <a:custGeom>
                  <a:avLst/>
                  <a:gdLst>
                    <a:gd name="T0" fmla="*/ 287 w 1421"/>
                    <a:gd name="T1" fmla="*/ 318 h 1134"/>
                    <a:gd name="T2" fmla="*/ 259 w 1421"/>
                    <a:gd name="T3" fmla="*/ 294 h 1134"/>
                    <a:gd name="T4" fmla="*/ 214 w 1421"/>
                    <a:gd name="T5" fmla="*/ 384 h 1134"/>
                    <a:gd name="T6" fmla="*/ 121 w 1421"/>
                    <a:gd name="T7" fmla="*/ 423 h 1134"/>
                    <a:gd name="T8" fmla="*/ 79 w 1421"/>
                    <a:gd name="T9" fmla="*/ 387 h 1134"/>
                    <a:gd name="T10" fmla="*/ 46 w 1421"/>
                    <a:gd name="T11" fmla="*/ 420 h 1134"/>
                    <a:gd name="T12" fmla="*/ 15 w 1421"/>
                    <a:gd name="T13" fmla="*/ 454 h 1134"/>
                    <a:gd name="T14" fmla="*/ 151 w 1421"/>
                    <a:gd name="T15" fmla="*/ 454 h 1134"/>
                    <a:gd name="T16" fmla="*/ 46 w 1421"/>
                    <a:gd name="T17" fmla="*/ 561 h 1134"/>
                    <a:gd name="T18" fmla="*/ 7 w 1421"/>
                    <a:gd name="T19" fmla="*/ 654 h 1134"/>
                    <a:gd name="T20" fmla="*/ 46 w 1421"/>
                    <a:gd name="T21" fmla="*/ 753 h 1134"/>
                    <a:gd name="T22" fmla="*/ 85 w 1421"/>
                    <a:gd name="T23" fmla="*/ 795 h 1134"/>
                    <a:gd name="T24" fmla="*/ 16 w 1421"/>
                    <a:gd name="T25" fmla="*/ 822 h 1134"/>
                    <a:gd name="T26" fmla="*/ 196 w 1421"/>
                    <a:gd name="T27" fmla="*/ 801 h 1134"/>
                    <a:gd name="T28" fmla="*/ 82 w 1421"/>
                    <a:gd name="T29" fmla="*/ 1068 h 1134"/>
                    <a:gd name="T30" fmla="*/ 118 w 1421"/>
                    <a:gd name="T31" fmla="*/ 1101 h 1134"/>
                    <a:gd name="T32" fmla="*/ 241 w 1421"/>
                    <a:gd name="T33" fmla="*/ 862 h 1134"/>
                    <a:gd name="T34" fmla="*/ 295 w 1421"/>
                    <a:gd name="T35" fmla="*/ 816 h 1134"/>
                    <a:gd name="T36" fmla="*/ 250 w 1421"/>
                    <a:gd name="T37" fmla="*/ 732 h 1134"/>
                    <a:gd name="T38" fmla="*/ 287 w 1421"/>
                    <a:gd name="T39" fmla="*/ 771 h 1134"/>
                    <a:gd name="T40" fmla="*/ 610 w 1421"/>
                    <a:gd name="T41" fmla="*/ 696 h 1134"/>
                    <a:gd name="T42" fmla="*/ 820 w 1421"/>
                    <a:gd name="T43" fmla="*/ 810 h 1134"/>
                    <a:gd name="T44" fmla="*/ 967 w 1421"/>
                    <a:gd name="T45" fmla="*/ 998 h 1134"/>
                    <a:gd name="T46" fmla="*/ 997 w 1421"/>
                    <a:gd name="T47" fmla="*/ 963 h 1134"/>
                    <a:gd name="T48" fmla="*/ 1348 w 1421"/>
                    <a:gd name="T49" fmla="*/ 1029 h 1134"/>
                    <a:gd name="T50" fmla="*/ 1300 w 1421"/>
                    <a:gd name="T51" fmla="*/ 960 h 1134"/>
                    <a:gd name="T52" fmla="*/ 1336 w 1421"/>
                    <a:gd name="T53" fmla="*/ 785 h 1134"/>
                    <a:gd name="T54" fmla="*/ 1162 w 1421"/>
                    <a:gd name="T55" fmla="*/ 456 h 1134"/>
                    <a:gd name="T56" fmla="*/ 1007 w 1421"/>
                    <a:gd name="T57" fmla="*/ 227 h 1134"/>
                    <a:gd name="T58" fmla="*/ 860 w 1421"/>
                    <a:gd name="T59" fmla="*/ 99 h 1134"/>
                    <a:gd name="T60" fmla="*/ 664 w 1421"/>
                    <a:gd name="T61" fmla="*/ 0 h 1134"/>
                    <a:gd name="T62" fmla="*/ 695 w 1421"/>
                    <a:gd name="T63" fmla="*/ 91 h 1134"/>
                    <a:gd name="T64" fmla="*/ 520 w 1421"/>
                    <a:gd name="T65" fmla="*/ 15 h 1134"/>
                    <a:gd name="T66" fmla="*/ 469 w 1421"/>
                    <a:gd name="T67" fmla="*/ 93 h 1134"/>
                    <a:gd name="T68" fmla="*/ 430 w 1421"/>
                    <a:gd name="T69" fmla="*/ 189 h 1134"/>
                    <a:gd name="T70" fmla="*/ 712 w 1421"/>
                    <a:gd name="T71" fmla="*/ 234 h 1134"/>
                    <a:gd name="T72" fmla="*/ 634 w 1421"/>
                    <a:gd name="T73" fmla="*/ 342 h 1134"/>
                    <a:gd name="T74" fmla="*/ 565 w 1421"/>
                    <a:gd name="T75" fmla="*/ 363 h 1134"/>
                    <a:gd name="T76" fmla="*/ 423 w 1421"/>
                    <a:gd name="T77" fmla="*/ 318 h 1134"/>
                    <a:gd name="T78" fmla="*/ 283 w 1421"/>
                    <a:gd name="T79" fmla="*/ 234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21" h="1134">
                      <a:moveTo>
                        <a:pt x="287" y="273"/>
                      </a:moveTo>
                      <a:lnTo>
                        <a:pt x="287" y="318"/>
                      </a:lnTo>
                      <a:lnTo>
                        <a:pt x="253" y="336"/>
                      </a:lnTo>
                      <a:lnTo>
                        <a:pt x="259" y="294"/>
                      </a:lnTo>
                      <a:lnTo>
                        <a:pt x="223" y="318"/>
                      </a:lnTo>
                      <a:lnTo>
                        <a:pt x="214" y="384"/>
                      </a:lnTo>
                      <a:lnTo>
                        <a:pt x="154" y="396"/>
                      </a:lnTo>
                      <a:lnTo>
                        <a:pt x="121" y="423"/>
                      </a:lnTo>
                      <a:lnTo>
                        <a:pt x="85" y="423"/>
                      </a:lnTo>
                      <a:lnTo>
                        <a:pt x="79" y="387"/>
                      </a:lnTo>
                      <a:lnTo>
                        <a:pt x="46" y="387"/>
                      </a:lnTo>
                      <a:lnTo>
                        <a:pt x="46" y="420"/>
                      </a:lnTo>
                      <a:lnTo>
                        <a:pt x="13" y="426"/>
                      </a:lnTo>
                      <a:lnTo>
                        <a:pt x="15" y="454"/>
                      </a:lnTo>
                      <a:lnTo>
                        <a:pt x="60" y="454"/>
                      </a:lnTo>
                      <a:lnTo>
                        <a:pt x="151" y="454"/>
                      </a:lnTo>
                      <a:lnTo>
                        <a:pt x="105" y="545"/>
                      </a:lnTo>
                      <a:lnTo>
                        <a:pt x="46" y="561"/>
                      </a:lnTo>
                      <a:cubicBezTo>
                        <a:pt x="30" y="571"/>
                        <a:pt x="16" y="588"/>
                        <a:pt x="10" y="603"/>
                      </a:cubicBezTo>
                      <a:cubicBezTo>
                        <a:pt x="4" y="618"/>
                        <a:pt x="0" y="639"/>
                        <a:pt x="7" y="654"/>
                      </a:cubicBezTo>
                      <a:lnTo>
                        <a:pt x="49" y="693"/>
                      </a:lnTo>
                      <a:lnTo>
                        <a:pt x="46" y="753"/>
                      </a:lnTo>
                      <a:lnTo>
                        <a:pt x="76" y="762"/>
                      </a:lnTo>
                      <a:lnTo>
                        <a:pt x="85" y="795"/>
                      </a:lnTo>
                      <a:lnTo>
                        <a:pt x="46" y="792"/>
                      </a:lnTo>
                      <a:lnTo>
                        <a:pt x="16" y="822"/>
                      </a:lnTo>
                      <a:lnTo>
                        <a:pt x="121" y="837"/>
                      </a:lnTo>
                      <a:lnTo>
                        <a:pt x="196" y="801"/>
                      </a:lnTo>
                      <a:lnTo>
                        <a:pt x="166" y="975"/>
                      </a:lnTo>
                      <a:lnTo>
                        <a:pt x="82" y="1068"/>
                      </a:lnTo>
                      <a:cubicBezTo>
                        <a:pt x="65" y="1093"/>
                        <a:pt x="49" y="1116"/>
                        <a:pt x="67" y="1125"/>
                      </a:cubicBezTo>
                      <a:cubicBezTo>
                        <a:pt x="85" y="1134"/>
                        <a:pt x="101" y="1124"/>
                        <a:pt x="118" y="1101"/>
                      </a:cubicBezTo>
                      <a:lnTo>
                        <a:pt x="193" y="957"/>
                      </a:lnTo>
                      <a:lnTo>
                        <a:pt x="241" y="862"/>
                      </a:lnTo>
                      <a:lnTo>
                        <a:pt x="287" y="862"/>
                      </a:lnTo>
                      <a:lnTo>
                        <a:pt x="295" y="816"/>
                      </a:lnTo>
                      <a:lnTo>
                        <a:pt x="256" y="792"/>
                      </a:lnTo>
                      <a:lnTo>
                        <a:pt x="250" y="732"/>
                      </a:lnTo>
                      <a:lnTo>
                        <a:pt x="287" y="726"/>
                      </a:lnTo>
                      <a:lnTo>
                        <a:pt x="287" y="771"/>
                      </a:lnTo>
                      <a:lnTo>
                        <a:pt x="400" y="696"/>
                      </a:lnTo>
                      <a:cubicBezTo>
                        <a:pt x="454" y="684"/>
                        <a:pt x="550" y="687"/>
                        <a:pt x="610" y="696"/>
                      </a:cubicBezTo>
                      <a:cubicBezTo>
                        <a:pt x="670" y="705"/>
                        <a:pt x="728" y="734"/>
                        <a:pt x="763" y="753"/>
                      </a:cubicBezTo>
                      <a:cubicBezTo>
                        <a:pt x="798" y="772"/>
                        <a:pt x="801" y="784"/>
                        <a:pt x="820" y="810"/>
                      </a:cubicBezTo>
                      <a:lnTo>
                        <a:pt x="877" y="908"/>
                      </a:lnTo>
                      <a:lnTo>
                        <a:pt x="967" y="998"/>
                      </a:lnTo>
                      <a:lnTo>
                        <a:pt x="925" y="906"/>
                      </a:lnTo>
                      <a:cubicBezTo>
                        <a:pt x="930" y="900"/>
                        <a:pt x="904" y="939"/>
                        <a:pt x="997" y="963"/>
                      </a:cubicBezTo>
                      <a:cubicBezTo>
                        <a:pt x="1090" y="987"/>
                        <a:pt x="1170" y="1000"/>
                        <a:pt x="1228" y="1011"/>
                      </a:cubicBezTo>
                      <a:lnTo>
                        <a:pt x="1348" y="1029"/>
                      </a:lnTo>
                      <a:lnTo>
                        <a:pt x="1375" y="998"/>
                      </a:lnTo>
                      <a:lnTo>
                        <a:pt x="1300" y="960"/>
                      </a:lnTo>
                      <a:lnTo>
                        <a:pt x="1421" y="953"/>
                      </a:lnTo>
                      <a:lnTo>
                        <a:pt x="1336" y="785"/>
                      </a:lnTo>
                      <a:cubicBezTo>
                        <a:pt x="1307" y="722"/>
                        <a:pt x="1273" y="630"/>
                        <a:pt x="1244" y="575"/>
                      </a:cubicBezTo>
                      <a:cubicBezTo>
                        <a:pt x="1166" y="463"/>
                        <a:pt x="1188" y="486"/>
                        <a:pt x="1162" y="456"/>
                      </a:cubicBezTo>
                      <a:lnTo>
                        <a:pt x="1107" y="383"/>
                      </a:lnTo>
                      <a:lnTo>
                        <a:pt x="1007" y="227"/>
                      </a:lnTo>
                      <a:lnTo>
                        <a:pt x="924" y="154"/>
                      </a:lnTo>
                      <a:lnTo>
                        <a:pt x="860" y="99"/>
                      </a:lnTo>
                      <a:lnTo>
                        <a:pt x="709" y="0"/>
                      </a:lnTo>
                      <a:lnTo>
                        <a:pt x="664" y="0"/>
                      </a:lnTo>
                      <a:lnTo>
                        <a:pt x="730" y="81"/>
                      </a:lnTo>
                      <a:lnTo>
                        <a:pt x="695" y="91"/>
                      </a:lnTo>
                      <a:lnTo>
                        <a:pt x="634" y="24"/>
                      </a:lnTo>
                      <a:lnTo>
                        <a:pt x="520" y="15"/>
                      </a:lnTo>
                      <a:lnTo>
                        <a:pt x="493" y="51"/>
                      </a:lnTo>
                      <a:lnTo>
                        <a:pt x="469" y="93"/>
                      </a:lnTo>
                      <a:lnTo>
                        <a:pt x="436" y="153"/>
                      </a:lnTo>
                      <a:lnTo>
                        <a:pt x="430" y="189"/>
                      </a:lnTo>
                      <a:lnTo>
                        <a:pt x="706" y="186"/>
                      </a:lnTo>
                      <a:lnTo>
                        <a:pt x="712" y="234"/>
                      </a:lnTo>
                      <a:lnTo>
                        <a:pt x="628" y="291"/>
                      </a:lnTo>
                      <a:lnTo>
                        <a:pt x="634" y="342"/>
                      </a:lnTo>
                      <a:lnTo>
                        <a:pt x="574" y="399"/>
                      </a:lnTo>
                      <a:lnTo>
                        <a:pt x="565" y="363"/>
                      </a:lnTo>
                      <a:lnTo>
                        <a:pt x="505" y="366"/>
                      </a:lnTo>
                      <a:cubicBezTo>
                        <a:pt x="481" y="359"/>
                        <a:pt x="448" y="339"/>
                        <a:pt x="423" y="318"/>
                      </a:cubicBezTo>
                      <a:lnTo>
                        <a:pt x="355" y="243"/>
                      </a:lnTo>
                      <a:lnTo>
                        <a:pt x="283" y="234"/>
                      </a:lnTo>
                      <a:lnTo>
                        <a:pt x="287" y="31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Freeform 20"/>
                <p:cNvSpPr>
                  <a:spLocks/>
                </p:cNvSpPr>
                <p:nvPr/>
              </p:nvSpPr>
              <p:spPr bwMode="ltGray">
                <a:xfrm>
                  <a:off x="4408" y="1097"/>
                  <a:ext cx="209" cy="188"/>
                </a:xfrm>
                <a:custGeom>
                  <a:avLst/>
                  <a:gdLst>
                    <a:gd name="T0" fmla="*/ 18 w 233"/>
                    <a:gd name="T1" fmla="*/ 177 h 210"/>
                    <a:gd name="T2" fmla="*/ 0 w 233"/>
                    <a:gd name="T3" fmla="*/ 201 h 210"/>
                    <a:gd name="T4" fmla="*/ 78 w 233"/>
                    <a:gd name="T5" fmla="*/ 210 h 210"/>
                    <a:gd name="T6" fmla="*/ 132 w 233"/>
                    <a:gd name="T7" fmla="*/ 204 h 210"/>
                    <a:gd name="T8" fmla="*/ 147 w 233"/>
                    <a:gd name="T9" fmla="*/ 183 h 210"/>
                    <a:gd name="T10" fmla="*/ 153 w 233"/>
                    <a:gd name="T11" fmla="*/ 111 h 210"/>
                    <a:gd name="T12" fmla="*/ 233 w 233"/>
                    <a:gd name="T13" fmla="*/ 82 h 210"/>
                    <a:gd name="T14" fmla="*/ 159 w 233"/>
                    <a:gd name="T15" fmla="*/ 0 h 210"/>
                    <a:gd name="T16" fmla="*/ 165 w 233"/>
                    <a:gd name="T17" fmla="*/ 48 h 210"/>
                    <a:gd name="T18" fmla="*/ 123 w 233"/>
                    <a:gd name="T19" fmla="*/ 57 h 210"/>
                    <a:gd name="T20" fmla="*/ 117 w 233"/>
                    <a:gd name="T21" fmla="*/ 87 h 210"/>
                    <a:gd name="T22" fmla="*/ 54 w 233"/>
                    <a:gd name="T23" fmla="*/ 78 h 210"/>
                    <a:gd name="T24" fmla="*/ 57 w 233"/>
                    <a:gd name="T25" fmla="*/ 159 h 210"/>
                    <a:gd name="T26" fmla="*/ 18 w 233"/>
                    <a:gd name="T27" fmla="*/ 177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3" h="210">
                      <a:moveTo>
                        <a:pt x="18" y="177"/>
                      </a:moveTo>
                      <a:lnTo>
                        <a:pt x="0" y="201"/>
                      </a:lnTo>
                      <a:lnTo>
                        <a:pt x="78" y="210"/>
                      </a:lnTo>
                      <a:lnTo>
                        <a:pt x="132" y="204"/>
                      </a:lnTo>
                      <a:lnTo>
                        <a:pt x="147" y="183"/>
                      </a:lnTo>
                      <a:lnTo>
                        <a:pt x="153" y="111"/>
                      </a:lnTo>
                      <a:lnTo>
                        <a:pt x="233" y="82"/>
                      </a:lnTo>
                      <a:lnTo>
                        <a:pt x="159" y="0"/>
                      </a:lnTo>
                      <a:lnTo>
                        <a:pt x="165" y="48"/>
                      </a:lnTo>
                      <a:lnTo>
                        <a:pt x="123" y="57"/>
                      </a:lnTo>
                      <a:lnTo>
                        <a:pt x="117" y="87"/>
                      </a:lnTo>
                      <a:cubicBezTo>
                        <a:pt x="78" y="99"/>
                        <a:pt x="61" y="65"/>
                        <a:pt x="54" y="78"/>
                      </a:cubicBezTo>
                      <a:lnTo>
                        <a:pt x="57" y="159"/>
                      </a:lnTo>
                      <a:lnTo>
                        <a:pt x="18" y="17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Freeform 21"/>
                <p:cNvSpPr>
                  <a:spLocks/>
                </p:cNvSpPr>
                <p:nvPr/>
              </p:nvSpPr>
              <p:spPr bwMode="ltGray">
                <a:xfrm>
                  <a:off x="4043" y="1045"/>
                  <a:ext cx="451" cy="348"/>
                </a:xfrm>
                <a:custGeom>
                  <a:avLst/>
                  <a:gdLst>
                    <a:gd name="T0" fmla="*/ 97 w 504"/>
                    <a:gd name="T1" fmla="*/ 367 h 388"/>
                    <a:gd name="T2" fmla="*/ 142 w 504"/>
                    <a:gd name="T3" fmla="*/ 367 h 388"/>
                    <a:gd name="T4" fmla="*/ 231 w 504"/>
                    <a:gd name="T5" fmla="*/ 337 h 388"/>
                    <a:gd name="T6" fmla="*/ 261 w 504"/>
                    <a:gd name="T7" fmla="*/ 337 h 388"/>
                    <a:gd name="T8" fmla="*/ 303 w 504"/>
                    <a:gd name="T9" fmla="*/ 340 h 388"/>
                    <a:gd name="T10" fmla="*/ 324 w 504"/>
                    <a:gd name="T11" fmla="*/ 367 h 388"/>
                    <a:gd name="T12" fmla="*/ 324 w 504"/>
                    <a:gd name="T13" fmla="*/ 322 h 388"/>
                    <a:gd name="T14" fmla="*/ 369 w 504"/>
                    <a:gd name="T15" fmla="*/ 276 h 388"/>
                    <a:gd name="T16" fmla="*/ 414 w 504"/>
                    <a:gd name="T17" fmla="*/ 276 h 388"/>
                    <a:gd name="T18" fmla="*/ 324 w 504"/>
                    <a:gd name="T19" fmla="*/ 231 h 388"/>
                    <a:gd name="T20" fmla="*/ 291 w 504"/>
                    <a:gd name="T21" fmla="*/ 277 h 388"/>
                    <a:gd name="T22" fmla="*/ 188 w 504"/>
                    <a:gd name="T23" fmla="*/ 276 h 388"/>
                    <a:gd name="T24" fmla="*/ 233 w 504"/>
                    <a:gd name="T25" fmla="*/ 231 h 388"/>
                    <a:gd name="T26" fmla="*/ 233 w 504"/>
                    <a:gd name="T27" fmla="*/ 185 h 388"/>
                    <a:gd name="T28" fmla="*/ 278 w 504"/>
                    <a:gd name="T29" fmla="*/ 185 h 388"/>
                    <a:gd name="T30" fmla="*/ 321 w 504"/>
                    <a:gd name="T31" fmla="*/ 163 h 388"/>
                    <a:gd name="T32" fmla="*/ 393 w 504"/>
                    <a:gd name="T33" fmla="*/ 202 h 388"/>
                    <a:gd name="T34" fmla="*/ 438 w 504"/>
                    <a:gd name="T35" fmla="*/ 160 h 388"/>
                    <a:gd name="T36" fmla="*/ 462 w 504"/>
                    <a:gd name="T37" fmla="*/ 106 h 388"/>
                    <a:gd name="T38" fmla="*/ 456 w 504"/>
                    <a:gd name="T39" fmla="*/ 82 h 388"/>
                    <a:gd name="T40" fmla="*/ 504 w 504"/>
                    <a:gd name="T41" fmla="*/ 67 h 388"/>
                    <a:gd name="T42" fmla="*/ 501 w 504"/>
                    <a:gd name="T43" fmla="*/ 34 h 388"/>
                    <a:gd name="T44" fmla="*/ 465 w 504"/>
                    <a:gd name="T45" fmla="*/ 10 h 388"/>
                    <a:gd name="T46" fmla="*/ 354 w 504"/>
                    <a:gd name="T47" fmla="*/ 10 h 388"/>
                    <a:gd name="T48" fmla="*/ 222 w 504"/>
                    <a:gd name="T49" fmla="*/ 73 h 388"/>
                    <a:gd name="T50" fmla="*/ 195 w 504"/>
                    <a:gd name="T51" fmla="*/ 103 h 388"/>
                    <a:gd name="T52" fmla="*/ 147 w 504"/>
                    <a:gd name="T53" fmla="*/ 106 h 388"/>
                    <a:gd name="T54" fmla="*/ 81 w 504"/>
                    <a:gd name="T55" fmla="*/ 130 h 388"/>
                    <a:gd name="T56" fmla="*/ 66 w 504"/>
                    <a:gd name="T57" fmla="*/ 148 h 388"/>
                    <a:gd name="T58" fmla="*/ 52 w 504"/>
                    <a:gd name="T59" fmla="*/ 185 h 388"/>
                    <a:gd name="T60" fmla="*/ 52 w 504"/>
                    <a:gd name="T61" fmla="*/ 231 h 388"/>
                    <a:gd name="T62" fmla="*/ 15 w 504"/>
                    <a:gd name="T63" fmla="*/ 241 h 388"/>
                    <a:gd name="T64" fmla="*/ 15 w 504"/>
                    <a:gd name="T65" fmla="*/ 340 h 388"/>
                    <a:gd name="T66" fmla="*/ 54 w 504"/>
                    <a:gd name="T67" fmla="*/ 340 h 388"/>
                    <a:gd name="T68" fmla="*/ 60 w 504"/>
                    <a:gd name="T69" fmla="*/ 298 h 388"/>
                    <a:gd name="T70" fmla="*/ 147 w 504"/>
                    <a:gd name="T71" fmla="*/ 301 h 388"/>
                    <a:gd name="T72" fmla="*/ 132 w 504"/>
                    <a:gd name="T73" fmla="*/ 331 h 388"/>
                    <a:gd name="T74" fmla="*/ 87 w 504"/>
                    <a:gd name="T75" fmla="*/ 337 h 388"/>
                    <a:gd name="T76" fmla="*/ 97 w 504"/>
                    <a:gd name="T77" fmla="*/ 36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04" h="388">
                      <a:moveTo>
                        <a:pt x="97" y="367"/>
                      </a:moveTo>
                      <a:lnTo>
                        <a:pt x="142" y="367"/>
                      </a:lnTo>
                      <a:cubicBezTo>
                        <a:pt x="164" y="362"/>
                        <a:pt x="180" y="340"/>
                        <a:pt x="231" y="337"/>
                      </a:cubicBezTo>
                      <a:cubicBezTo>
                        <a:pt x="282" y="334"/>
                        <a:pt x="244" y="337"/>
                        <a:pt x="261" y="337"/>
                      </a:cubicBezTo>
                      <a:lnTo>
                        <a:pt x="303" y="340"/>
                      </a:lnTo>
                      <a:lnTo>
                        <a:pt x="324" y="367"/>
                      </a:lnTo>
                      <a:lnTo>
                        <a:pt x="324" y="322"/>
                      </a:lnTo>
                      <a:lnTo>
                        <a:pt x="369" y="276"/>
                      </a:lnTo>
                      <a:lnTo>
                        <a:pt x="414" y="276"/>
                      </a:lnTo>
                      <a:lnTo>
                        <a:pt x="324" y="231"/>
                      </a:lnTo>
                      <a:lnTo>
                        <a:pt x="291" y="277"/>
                      </a:lnTo>
                      <a:lnTo>
                        <a:pt x="188" y="276"/>
                      </a:lnTo>
                      <a:lnTo>
                        <a:pt x="233" y="231"/>
                      </a:lnTo>
                      <a:lnTo>
                        <a:pt x="233" y="185"/>
                      </a:lnTo>
                      <a:lnTo>
                        <a:pt x="278" y="185"/>
                      </a:lnTo>
                      <a:lnTo>
                        <a:pt x="321" y="163"/>
                      </a:lnTo>
                      <a:lnTo>
                        <a:pt x="393" y="202"/>
                      </a:lnTo>
                      <a:lnTo>
                        <a:pt x="438" y="160"/>
                      </a:lnTo>
                      <a:lnTo>
                        <a:pt x="462" y="106"/>
                      </a:lnTo>
                      <a:lnTo>
                        <a:pt x="456" y="82"/>
                      </a:lnTo>
                      <a:lnTo>
                        <a:pt x="504" y="67"/>
                      </a:lnTo>
                      <a:lnTo>
                        <a:pt x="501" y="34"/>
                      </a:lnTo>
                      <a:lnTo>
                        <a:pt x="465" y="10"/>
                      </a:lnTo>
                      <a:cubicBezTo>
                        <a:pt x="441" y="6"/>
                        <a:pt x="394" y="0"/>
                        <a:pt x="354" y="10"/>
                      </a:cubicBezTo>
                      <a:cubicBezTo>
                        <a:pt x="306" y="13"/>
                        <a:pt x="248" y="56"/>
                        <a:pt x="222" y="73"/>
                      </a:cubicBezTo>
                      <a:lnTo>
                        <a:pt x="195" y="103"/>
                      </a:lnTo>
                      <a:lnTo>
                        <a:pt x="147" y="106"/>
                      </a:lnTo>
                      <a:lnTo>
                        <a:pt x="81" y="130"/>
                      </a:lnTo>
                      <a:cubicBezTo>
                        <a:pt x="68" y="137"/>
                        <a:pt x="71" y="139"/>
                        <a:pt x="66" y="148"/>
                      </a:cubicBezTo>
                      <a:cubicBezTo>
                        <a:pt x="61" y="157"/>
                        <a:pt x="54" y="171"/>
                        <a:pt x="52" y="185"/>
                      </a:cubicBezTo>
                      <a:cubicBezTo>
                        <a:pt x="38" y="210"/>
                        <a:pt x="58" y="222"/>
                        <a:pt x="52" y="231"/>
                      </a:cubicBezTo>
                      <a:lnTo>
                        <a:pt x="15" y="241"/>
                      </a:lnTo>
                      <a:cubicBezTo>
                        <a:pt x="9" y="259"/>
                        <a:pt x="0" y="292"/>
                        <a:pt x="15" y="340"/>
                      </a:cubicBezTo>
                      <a:cubicBezTo>
                        <a:pt x="30" y="388"/>
                        <a:pt x="46" y="347"/>
                        <a:pt x="54" y="340"/>
                      </a:cubicBezTo>
                      <a:lnTo>
                        <a:pt x="60" y="298"/>
                      </a:lnTo>
                      <a:lnTo>
                        <a:pt x="147" y="301"/>
                      </a:lnTo>
                      <a:lnTo>
                        <a:pt x="132" y="331"/>
                      </a:lnTo>
                      <a:lnTo>
                        <a:pt x="87" y="337"/>
                      </a:lnTo>
                      <a:lnTo>
                        <a:pt x="97" y="36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Freeform 22"/>
                <p:cNvSpPr>
                  <a:spLocks/>
                </p:cNvSpPr>
                <p:nvPr/>
              </p:nvSpPr>
              <p:spPr bwMode="ltGray">
                <a:xfrm>
                  <a:off x="4118" y="960"/>
                  <a:ext cx="174" cy="156"/>
                </a:xfrm>
                <a:custGeom>
                  <a:avLst/>
                  <a:gdLst>
                    <a:gd name="T0" fmla="*/ 0 w 194"/>
                    <a:gd name="T1" fmla="*/ 174 h 174"/>
                    <a:gd name="T2" fmla="*/ 33 w 194"/>
                    <a:gd name="T3" fmla="*/ 135 h 174"/>
                    <a:gd name="T4" fmla="*/ 105 w 194"/>
                    <a:gd name="T5" fmla="*/ 132 h 174"/>
                    <a:gd name="T6" fmla="*/ 138 w 194"/>
                    <a:gd name="T7" fmla="*/ 93 h 174"/>
                    <a:gd name="T8" fmla="*/ 141 w 194"/>
                    <a:gd name="T9" fmla="*/ 69 h 174"/>
                    <a:gd name="T10" fmla="*/ 194 w 194"/>
                    <a:gd name="T11" fmla="*/ 54 h 174"/>
                    <a:gd name="T12" fmla="*/ 168 w 194"/>
                    <a:gd name="T13" fmla="*/ 27 h 174"/>
                    <a:gd name="T14" fmla="*/ 135 w 194"/>
                    <a:gd name="T15" fmla="*/ 30 h 174"/>
                    <a:gd name="T16" fmla="*/ 99 w 194"/>
                    <a:gd name="T17" fmla="*/ 0 h 174"/>
                    <a:gd name="T18" fmla="*/ 72 w 194"/>
                    <a:gd name="T19" fmla="*/ 33 h 174"/>
                    <a:gd name="T20" fmla="*/ 0 w 194"/>
                    <a:gd name="T21" fmla="*/ 87 h 174"/>
                    <a:gd name="T22" fmla="*/ 0 w 194"/>
                    <a:gd name="T23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" h="174">
                      <a:moveTo>
                        <a:pt x="0" y="174"/>
                      </a:moveTo>
                      <a:lnTo>
                        <a:pt x="33" y="135"/>
                      </a:lnTo>
                      <a:lnTo>
                        <a:pt x="105" y="132"/>
                      </a:lnTo>
                      <a:lnTo>
                        <a:pt x="138" y="93"/>
                      </a:lnTo>
                      <a:lnTo>
                        <a:pt x="141" y="69"/>
                      </a:lnTo>
                      <a:lnTo>
                        <a:pt x="194" y="54"/>
                      </a:lnTo>
                      <a:lnTo>
                        <a:pt x="168" y="27"/>
                      </a:lnTo>
                      <a:lnTo>
                        <a:pt x="135" y="30"/>
                      </a:lnTo>
                      <a:lnTo>
                        <a:pt x="99" y="0"/>
                      </a:lnTo>
                      <a:lnTo>
                        <a:pt x="72" y="33"/>
                      </a:lnTo>
                      <a:lnTo>
                        <a:pt x="0" y="8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Freeform 23"/>
                <p:cNvSpPr>
                  <a:spLocks/>
                </p:cNvSpPr>
                <p:nvPr/>
              </p:nvSpPr>
              <p:spPr bwMode="ltGray">
                <a:xfrm>
                  <a:off x="2789" y="967"/>
                  <a:ext cx="1460" cy="1790"/>
                </a:xfrm>
                <a:custGeom>
                  <a:avLst/>
                  <a:gdLst>
                    <a:gd name="T0" fmla="*/ 1061 w 1630"/>
                    <a:gd name="T1" fmla="*/ 9 h 1996"/>
                    <a:gd name="T2" fmla="*/ 868 w 1630"/>
                    <a:gd name="T3" fmla="*/ 82 h 1996"/>
                    <a:gd name="T4" fmla="*/ 558 w 1630"/>
                    <a:gd name="T5" fmla="*/ 275 h 1996"/>
                    <a:gd name="T6" fmla="*/ 266 w 1630"/>
                    <a:gd name="T7" fmla="*/ 604 h 1996"/>
                    <a:gd name="T8" fmla="*/ 110 w 1630"/>
                    <a:gd name="T9" fmla="*/ 896 h 1996"/>
                    <a:gd name="T10" fmla="*/ 10 w 1630"/>
                    <a:gd name="T11" fmla="*/ 1271 h 1996"/>
                    <a:gd name="T12" fmla="*/ 19 w 1630"/>
                    <a:gd name="T13" fmla="*/ 1655 h 1996"/>
                    <a:gd name="T14" fmla="*/ 73 w 1630"/>
                    <a:gd name="T15" fmla="*/ 1786 h 1996"/>
                    <a:gd name="T16" fmla="*/ 145 w 1630"/>
                    <a:gd name="T17" fmla="*/ 1849 h 1996"/>
                    <a:gd name="T18" fmla="*/ 190 w 1630"/>
                    <a:gd name="T19" fmla="*/ 1996 h 1996"/>
                    <a:gd name="T20" fmla="*/ 214 w 1630"/>
                    <a:gd name="T21" fmla="*/ 1927 h 1996"/>
                    <a:gd name="T22" fmla="*/ 250 w 1630"/>
                    <a:gd name="T23" fmla="*/ 1819 h 1996"/>
                    <a:gd name="T24" fmla="*/ 277 w 1630"/>
                    <a:gd name="T25" fmla="*/ 1630 h 1996"/>
                    <a:gd name="T26" fmla="*/ 379 w 1630"/>
                    <a:gd name="T27" fmla="*/ 1525 h 1996"/>
                    <a:gd name="T28" fmla="*/ 385 w 1630"/>
                    <a:gd name="T29" fmla="*/ 1621 h 1996"/>
                    <a:gd name="T30" fmla="*/ 394 w 1630"/>
                    <a:gd name="T31" fmla="*/ 1696 h 1996"/>
                    <a:gd name="T32" fmla="*/ 352 w 1630"/>
                    <a:gd name="T33" fmla="*/ 1834 h 1996"/>
                    <a:gd name="T34" fmla="*/ 475 w 1630"/>
                    <a:gd name="T35" fmla="*/ 1609 h 1996"/>
                    <a:gd name="T36" fmla="*/ 526 w 1630"/>
                    <a:gd name="T37" fmla="*/ 1504 h 1996"/>
                    <a:gd name="T38" fmla="*/ 754 w 1630"/>
                    <a:gd name="T39" fmla="*/ 1507 h 1996"/>
                    <a:gd name="T40" fmla="*/ 823 w 1630"/>
                    <a:gd name="T41" fmla="*/ 1462 h 1996"/>
                    <a:gd name="T42" fmla="*/ 799 w 1630"/>
                    <a:gd name="T43" fmla="*/ 1549 h 1996"/>
                    <a:gd name="T44" fmla="*/ 868 w 1630"/>
                    <a:gd name="T45" fmla="*/ 1633 h 1996"/>
                    <a:gd name="T46" fmla="*/ 922 w 1630"/>
                    <a:gd name="T47" fmla="*/ 1462 h 1996"/>
                    <a:gd name="T48" fmla="*/ 763 w 1630"/>
                    <a:gd name="T49" fmla="*/ 1357 h 1996"/>
                    <a:gd name="T50" fmla="*/ 652 w 1630"/>
                    <a:gd name="T51" fmla="*/ 1288 h 1996"/>
                    <a:gd name="T52" fmla="*/ 670 w 1630"/>
                    <a:gd name="T53" fmla="*/ 1225 h 1996"/>
                    <a:gd name="T54" fmla="*/ 769 w 1630"/>
                    <a:gd name="T55" fmla="*/ 1180 h 1996"/>
                    <a:gd name="T56" fmla="*/ 958 w 1630"/>
                    <a:gd name="T57" fmla="*/ 1105 h 1996"/>
                    <a:gd name="T58" fmla="*/ 1042 w 1630"/>
                    <a:gd name="T59" fmla="*/ 1155 h 1996"/>
                    <a:gd name="T60" fmla="*/ 1147 w 1630"/>
                    <a:gd name="T61" fmla="*/ 1156 h 1996"/>
                    <a:gd name="T62" fmla="*/ 1261 w 1630"/>
                    <a:gd name="T63" fmla="*/ 1153 h 1996"/>
                    <a:gd name="T64" fmla="*/ 1147 w 1630"/>
                    <a:gd name="T65" fmla="*/ 1492 h 1996"/>
                    <a:gd name="T66" fmla="*/ 1261 w 1630"/>
                    <a:gd name="T67" fmla="*/ 1411 h 1996"/>
                    <a:gd name="T68" fmla="*/ 1279 w 1630"/>
                    <a:gd name="T69" fmla="*/ 1294 h 1996"/>
                    <a:gd name="T70" fmla="*/ 1384 w 1630"/>
                    <a:gd name="T71" fmla="*/ 1219 h 1996"/>
                    <a:gd name="T72" fmla="*/ 1420 w 1630"/>
                    <a:gd name="T73" fmla="*/ 1135 h 1996"/>
                    <a:gd name="T74" fmla="*/ 1552 w 1630"/>
                    <a:gd name="T75" fmla="*/ 1120 h 1996"/>
                    <a:gd name="T76" fmla="*/ 1618 w 1630"/>
                    <a:gd name="T77" fmla="*/ 1042 h 1996"/>
                    <a:gd name="T78" fmla="*/ 1555 w 1630"/>
                    <a:gd name="T79" fmla="*/ 1036 h 1996"/>
                    <a:gd name="T80" fmla="*/ 1483 w 1630"/>
                    <a:gd name="T81" fmla="*/ 958 h 1996"/>
                    <a:gd name="T82" fmla="*/ 1330 w 1630"/>
                    <a:gd name="T83" fmla="*/ 889 h 1996"/>
                    <a:gd name="T84" fmla="*/ 1177 w 1630"/>
                    <a:gd name="T85" fmla="*/ 913 h 1996"/>
                    <a:gd name="T86" fmla="*/ 1033 w 1630"/>
                    <a:gd name="T87" fmla="*/ 748 h 1996"/>
                    <a:gd name="T88" fmla="*/ 970 w 1630"/>
                    <a:gd name="T89" fmla="*/ 724 h 1996"/>
                    <a:gd name="T90" fmla="*/ 1039 w 1630"/>
                    <a:gd name="T91" fmla="*/ 676 h 1996"/>
                    <a:gd name="T92" fmla="*/ 979 w 1630"/>
                    <a:gd name="T93" fmla="*/ 631 h 1996"/>
                    <a:gd name="T94" fmla="*/ 913 w 1630"/>
                    <a:gd name="T95" fmla="*/ 592 h 1996"/>
                    <a:gd name="T96" fmla="*/ 861 w 1630"/>
                    <a:gd name="T97" fmla="*/ 520 h 1996"/>
                    <a:gd name="T98" fmla="*/ 868 w 1630"/>
                    <a:gd name="T99" fmla="*/ 445 h 1996"/>
                    <a:gd name="T100" fmla="*/ 994 w 1630"/>
                    <a:gd name="T101" fmla="*/ 481 h 1996"/>
                    <a:gd name="T102" fmla="*/ 913 w 1630"/>
                    <a:gd name="T103" fmla="*/ 436 h 1996"/>
                    <a:gd name="T104" fmla="*/ 919 w 1630"/>
                    <a:gd name="T105" fmla="*/ 391 h 1996"/>
                    <a:gd name="T106" fmla="*/ 1033 w 1630"/>
                    <a:gd name="T107" fmla="*/ 334 h 1996"/>
                    <a:gd name="T108" fmla="*/ 1048 w 1630"/>
                    <a:gd name="T109" fmla="*/ 277 h 1996"/>
                    <a:gd name="T110" fmla="*/ 1129 w 1630"/>
                    <a:gd name="T111" fmla="*/ 247 h 1996"/>
                    <a:gd name="T112" fmla="*/ 1174 w 1630"/>
                    <a:gd name="T113" fmla="*/ 136 h 1996"/>
                    <a:gd name="T114" fmla="*/ 1180 w 1630"/>
                    <a:gd name="T115" fmla="*/ 13 h 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0" h="1996">
                      <a:moveTo>
                        <a:pt x="1125" y="0"/>
                      </a:moveTo>
                      <a:lnTo>
                        <a:pt x="1061" y="9"/>
                      </a:lnTo>
                      <a:lnTo>
                        <a:pt x="952" y="52"/>
                      </a:lnTo>
                      <a:lnTo>
                        <a:pt x="868" y="82"/>
                      </a:lnTo>
                      <a:lnTo>
                        <a:pt x="768" y="137"/>
                      </a:lnTo>
                      <a:lnTo>
                        <a:pt x="558" y="275"/>
                      </a:lnTo>
                      <a:lnTo>
                        <a:pt x="403" y="430"/>
                      </a:lnTo>
                      <a:lnTo>
                        <a:pt x="266" y="604"/>
                      </a:lnTo>
                      <a:cubicBezTo>
                        <a:pt x="226" y="660"/>
                        <a:pt x="189" y="720"/>
                        <a:pt x="163" y="769"/>
                      </a:cubicBezTo>
                      <a:cubicBezTo>
                        <a:pt x="135" y="828"/>
                        <a:pt x="129" y="844"/>
                        <a:pt x="110" y="896"/>
                      </a:cubicBezTo>
                      <a:lnTo>
                        <a:pt x="46" y="1079"/>
                      </a:lnTo>
                      <a:lnTo>
                        <a:pt x="10" y="1271"/>
                      </a:lnTo>
                      <a:lnTo>
                        <a:pt x="0" y="1445"/>
                      </a:lnTo>
                      <a:lnTo>
                        <a:pt x="19" y="1655"/>
                      </a:lnTo>
                      <a:lnTo>
                        <a:pt x="58" y="1735"/>
                      </a:lnTo>
                      <a:lnTo>
                        <a:pt x="73" y="1786"/>
                      </a:lnTo>
                      <a:lnTo>
                        <a:pt x="103" y="1777"/>
                      </a:lnTo>
                      <a:lnTo>
                        <a:pt x="145" y="1849"/>
                      </a:lnTo>
                      <a:lnTo>
                        <a:pt x="157" y="1957"/>
                      </a:lnTo>
                      <a:lnTo>
                        <a:pt x="190" y="1996"/>
                      </a:lnTo>
                      <a:lnTo>
                        <a:pt x="247" y="1993"/>
                      </a:lnTo>
                      <a:lnTo>
                        <a:pt x="214" y="1927"/>
                      </a:lnTo>
                      <a:lnTo>
                        <a:pt x="199" y="1834"/>
                      </a:lnTo>
                      <a:lnTo>
                        <a:pt x="250" y="1819"/>
                      </a:lnTo>
                      <a:lnTo>
                        <a:pt x="253" y="1705"/>
                      </a:lnTo>
                      <a:lnTo>
                        <a:pt x="277" y="1630"/>
                      </a:lnTo>
                      <a:lnTo>
                        <a:pt x="286" y="1591"/>
                      </a:lnTo>
                      <a:lnTo>
                        <a:pt x="379" y="1525"/>
                      </a:lnTo>
                      <a:lnTo>
                        <a:pt x="325" y="1627"/>
                      </a:lnTo>
                      <a:lnTo>
                        <a:pt x="385" y="1621"/>
                      </a:lnTo>
                      <a:lnTo>
                        <a:pt x="358" y="1666"/>
                      </a:lnTo>
                      <a:cubicBezTo>
                        <a:pt x="359" y="1678"/>
                        <a:pt x="395" y="1678"/>
                        <a:pt x="394" y="1696"/>
                      </a:cubicBezTo>
                      <a:cubicBezTo>
                        <a:pt x="393" y="1714"/>
                        <a:pt x="359" y="1754"/>
                        <a:pt x="352" y="1777"/>
                      </a:cubicBezTo>
                      <a:cubicBezTo>
                        <a:pt x="345" y="1800"/>
                        <a:pt x="330" y="1841"/>
                        <a:pt x="352" y="1834"/>
                      </a:cubicBezTo>
                      <a:cubicBezTo>
                        <a:pt x="374" y="1827"/>
                        <a:pt x="464" y="1769"/>
                        <a:pt x="484" y="1732"/>
                      </a:cubicBezTo>
                      <a:lnTo>
                        <a:pt x="475" y="1609"/>
                      </a:lnTo>
                      <a:lnTo>
                        <a:pt x="517" y="1558"/>
                      </a:lnTo>
                      <a:lnTo>
                        <a:pt x="526" y="1504"/>
                      </a:lnTo>
                      <a:lnTo>
                        <a:pt x="568" y="1570"/>
                      </a:lnTo>
                      <a:lnTo>
                        <a:pt x="754" y="1507"/>
                      </a:lnTo>
                      <a:lnTo>
                        <a:pt x="748" y="1438"/>
                      </a:lnTo>
                      <a:lnTo>
                        <a:pt x="823" y="1462"/>
                      </a:lnTo>
                      <a:lnTo>
                        <a:pt x="844" y="1513"/>
                      </a:lnTo>
                      <a:lnTo>
                        <a:pt x="799" y="1549"/>
                      </a:lnTo>
                      <a:cubicBezTo>
                        <a:pt x="793" y="1567"/>
                        <a:pt x="793" y="1585"/>
                        <a:pt x="808" y="1624"/>
                      </a:cubicBezTo>
                      <a:cubicBezTo>
                        <a:pt x="823" y="1663"/>
                        <a:pt x="859" y="1649"/>
                        <a:pt x="868" y="1633"/>
                      </a:cubicBezTo>
                      <a:lnTo>
                        <a:pt x="865" y="1528"/>
                      </a:lnTo>
                      <a:lnTo>
                        <a:pt x="922" y="1462"/>
                      </a:lnTo>
                      <a:lnTo>
                        <a:pt x="826" y="1417"/>
                      </a:lnTo>
                      <a:lnTo>
                        <a:pt x="763" y="1357"/>
                      </a:lnTo>
                      <a:lnTo>
                        <a:pt x="742" y="1300"/>
                      </a:lnTo>
                      <a:lnTo>
                        <a:pt x="652" y="1288"/>
                      </a:lnTo>
                      <a:lnTo>
                        <a:pt x="664" y="1255"/>
                      </a:lnTo>
                      <a:lnTo>
                        <a:pt x="670" y="1225"/>
                      </a:lnTo>
                      <a:lnTo>
                        <a:pt x="733" y="1222"/>
                      </a:lnTo>
                      <a:lnTo>
                        <a:pt x="769" y="1180"/>
                      </a:lnTo>
                      <a:lnTo>
                        <a:pt x="835" y="1090"/>
                      </a:lnTo>
                      <a:lnTo>
                        <a:pt x="958" y="1105"/>
                      </a:lnTo>
                      <a:lnTo>
                        <a:pt x="991" y="1153"/>
                      </a:lnTo>
                      <a:lnTo>
                        <a:pt x="1042" y="1155"/>
                      </a:lnTo>
                      <a:lnTo>
                        <a:pt x="1105" y="1090"/>
                      </a:lnTo>
                      <a:lnTo>
                        <a:pt x="1147" y="1156"/>
                      </a:lnTo>
                      <a:lnTo>
                        <a:pt x="1216" y="1132"/>
                      </a:lnTo>
                      <a:lnTo>
                        <a:pt x="1261" y="1153"/>
                      </a:lnTo>
                      <a:lnTo>
                        <a:pt x="1147" y="1360"/>
                      </a:lnTo>
                      <a:lnTo>
                        <a:pt x="1147" y="1492"/>
                      </a:lnTo>
                      <a:lnTo>
                        <a:pt x="1189" y="1492"/>
                      </a:lnTo>
                      <a:lnTo>
                        <a:pt x="1261" y="1411"/>
                      </a:lnTo>
                      <a:lnTo>
                        <a:pt x="1258" y="1327"/>
                      </a:lnTo>
                      <a:lnTo>
                        <a:pt x="1279" y="1294"/>
                      </a:lnTo>
                      <a:lnTo>
                        <a:pt x="1294" y="1243"/>
                      </a:lnTo>
                      <a:lnTo>
                        <a:pt x="1384" y="1219"/>
                      </a:lnTo>
                      <a:lnTo>
                        <a:pt x="1372" y="1162"/>
                      </a:lnTo>
                      <a:lnTo>
                        <a:pt x="1420" y="1135"/>
                      </a:lnTo>
                      <a:lnTo>
                        <a:pt x="1459" y="1117"/>
                      </a:lnTo>
                      <a:lnTo>
                        <a:pt x="1552" y="1120"/>
                      </a:lnTo>
                      <a:lnTo>
                        <a:pt x="1591" y="1063"/>
                      </a:lnTo>
                      <a:lnTo>
                        <a:pt x="1618" y="1042"/>
                      </a:lnTo>
                      <a:lnTo>
                        <a:pt x="1630" y="1024"/>
                      </a:lnTo>
                      <a:lnTo>
                        <a:pt x="1555" y="1036"/>
                      </a:lnTo>
                      <a:lnTo>
                        <a:pt x="1555" y="985"/>
                      </a:lnTo>
                      <a:lnTo>
                        <a:pt x="1483" y="958"/>
                      </a:lnTo>
                      <a:lnTo>
                        <a:pt x="1459" y="985"/>
                      </a:lnTo>
                      <a:lnTo>
                        <a:pt x="1330" y="889"/>
                      </a:lnTo>
                      <a:lnTo>
                        <a:pt x="1276" y="931"/>
                      </a:lnTo>
                      <a:lnTo>
                        <a:pt x="1177" y="913"/>
                      </a:lnTo>
                      <a:lnTo>
                        <a:pt x="1186" y="841"/>
                      </a:lnTo>
                      <a:lnTo>
                        <a:pt x="1033" y="748"/>
                      </a:lnTo>
                      <a:lnTo>
                        <a:pt x="970" y="763"/>
                      </a:lnTo>
                      <a:lnTo>
                        <a:pt x="970" y="724"/>
                      </a:lnTo>
                      <a:lnTo>
                        <a:pt x="1003" y="685"/>
                      </a:lnTo>
                      <a:lnTo>
                        <a:pt x="1039" y="676"/>
                      </a:lnTo>
                      <a:lnTo>
                        <a:pt x="1006" y="619"/>
                      </a:lnTo>
                      <a:lnTo>
                        <a:pt x="979" y="631"/>
                      </a:lnTo>
                      <a:lnTo>
                        <a:pt x="979" y="574"/>
                      </a:lnTo>
                      <a:lnTo>
                        <a:pt x="913" y="592"/>
                      </a:lnTo>
                      <a:lnTo>
                        <a:pt x="904" y="514"/>
                      </a:lnTo>
                      <a:lnTo>
                        <a:pt x="861" y="520"/>
                      </a:lnTo>
                      <a:lnTo>
                        <a:pt x="816" y="430"/>
                      </a:lnTo>
                      <a:lnTo>
                        <a:pt x="868" y="445"/>
                      </a:lnTo>
                      <a:lnTo>
                        <a:pt x="910" y="484"/>
                      </a:lnTo>
                      <a:lnTo>
                        <a:pt x="994" y="481"/>
                      </a:lnTo>
                      <a:lnTo>
                        <a:pt x="967" y="433"/>
                      </a:lnTo>
                      <a:lnTo>
                        <a:pt x="913" y="436"/>
                      </a:lnTo>
                      <a:lnTo>
                        <a:pt x="877" y="400"/>
                      </a:lnTo>
                      <a:lnTo>
                        <a:pt x="919" y="391"/>
                      </a:lnTo>
                      <a:lnTo>
                        <a:pt x="970" y="397"/>
                      </a:lnTo>
                      <a:lnTo>
                        <a:pt x="1033" y="334"/>
                      </a:lnTo>
                      <a:lnTo>
                        <a:pt x="1000" y="289"/>
                      </a:lnTo>
                      <a:lnTo>
                        <a:pt x="1048" y="277"/>
                      </a:lnTo>
                      <a:lnTo>
                        <a:pt x="1144" y="283"/>
                      </a:lnTo>
                      <a:lnTo>
                        <a:pt x="1129" y="247"/>
                      </a:lnTo>
                      <a:lnTo>
                        <a:pt x="1171" y="205"/>
                      </a:lnTo>
                      <a:lnTo>
                        <a:pt x="1174" y="136"/>
                      </a:lnTo>
                      <a:lnTo>
                        <a:pt x="1222" y="46"/>
                      </a:lnTo>
                      <a:lnTo>
                        <a:pt x="1180" y="13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ltGray">
                <a:xfrm>
                  <a:off x="3747" y="3265"/>
                  <a:ext cx="400" cy="295"/>
                </a:xfrm>
                <a:custGeom>
                  <a:avLst/>
                  <a:gdLst>
                    <a:gd name="T0" fmla="*/ 0 w 446"/>
                    <a:gd name="T1" fmla="*/ 162 h 329"/>
                    <a:gd name="T2" fmla="*/ 0 w 446"/>
                    <a:gd name="T3" fmla="*/ 258 h 329"/>
                    <a:gd name="T4" fmla="*/ 109 w 446"/>
                    <a:gd name="T5" fmla="*/ 295 h 329"/>
                    <a:gd name="T6" fmla="*/ 183 w 446"/>
                    <a:gd name="T7" fmla="*/ 309 h 329"/>
                    <a:gd name="T8" fmla="*/ 240 w 446"/>
                    <a:gd name="T9" fmla="*/ 318 h 329"/>
                    <a:gd name="T10" fmla="*/ 318 w 446"/>
                    <a:gd name="T11" fmla="*/ 327 h 329"/>
                    <a:gd name="T12" fmla="*/ 414 w 446"/>
                    <a:gd name="T13" fmla="*/ 324 h 329"/>
                    <a:gd name="T14" fmla="*/ 427 w 446"/>
                    <a:gd name="T15" fmla="*/ 295 h 329"/>
                    <a:gd name="T16" fmla="*/ 382 w 446"/>
                    <a:gd name="T17" fmla="*/ 250 h 329"/>
                    <a:gd name="T18" fmla="*/ 382 w 446"/>
                    <a:gd name="T19" fmla="*/ 204 h 329"/>
                    <a:gd name="T20" fmla="*/ 309 w 446"/>
                    <a:gd name="T21" fmla="*/ 159 h 329"/>
                    <a:gd name="T22" fmla="*/ 315 w 446"/>
                    <a:gd name="T23" fmla="*/ 90 h 329"/>
                    <a:gd name="T24" fmla="*/ 255 w 446"/>
                    <a:gd name="T25" fmla="*/ 57 h 329"/>
                    <a:gd name="T26" fmla="*/ 246 w 446"/>
                    <a:gd name="T27" fmla="*/ 114 h 329"/>
                    <a:gd name="T28" fmla="*/ 204 w 446"/>
                    <a:gd name="T29" fmla="*/ 84 h 329"/>
                    <a:gd name="T30" fmla="*/ 168 w 446"/>
                    <a:gd name="T31" fmla="*/ 99 h 329"/>
                    <a:gd name="T32" fmla="*/ 180 w 446"/>
                    <a:gd name="T33" fmla="*/ 48 h 329"/>
                    <a:gd name="T34" fmla="*/ 111 w 446"/>
                    <a:gd name="T35" fmla="*/ 36 h 329"/>
                    <a:gd name="T36" fmla="*/ 109 w 446"/>
                    <a:gd name="T37" fmla="*/ 114 h 329"/>
                    <a:gd name="T38" fmla="*/ 144 w 446"/>
                    <a:gd name="T39" fmla="*/ 186 h 329"/>
                    <a:gd name="T40" fmla="*/ 75 w 446"/>
                    <a:gd name="T41" fmla="*/ 195 h 329"/>
                    <a:gd name="T42" fmla="*/ 36 w 446"/>
                    <a:gd name="T43" fmla="*/ 162 h 329"/>
                    <a:gd name="T44" fmla="*/ 0 w 446"/>
                    <a:gd name="T45" fmla="*/ 162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6" h="329">
                      <a:moveTo>
                        <a:pt x="0" y="162"/>
                      </a:moveTo>
                      <a:lnTo>
                        <a:pt x="0" y="258"/>
                      </a:lnTo>
                      <a:lnTo>
                        <a:pt x="109" y="295"/>
                      </a:lnTo>
                      <a:lnTo>
                        <a:pt x="183" y="309"/>
                      </a:lnTo>
                      <a:lnTo>
                        <a:pt x="240" y="318"/>
                      </a:lnTo>
                      <a:lnTo>
                        <a:pt x="318" y="327"/>
                      </a:lnTo>
                      <a:lnTo>
                        <a:pt x="414" y="324"/>
                      </a:lnTo>
                      <a:cubicBezTo>
                        <a:pt x="432" y="319"/>
                        <a:pt x="446" y="329"/>
                        <a:pt x="427" y="295"/>
                      </a:cubicBezTo>
                      <a:cubicBezTo>
                        <a:pt x="408" y="261"/>
                        <a:pt x="389" y="265"/>
                        <a:pt x="382" y="250"/>
                      </a:cubicBezTo>
                      <a:lnTo>
                        <a:pt x="382" y="204"/>
                      </a:lnTo>
                      <a:lnTo>
                        <a:pt x="309" y="159"/>
                      </a:lnTo>
                      <a:cubicBezTo>
                        <a:pt x="298" y="140"/>
                        <a:pt x="333" y="144"/>
                        <a:pt x="315" y="90"/>
                      </a:cubicBezTo>
                      <a:cubicBezTo>
                        <a:pt x="297" y="36"/>
                        <a:pt x="266" y="53"/>
                        <a:pt x="255" y="57"/>
                      </a:cubicBezTo>
                      <a:lnTo>
                        <a:pt x="246" y="114"/>
                      </a:lnTo>
                      <a:lnTo>
                        <a:pt x="204" y="84"/>
                      </a:lnTo>
                      <a:lnTo>
                        <a:pt x="168" y="99"/>
                      </a:lnTo>
                      <a:lnTo>
                        <a:pt x="180" y="48"/>
                      </a:lnTo>
                      <a:cubicBezTo>
                        <a:pt x="171" y="38"/>
                        <a:pt x="135" y="0"/>
                        <a:pt x="111" y="36"/>
                      </a:cubicBezTo>
                      <a:cubicBezTo>
                        <a:pt x="87" y="72"/>
                        <a:pt x="104" y="89"/>
                        <a:pt x="109" y="114"/>
                      </a:cubicBezTo>
                      <a:lnTo>
                        <a:pt x="144" y="186"/>
                      </a:lnTo>
                      <a:lnTo>
                        <a:pt x="75" y="195"/>
                      </a:lnTo>
                      <a:lnTo>
                        <a:pt x="36" y="16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Freeform 25"/>
                <p:cNvSpPr>
                  <a:spLocks/>
                </p:cNvSpPr>
                <p:nvPr/>
              </p:nvSpPr>
              <p:spPr bwMode="ltGray">
                <a:xfrm>
                  <a:off x="3653" y="3182"/>
                  <a:ext cx="395" cy="131"/>
                </a:xfrm>
                <a:custGeom>
                  <a:avLst/>
                  <a:gdLst>
                    <a:gd name="T0" fmla="*/ 6 w 441"/>
                    <a:gd name="T1" fmla="*/ 78 h 146"/>
                    <a:gd name="T2" fmla="*/ 60 w 441"/>
                    <a:gd name="T3" fmla="*/ 141 h 146"/>
                    <a:gd name="T4" fmla="*/ 169 w 441"/>
                    <a:gd name="T5" fmla="*/ 110 h 146"/>
                    <a:gd name="T6" fmla="*/ 216 w 441"/>
                    <a:gd name="T7" fmla="*/ 66 h 146"/>
                    <a:gd name="T8" fmla="*/ 260 w 441"/>
                    <a:gd name="T9" fmla="*/ 110 h 146"/>
                    <a:gd name="T10" fmla="*/ 303 w 441"/>
                    <a:gd name="T11" fmla="*/ 99 h 146"/>
                    <a:gd name="T12" fmla="*/ 351 w 441"/>
                    <a:gd name="T13" fmla="*/ 110 h 146"/>
                    <a:gd name="T14" fmla="*/ 351 w 441"/>
                    <a:gd name="T15" fmla="*/ 64 h 146"/>
                    <a:gd name="T16" fmla="*/ 384 w 441"/>
                    <a:gd name="T17" fmla="*/ 30 h 146"/>
                    <a:gd name="T18" fmla="*/ 402 w 441"/>
                    <a:gd name="T19" fmla="*/ 60 h 146"/>
                    <a:gd name="T20" fmla="*/ 429 w 441"/>
                    <a:gd name="T21" fmla="*/ 18 h 146"/>
                    <a:gd name="T22" fmla="*/ 378 w 441"/>
                    <a:gd name="T23" fmla="*/ 0 h 146"/>
                    <a:gd name="T24" fmla="*/ 305 w 441"/>
                    <a:gd name="T25" fmla="*/ 64 h 146"/>
                    <a:gd name="T26" fmla="*/ 237 w 441"/>
                    <a:gd name="T27" fmla="*/ 12 h 146"/>
                    <a:gd name="T28" fmla="*/ 192 w 441"/>
                    <a:gd name="T29" fmla="*/ 54 h 146"/>
                    <a:gd name="T30" fmla="*/ 144 w 441"/>
                    <a:gd name="T31" fmla="*/ 75 h 146"/>
                    <a:gd name="T32" fmla="*/ 129 w 441"/>
                    <a:gd name="T33" fmla="*/ 84 h 146"/>
                    <a:gd name="T34" fmla="*/ 108 w 441"/>
                    <a:gd name="T35" fmla="*/ 78 h 146"/>
                    <a:gd name="T36" fmla="*/ 60 w 441"/>
                    <a:gd name="T37" fmla="*/ 54 h 146"/>
                    <a:gd name="T38" fmla="*/ 6 w 441"/>
                    <a:gd name="T39" fmla="*/ 78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1" h="146">
                      <a:moveTo>
                        <a:pt x="6" y="78"/>
                      </a:moveTo>
                      <a:cubicBezTo>
                        <a:pt x="0" y="90"/>
                        <a:pt x="33" y="136"/>
                        <a:pt x="60" y="141"/>
                      </a:cubicBezTo>
                      <a:cubicBezTo>
                        <a:pt x="87" y="146"/>
                        <a:pt x="143" y="123"/>
                        <a:pt x="169" y="110"/>
                      </a:cubicBezTo>
                      <a:lnTo>
                        <a:pt x="216" y="66"/>
                      </a:lnTo>
                      <a:lnTo>
                        <a:pt x="260" y="110"/>
                      </a:lnTo>
                      <a:lnTo>
                        <a:pt x="303" y="99"/>
                      </a:lnTo>
                      <a:lnTo>
                        <a:pt x="351" y="110"/>
                      </a:lnTo>
                      <a:lnTo>
                        <a:pt x="351" y="64"/>
                      </a:lnTo>
                      <a:lnTo>
                        <a:pt x="384" y="30"/>
                      </a:lnTo>
                      <a:cubicBezTo>
                        <a:pt x="392" y="29"/>
                        <a:pt x="363" y="66"/>
                        <a:pt x="402" y="60"/>
                      </a:cubicBezTo>
                      <a:cubicBezTo>
                        <a:pt x="441" y="54"/>
                        <a:pt x="433" y="28"/>
                        <a:pt x="429" y="18"/>
                      </a:cubicBezTo>
                      <a:lnTo>
                        <a:pt x="378" y="0"/>
                      </a:lnTo>
                      <a:lnTo>
                        <a:pt x="305" y="64"/>
                      </a:lnTo>
                      <a:lnTo>
                        <a:pt x="237" y="12"/>
                      </a:lnTo>
                      <a:lnTo>
                        <a:pt x="192" y="54"/>
                      </a:lnTo>
                      <a:lnTo>
                        <a:pt x="144" y="75"/>
                      </a:lnTo>
                      <a:lnTo>
                        <a:pt x="129" y="84"/>
                      </a:lnTo>
                      <a:lnTo>
                        <a:pt x="108" y="78"/>
                      </a:lnTo>
                      <a:cubicBezTo>
                        <a:pt x="97" y="73"/>
                        <a:pt x="99" y="60"/>
                        <a:pt x="60" y="54"/>
                      </a:cubicBezTo>
                      <a:cubicBezTo>
                        <a:pt x="21" y="48"/>
                        <a:pt x="17" y="73"/>
                        <a:pt x="6" y="78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ltGray">
                <a:xfrm>
                  <a:off x="2944" y="2778"/>
                  <a:ext cx="134" cy="178"/>
                </a:xfrm>
                <a:custGeom>
                  <a:avLst/>
                  <a:gdLst>
                    <a:gd name="T0" fmla="*/ 0 w 150"/>
                    <a:gd name="T1" fmla="*/ 0 h 198"/>
                    <a:gd name="T2" fmla="*/ 15 w 150"/>
                    <a:gd name="T3" fmla="*/ 63 h 198"/>
                    <a:gd name="T4" fmla="*/ 45 w 150"/>
                    <a:gd name="T5" fmla="*/ 120 h 198"/>
                    <a:gd name="T6" fmla="*/ 90 w 150"/>
                    <a:gd name="T7" fmla="*/ 186 h 198"/>
                    <a:gd name="T8" fmla="*/ 123 w 150"/>
                    <a:gd name="T9" fmla="*/ 198 h 198"/>
                    <a:gd name="T10" fmla="*/ 150 w 150"/>
                    <a:gd name="T11" fmla="*/ 162 h 198"/>
                    <a:gd name="T12" fmla="*/ 114 w 150"/>
                    <a:gd name="T13" fmla="*/ 162 h 198"/>
                    <a:gd name="T14" fmla="*/ 111 w 150"/>
                    <a:gd name="T15" fmla="*/ 102 h 198"/>
                    <a:gd name="T16" fmla="*/ 78 w 150"/>
                    <a:gd name="T17" fmla="*/ 84 h 198"/>
                    <a:gd name="T18" fmla="*/ 99 w 150"/>
                    <a:gd name="T19" fmla="*/ 21 h 198"/>
                    <a:gd name="T20" fmla="*/ 48 w 150"/>
                    <a:gd name="T21" fmla="*/ 36 h 198"/>
                    <a:gd name="T22" fmla="*/ 0 w 150"/>
                    <a:gd name="T23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0" h="198">
                      <a:moveTo>
                        <a:pt x="0" y="0"/>
                      </a:moveTo>
                      <a:lnTo>
                        <a:pt x="15" y="63"/>
                      </a:lnTo>
                      <a:lnTo>
                        <a:pt x="45" y="120"/>
                      </a:lnTo>
                      <a:lnTo>
                        <a:pt x="90" y="186"/>
                      </a:lnTo>
                      <a:lnTo>
                        <a:pt x="123" y="198"/>
                      </a:lnTo>
                      <a:lnTo>
                        <a:pt x="150" y="162"/>
                      </a:lnTo>
                      <a:lnTo>
                        <a:pt x="114" y="162"/>
                      </a:lnTo>
                      <a:lnTo>
                        <a:pt x="111" y="102"/>
                      </a:lnTo>
                      <a:lnTo>
                        <a:pt x="78" y="84"/>
                      </a:lnTo>
                      <a:lnTo>
                        <a:pt x="99" y="21"/>
                      </a:lnTo>
                      <a:lnTo>
                        <a:pt x="48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Freeform 27"/>
                <p:cNvSpPr>
                  <a:spLocks/>
                </p:cNvSpPr>
                <p:nvPr/>
              </p:nvSpPr>
              <p:spPr bwMode="ltGray">
                <a:xfrm>
                  <a:off x="3074" y="2697"/>
                  <a:ext cx="80" cy="263"/>
                </a:xfrm>
                <a:custGeom>
                  <a:avLst/>
                  <a:gdLst>
                    <a:gd name="T0" fmla="*/ 56 w 90"/>
                    <a:gd name="T1" fmla="*/ 0 h 293"/>
                    <a:gd name="T2" fmla="*/ 29 w 90"/>
                    <a:gd name="T3" fmla="*/ 78 h 293"/>
                    <a:gd name="T4" fmla="*/ 2 w 90"/>
                    <a:gd name="T5" fmla="*/ 111 h 293"/>
                    <a:gd name="T6" fmla="*/ 0 w 90"/>
                    <a:gd name="T7" fmla="*/ 157 h 293"/>
                    <a:gd name="T8" fmla="*/ 35 w 90"/>
                    <a:gd name="T9" fmla="*/ 162 h 293"/>
                    <a:gd name="T10" fmla="*/ 45 w 90"/>
                    <a:gd name="T11" fmla="*/ 202 h 293"/>
                    <a:gd name="T12" fmla="*/ 17 w 90"/>
                    <a:gd name="T13" fmla="*/ 231 h 293"/>
                    <a:gd name="T14" fmla="*/ 65 w 90"/>
                    <a:gd name="T15" fmla="*/ 291 h 293"/>
                    <a:gd name="T16" fmla="*/ 90 w 90"/>
                    <a:gd name="T17" fmla="*/ 293 h 293"/>
                    <a:gd name="T18" fmla="*/ 62 w 90"/>
                    <a:gd name="T19" fmla="*/ 261 h 293"/>
                    <a:gd name="T20" fmla="*/ 71 w 90"/>
                    <a:gd name="T21" fmla="*/ 177 h 293"/>
                    <a:gd name="T22" fmla="*/ 45 w 90"/>
                    <a:gd name="T23" fmla="*/ 157 h 293"/>
                    <a:gd name="T24" fmla="*/ 29 w 90"/>
                    <a:gd name="T25" fmla="*/ 129 h 293"/>
                    <a:gd name="T26" fmla="*/ 56 w 90"/>
                    <a:gd name="T27" fmla="*/ 93 h 293"/>
                    <a:gd name="T28" fmla="*/ 90 w 90"/>
                    <a:gd name="T29" fmla="*/ 66 h 293"/>
                    <a:gd name="T30" fmla="*/ 56 w 90"/>
                    <a:gd name="T31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0" h="293">
                      <a:moveTo>
                        <a:pt x="56" y="0"/>
                      </a:moveTo>
                      <a:lnTo>
                        <a:pt x="29" y="78"/>
                      </a:lnTo>
                      <a:lnTo>
                        <a:pt x="2" y="111"/>
                      </a:lnTo>
                      <a:lnTo>
                        <a:pt x="0" y="157"/>
                      </a:lnTo>
                      <a:lnTo>
                        <a:pt x="35" y="162"/>
                      </a:lnTo>
                      <a:lnTo>
                        <a:pt x="45" y="202"/>
                      </a:lnTo>
                      <a:lnTo>
                        <a:pt x="17" y="231"/>
                      </a:lnTo>
                      <a:lnTo>
                        <a:pt x="65" y="291"/>
                      </a:lnTo>
                      <a:lnTo>
                        <a:pt x="90" y="293"/>
                      </a:lnTo>
                      <a:lnTo>
                        <a:pt x="62" y="261"/>
                      </a:lnTo>
                      <a:lnTo>
                        <a:pt x="71" y="177"/>
                      </a:lnTo>
                      <a:lnTo>
                        <a:pt x="45" y="157"/>
                      </a:lnTo>
                      <a:lnTo>
                        <a:pt x="29" y="129"/>
                      </a:lnTo>
                      <a:lnTo>
                        <a:pt x="56" y="93"/>
                      </a:lnTo>
                      <a:lnTo>
                        <a:pt x="90" y="6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Freeform 28"/>
                <p:cNvSpPr>
                  <a:spLocks/>
                </p:cNvSpPr>
                <p:nvPr/>
              </p:nvSpPr>
              <p:spPr bwMode="ltGray">
                <a:xfrm>
                  <a:off x="3194" y="2490"/>
                  <a:ext cx="258" cy="224"/>
                </a:xfrm>
                <a:custGeom>
                  <a:avLst/>
                  <a:gdLst>
                    <a:gd name="T0" fmla="*/ 0 w 288"/>
                    <a:gd name="T1" fmla="*/ 249 h 249"/>
                    <a:gd name="T2" fmla="*/ 12 w 288"/>
                    <a:gd name="T3" fmla="*/ 213 h 249"/>
                    <a:gd name="T4" fmla="*/ 66 w 288"/>
                    <a:gd name="T5" fmla="*/ 216 h 249"/>
                    <a:gd name="T6" fmla="*/ 69 w 288"/>
                    <a:gd name="T7" fmla="*/ 180 h 249"/>
                    <a:gd name="T8" fmla="*/ 156 w 288"/>
                    <a:gd name="T9" fmla="*/ 147 h 249"/>
                    <a:gd name="T10" fmla="*/ 183 w 288"/>
                    <a:gd name="T11" fmla="*/ 161 h 249"/>
                    <a:gd name="T12" fmla="*/ 171 w 288"/>
                    <a:gd name="T13" fmla="*/ 15 h 249"/>
                    <a:gd name="T14" fmla="*/ 228 w 288"/>
                    <a:gd name="T15" fmla="*/ 0 h 249"/>
                    <a:gd name="T16" fmla="*/ 288 w 288"/>
                    <a:gd name="T17" fmla="*/ 45 h 249"/>
                    <a:gd name="T18" fmla="*/ 246 w 288"/>
                    <a:gd name="T19" fmla="*/ 39 h 249"/>
                    <a:gd name="T20" fmla="*/ 219 w 288"/>
                    <a:gd name="T21" fmla="*/ 63 h 249"/>
                    <a:gd name="T22" fmla="*/ 243 w 288"/>
                    <a:gd name="T23" fmla="*/ 150 h 249"/>
                    <a:gd name="T24" fmla="*/ 183 w 288"/>
                    <a:gd name="T25" fmla="*/ 206 h 249"/>
                    <a:gd name="T26" fmla="*/ 0 w 288"/>
                    <a:gd name="T27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" h="249">
                      <a:moveTo>
                        <a:pt x="0" y="249"/>
                      </a:moveTo>
                      <a:lnTo>
                        <a:pt x="12" y="213"/>
                      </a:lnTo>
                      <a:lnTo>
                        <a:pt x="66" y="216"/>
                      </a:lnTo>
                      <a:lnTo>
                        <a:pt x="69" y="180"/>
                      </a:lnTo>
                      <a:lnTo>
                        <a:pt x="156" y="147"/>
                      </a:lnTo>
                      <a:lnTo>
                        <a:pt x="183" y="161"/>
                      </a:lnTo>
                      <a:lnTo>
                        <a:pt x="171" y="15"/>
                      </a:lnTo>
                      <a:lnTo>
                        <a:pt x="228" y="0"/>
                      </a:lnTo>
                      <a:lnTo>
                        <a:pt x="288" y="45"/>
                      </a:lnTo>
                      <a:lnTo>
                        <a:pt x="246" y="39"/>
                      </a:lnTo>
                      <a:lnTo>
                        <a:pt x="219" y="63"/>
                      </a:lnTo>
                      <a:lnTo>
                        <a:pt x="243" y="150"/>
                      </a:lnTo>
                      <a:lnTo>
                        <a:pt x="183" y="206"/>
                      </a:lnTo>
                      <a:lnTo>
                        <a:pt x="0" y="249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AutoShape 29"/>
                <p:cNvSpPr>
                  <a:spLocks noChangeArrowheads="1"/>
                </p:cNvSpPr>
                <p:nvPr/>
              </p:nvSpPr>
              <p:spPr bwMode="ltGray">
                <a:xfrm rot="-32400000">
                  <a:off x="3561" y="1130"/>
                  <a:ext cx="812" cy="610"/>
                </a:xfrm>
                <a:custGeom>
                  <a:avLst/>
                  <a:gdLst>
                    <a:gd name="G0" fmla="+- 1492 0 0"/>
                    <a:gd name="G1" fmla="+- 21600 0 1492"/>
                    <a:gd name="G2" fmla="+- 21600 0 1492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492" y="10800"/>
                      </a:moveTo>
                      <a:cubicBezTo>
                        <a:pt x="1492" y="15941"/>
                        <a:pt x="5659" y="20108"/>
                        <a:pt x="10800" y="20108"/>
                      </a:cubicBezTo>
                      <a:cubicBezTo>
                        <a:pt x="15941" y="20108"/>
                        <a:pt x="20108" y="15941"/>
                        <a:pt x="20108" y="10800"/>
                      </a:cubicBezTo>
                      <a:cubicBezTo>
                        <a:pt x="20108" y="5659"/>
                        <a:pt x="15941" y="1492"/>
                        <a:pt x="10800" y="1492"/>
                      </a:cubicBezTo>
                      <a:cubicBezTo>
                        <a:pt x="5659" y="1492"/>
                        <a:pt x="1492" y="5659"/>
                        <a:pt x="1492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453099" y="3245072"/>
                <a:ext cx="1031985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6000" b="1" i="1" dirty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rgbClr val="C5C7CA"/>
                        </a:gs>
                      </a:gsLst>
                      <a:lin ang="5400000"/>
                    </a:gra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Thanks for your attention</a:t>
                </a:r>
                <a:endParaRPr lang="zh-TW" altLang="en-US" sz="6000" b="1" i="1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9" name="圖片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0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7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18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19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20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21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D5B7-9C8A-46E1-BF16-E73165D31EB6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9" r:id="rId14"/>
    <p:sldLayoutId id="21474837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800" b="1" kern="1200" dirty="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en-US" sz="2800" kern="1200" baseline="0" dirty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l.gitea.com/act_runner/nightl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eovip125.ddns.net:8418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Gitea_CICD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5940562" cy="357187"/>
          </a:xfrm>
        </p:spPr>
        <p:txBody>
          <a:bodyPr>
            <a:normAutofit/>
          </a:bodyPr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張威勝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吳先晃 教授</a:t>
            </a:r>
          </a:p>
        </p:txBody>
      </p:sp>
    </p:spTree>
    <p:extLst>
      <p:ext uri="{BB962C8B-B14F-4D97-AF65-F5344CB8AC3E}">
        <p14:creationId xmlns:p14="http://schemas.microsoft.com/office/powerpoint/2010/main" val="262450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5DEEE-0AEF-FFBC-82C7-5FAA3D9E2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0338F38-4A00-794F-2A0D-D11B7BEE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寫</a:t>
            </a:r>
            <a:r>
              <a:rPr lang="en-US" altLang="zh-TW" dirty="0"/>
              <a:t>CI</a:t>
            </a:r>
            <a:r>
              <a:rPr lang="zh-TW" altLang="en-US" dirty="0"/>
              <a:t>文件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0110B71-93F2-625D-5A8A-6B758713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Yml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zh-TW" altLang="en-US" dirty="0"/>
              <a:t>先建立</a:t>
            </a:r>
            <a:r>
              <a:rPr lang="en-US" altLang="zh-TW" dirty="0"/>
              <a:t>.</a:t>
            </a:r>
            <a:r>
              <a:rPr lang="en-US" altLang="zh-TW" dirty="0" err="1"/>
              <a:t>gitea</a:t>
            </a:r>
            <a:r>
              <a:rPr lang="en-US" altLang="zh-TW" dirty="0"/>
              <a:t> (</a:t>
            </a:r>
            <a:r>
              <a:rPr lang="zh-TW" altLang="en-US" dirty="0"/>
              <a:t>要與</a:t>
            </a:r>
            <a:r>
              <a:rPr lang="en-US" altLang="zh-TW" dirty="0"/>
              <a:t>.git</a:t>
            </a:r>
            <a:r>
              <a:rPr lang="zh-TW" altLang="en-US" dirty="0"/>
              <a:t>同層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於</a:t>
            </a:r>
            <a:r>
              <a:rPr lang="en-US" altLang="zh-TW" dirty="0"/>
              <a:t>.</a:t>
            </a:r>
            <a:r>
              <a:rPr lang="en-US" altLang="zh-TW" dirty="0" err="1"/>
              <a:t>gitea</a:t>
            </a:r>
            <a:r>
              <a:rPr lang="en-US" altLang="zh-TW" dirty="0"/>
              <a:t> </a:t>
            </a:r>
            <a:r>
              <a:rPr lang="zh-TW" altLang="en-US" dirty="0"/>
              <a:t>裡建立</a:t>
            </a:r>
            <a:r>
              <a:rPr lang="en-US" altLang="zh-TW" dirty="0"/>
              <a:t>workflows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於</a:t>
            </a:r>
            <a:r>
              <a:rPr lang="en-US" altLang="zh-TW" dirty="0"/>
              <a:t>workflows</a:t>
            </a:r>
            <a:r>
              <a:rPr lang="zh-TW" altLang="en-US" dirty="0"/>
              <a:t> 建立 </a:t>
            </a:r>
            <a:r>
              <a:rPr lang="en-US" altLang="zh-TW" dirty="0" err="1"/>
              <a:t>yml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3E7C4E-A56C-2F85-BE6A-7C2658EA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80" y="1800899"/>
            <a:ext cx="5058481" cy="111458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51815B9-A731-24CF-F1D3-933867EA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80" y="3356811"/>
            <a:ext cx="4696480" cy="48584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CBA0512-AF93-00EA-5973-15C8B417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380" y="4283985"/>
            <a:ext cx="5010849" cy="53347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C5BDFFD-ACF3-FAB3-DBB3-AB4154235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273" y="5008619"/>
            <a:ext cx="631595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72B16-E9FE-0501-4C90-51F2327B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B814C2-4D25-7F3D-FAFB-990F3C6F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35" y="1942534"/>
            <a:ext cx="7793587" cy="364011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FF7C488-BA78-F8DC-5141-DD38163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寫</a:t>
            </a:r>
            <a:r>
              <a:rPr lang="en-US" altLang="zh-TW" dirty="0"/>
              <a:t>CI</a:t>
            </a:r>
            <a:r>
              <a:rPr lang="zh-TW" altLang="en-US" dirty="0"/>
              <a:t>文件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.NET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713976-CADA-7408-3926-AF536894489B}"/>
              </a:ext>
            </a:extLst>
          </p:cNvPr>
          <p:cNvGraphicFramePr>
            <a:graphicFrameLocks noGrp="1"/>
          </p:cNvGraphicFramePr>
          <p:nvPr/>
        </p:nvGraphicFramePr>
        <p:xfrm>
          <a:off x="2494178" y="2685181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指定那些分支可用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AA954D-D57B-2C5E-B86F-44DC0A90B229}"/>
              </a:ext>
            </a:extLst>
          </p:cNvPr>
          <p:cNvGraphicFramePr>
            <a:graphicFrameLocks noGrp="1"/>
          </p:cNvGraphicFramePr>
          <p:nvPr/>
        </p:nvGraphicFramePr>
        <p:xfrm>
          <a:off x="3188000" y="3460601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指定用哪個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runner - label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387D25-7BC7-3B71-0C01-744D476EBA56}"/>
              </a:ext>
            </a:extLst>
          </p:cNvPr>
          <p:cNvGraphicFramePr>
            <a:graphicFrameLocks noGrp="1"/>
          </p:cNvGraphicFramePr>
          <p:nvPr/>
        </p:nvGraphicFramePr>
        <p:xfrm>
          <a:off x="3629158" y="4356337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進入指定資料夾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F06C0D-3CF7-A2B3-49CF-23CF70888580}"/>
              </a:ext>
            </a:extLst>
          </p:cNvPr>
          <p:cNvGraphicFramePr>
            <a:graphicFrameLocks noGrp="1"/>
          </p:cNvGraphicFramePr>
          <p:nvPr/>
        </p:nvGraphicFramePr>
        <p:xfrm>
          <a:off x="8209945" y="4727177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刪除舊資料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727906-D0A2-FBEE-BD90-64FB0D71BFB7}"/>
              </a:ext>
            </a:extLst>
          </p:cNvPr>
          <p:cNvGraphicFramePr>
            <a:graphicFrameLocks noGrp="1"/>
          </p:cNvGraphicFramePr>
          <p:nvPr/>
        </p:nvGraphicFramePr>
        <p:xfrm>
          <a:off x="6348664" y="5164088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Git clone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指定分支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7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5BE4-56AC-44A9-7834-DC89F7AE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99F84-6C6E-7444-9C87-759C5D6E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develop push</a:t>
            </a:r>
            <a:r>
              <a:rPr lang="zh-TW" altLang="en-US" dirty="0"/>
              <a:t>後就會觸發</a:t>
            </a:r>
            <a:r>
              <a:rPr lang="en-US" altLang="zh-TW" dirty="0"/>
              <a:t>CI</a:t>
            </a:r>
            <a:r>
              <a:rPr lang="zh-TW" altLang="en-US" dirty="0"/>
              <a:t>文件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運行後伺服器就會出現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6ACA34-817C-B950-A173-8333AF37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DAD2BE-E752-E0B0-3B39-47F9595D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2201778"/>
            <a:ext cx="7031545" cy="14468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68172F-027B-23B1-1EDC-FCB0CC04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97" y="3978501"/>
            <a:ext cx="7199357" cy="23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5D709-9A0D-BEA9-E64A-4B582AF0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6132066-C3EC-95DF-468C-3222AD2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259F09E-AD03-ACA7-6CC1-F2C276B9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這就吃你的順序了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414CA5-9A1D-626E-9C95-5AD0FBBB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2076261"/>
            <a:ext cx="873564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900C69-CEBE-AEF7-B395-8D1AF604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只要出現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代表流程沒太大問題</a:t>
            </a:r>
            <a:endParaRPr lang="en-US" altLang="zh-TW" dirty="0"/>
          </a:p>
          <a:p>
            <a:r>
              <a:rPr lang="zh-TW" altLang="en-US" dirty="0"/>
              <a:t>剩下就好好思考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0155A3-C403-EF18-E348-90B4DCAF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328784-B429-6FAF-37F8-EF84F03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19" y="1513891"/>
            <a:ext cx="897380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3E383-226D-5025-D8ED-D726D95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690578-8E7D-9ECE-065B-64696621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81" y="998543"/>
            <a:ext cx="5274310" cy="19799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1CDFDC-D54E-8C22-FECA-EC921AB8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1" y="3274687"/>
            <a:ext cx="5068007" cy="21624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1CC3B65-9EC0-BB93-F7F9-3D8EA581121F}"/>
              </a:ext>
            </a:extLst>
          </p:cNvPr>
          <p:cNvSpPr/>
          <p:nvPr/>
        </p:nvSpPr>
        <p:spPr>
          <a:xfrm>
            <a:off x="2160741" y="1954060"/>
            <a:ext cx="6300592" cy="118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99592A8-5957-878F-B060-5DD94997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57612"/>
              </p:ext>
            </p:extLst>
          </p:nvPr>
        </p:nvGraphicFramePr>
        <p:xfrm>
          <a:off x="2288783" y="565492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35049090"/>
                    </a:ext>
                  </a:extLst>
                </a:gridCol>
              </a:tblGrid>
              <a:tr h="41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ExecutionPolicy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RemoteSigned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-Scope 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CurrentUser</a:t>
                      </a:r>
                      <a:endParaRPr lang="zh-TW" altLang="zh-TW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1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0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1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7FBED1-8E0D-82D0-57F8-55437F85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411326" cy="4525963"/>
          </a:xfrm>
        </p:spPr>
        <p:txBody>
          <a:bodyPr/>
          <a:lstStyle/>
          <a:p>
            <a:r>
              <a:rPr lang="zh-TW" altLang="en-US" dirty="0"/>
              <a:t>先下載</a:t>
            </a:r>
            <a:r>
              <a:rPr lang="en-US" altLang="zh-TW" dirty="0" err="1"/>
              <a:t>Gitea</a:t>
            </a:r>
            <a:r>
              <a:rPr lang="zh-TW" altLang="en-US" dirty="0"/>
              <a:t> </a:t>
            </a:r>
            <a:r>
              <a:rPr lang="en-US" altLang="zh-TW" dirty="0"/>
              <a:t>Action(</a:t>
            </a:r>
            <a:r>
              <a:rPr lang="en-US" altLang="zh-TW" dirty="0">
                <a:hlinkClick r:id="rId2"/>
              </a:rPr>
              <a:t>link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將其放置</a:t>
            </a:r>
            <a:r>
              <a:rPr lang="en-US" altLang="zh-TW" dirty="0"/>
              <a:t>SERVER</a:t>
            </a:r>
            <a:r>
              <a:rPr lang="zh-TW" altLang="en-US" dirty="0"/>
              <a:t>的 </a:t>
            </a:r>
            <a:r>
              <a:rPr lang="en-US" altLang="zh-TW" dirty="0"/>
              <a:t>Runner </a:t>
            </a:r>
            <a:r>
              <a:rPr lang="zh-TW" altLang="en-US" dirty="0"/>
              <a:t>資料夾</a:t>
            </a:r>
            <a:r>
              <a:rPr lang="en-US" altLang="zh-TW" dirty="0"/>
              <a:t>(</a:t>
            </a:r>
            <a:r>
              <a:rPr lang="zh-TW" altLang="en-US" dirty="0"/>
              <a:t>自己定義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97111B-B6A2-4FC6-33F2-2B81898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703282"/>
          </a:xfrm>
        </p:spPr>
        <p:txBody>
          <a:bodyPr/>
          <a:lstStyle/>
          <a:p>
            <a:r>
              <a:rPr lang="en-US" altLang="zh-TW" dirty="0"/>
              <a:t>CICD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建立</a:t>
            </a:r>
            <a:r>
              <a:rPr lang="en-US" altLang="zh-TW" dirty="0"/>
              <a:t>RUNNER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20B21B-31FC-9070-B0AC-F102A615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55" y="1528012"/>
            <a:ext cx="3267531" cy="4953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4FC4A6-FFF3-3282-D2EE-6F345152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14" y="2866689"/>
            <a:ext cx="7408886" cy="1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6D2EBB-9CCC-C165-5C57-9E494180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05400" cy="4525963"/>
          </a:xfrm>
        </p:spPr>
        <p:txBody>
          <a:bodyPr/>
          <a:lstStyle/>
          <a:p>
            <a:r>
              <a:rPr lang="zh-TW" altLang="en-US" dirty="0"/>
              <a:t>以管理員方式開啟</a:t>
            </a:r>
            <a:r>
              <a:rPr lang="en-US" altLang="zh-TW" dirty="0"/>
              <a:t>CMD</a:t>
            </a:r>
          </a:p>
          <a:p>
            <a:r>
              <a:rPr lang="zh-TW" altLang="en-US" dirty="0"/>
              <a:t>前往</a:t>
            </a:r>
            <a:r>
              <a:rPr lang="en-US" altLang="zh-TW" dirty="0"/>
              <a:t>Runner.exe</a:t>
            </a:r>
            <a:r>
              <a:rPr lang="zh-TW" altLang="en-US" dirty="0"/>
              <a:t>所在位置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A82B7B-A567-219E-C74A-ABA83023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6C2AB0-A590-2493-8F95-C98B9A5B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0530"/>
            <a:ext cx="5982535" cy="15337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5CFBFA-EBE6-C4E7-9916-FC3B14F9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8254"/>
            <a:ext cx="569674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D70B5E-70DE-F44B-921E-4371956F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endParaRPr lang="en-US" altLang="zh-TW" dirty="0"/>
          </a:p>
          <a:p>
            <a:pPr lvl="1"/>
            <a:r>
              <a:rPr lang="en-US" altLang="zh-TW" dirty="0"/>
              <a:t>act_runner.exe generate-config &gt; </a:t>
            </a:r>
            <a:r>
              <a:rPr lang="en-US" altLang="zh-TW" dirty="0" err="1"/>
              <a:t>config.yaml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資料夾會出現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12826B-C22C-0112-5156-C7C525E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0E507A-8C4A-19D5-E731-40E2BBBA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61" y="2482343"/>
            <a:ext cx="6679781" cy="18933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5DCD29-BE19-CB96-C361-A786AC48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17" y="4742802"/>
            <a:ext cx="6892171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F9AD56A-2328-2FC8-2F05-C990EB51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55031"/>
          </a:xfrm>
        </p:spPr>
        <p:txBody>
          <a:bodyPr/>
          <a:lstStyle/>
          <a:p>
            <a:r>
              <a:rPr lang="zh-TW" altLang="en-US" dirty="0"/>
              <a:t>尋找</a:t>
            </a:r>
            <a:r>
              <a:rPr lang="en-US" altLang="zh-TW" dirty="0"/>
              <a:t>labels</a:t>
            </a:r>
          </a:p>
          <a:p>
            <a:r>
              <a:rPr lang="zh-TW" altLang="en-US" dirty="0"/>
              <a:t>儲存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37A0DD-A93B-F8D1-8878-0B0EA9C5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932C74-F97E-E8AD-583C-C6FAC737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90" y="1764149"/>
            <a:ext cx="4444684" cy="43794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59547B-2686-C5D5-E3CD-CE64E344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45" y="4733851"/>
            <a:ext cx="2543530" cy="5239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F6BA25-4856-1509-9239-519043CB9A5F}"/>
              </a:ext>
            </a:extLst>
          </p:cNvPr>
          <p:cNvSpPr/>
          <p:nvPr/>
        </p:nvSpPr>
        <p:spPr>
          <a:xfrm>
            <a:off x="2856590" y="5570621"/>
            <a:ext cx="4254073" cy="573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131BD8-121E-7C47-AA43-25B6C5C9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60679"/>
              </p:ext>
            </p:extLst>
          </p:nvPr>
        </p:nvGraphicFramePr>
        <p:xfrm>
          <a:off x="7446211" y="4733851"/>
          <a:ext cx="8245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78A249E-686B-7D21-BA49-ED794DC1BDFB}"/>
              </a:ext>
            </a:extLst>
          </p:cNvPr>
          <p:cNvSpPr/>
          <p:nvPr/>
        </p:nvSpPr>
        <p:spPr>
          <a:xfrm rot="19957870">
            <a:off x="7351441" y="5230360"/>
            <a:ext cx="1619830" cy="5730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90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E4DFC-9B52-39A7-9F3C-173139C4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CA56A1-E94E-E8CE-670E-DA3BF865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38861"/>
          </a:xfrm>
        </p:spPr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CMD</a:t>
            </a:r>
            <a:r>
              <a:rPr lang="zh-TW" altLang="en-US" dirty="0"/>
              <a:t>輸入 </a:t>
            </a:r>
            <a:endParaRPr lang="en-US" altLang="zh-TW" dirty="0"/>
          </a:p>
          <a:p>
            <a:pPr lvl="1"/>
            <a:r>
              <a:rPr lang="en-US" altLang="zh-TW" dirty="0"/>
              <a:t>act_runner.exe register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輸入 </a:t>
            </a:r>
            <a:r>
              <a:rPr lang="en-US" altLang="zh-TW" dirty="0" err="1"/>
              <a:t>Gitea</a:t>
            </a:r>
            <a:r>
              <a:rPr lang="en-US" altLang="zh-TW" dirty="0"/>
              <a:t> </a:t>
            </a:r>
            <a:r>
              <a:rPr lang="zh-TW" altLang="en-US" dirty="0"/>
              <a:t>網址 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http://leovip125.ddns.net:8418/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AE586A-303F-5D2A-F62E-4D4296A9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823908-07B0-6E98-AB16-F57D1C8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52" y="2096780"/>
            <a:ext cx="6672079" cy="8028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3CCCD3-3872-8375-36C2-95D45C09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94" y="3152736"/>
            <a:ext cx="727811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495C-C750-BD08-F219-01EF2468D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6B799-231C-7BC2-C253-481BEA88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先獲取</a:t>
            </a:r>
            <a:r>
              <a:rPr lang="en-US" altLang="zh-TW" dirty="0"/>
              <a:t>token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23B137-3945-523B-582B-DE8FC7B2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352352-4AB9-3881-CC1F-C32008E7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82" y="1649347"/>
            <a:ext cx="4599054" cy="311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FD3C8B-F32F-948B-0B7B-0F72D5C6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6" y="2191838"/>
            <a:ext cx="7195013" cy="27471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EFB3B9-2F36-8D3A-691C-1262A2386BF3}"/>
              </a:ext>
            </a:extLst>
          </p:cNvPr>
          <p:cNvSpPr/>
          <p:nvPr/>
        </p:nvSpPr>
        <p:spPr>
          <a:xfrm>
            <a:off x="180346" y="4692944"/>
            <a:ext cx="1431886" cy="24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43F86C-55C2-A2D5-1BD2-BF7BD4A95D11}"/>
              </a:ext>
            </a:extLst>
          </p:cNvPr>
          <p:cNvSpPr/>
          <p:nvPr/>
        </p:nvSpPr>
        <p:spPr>
          <a:xfrm>
            <a:off x="6497053" y="2489266"/>
            <a:ext cx="717884" cy="24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E719055-C9A4-9681-FFF8-00E25F7CC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82" y="5063308"/>
            <a:ext cx="8373979" cy="18173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D816282-8DD4-7D41-B6FC-C9D6BA90312F}"/>
              </a:ext>
            </a:extLst>
          </p:cNvPr>
          <p:cNvSpPr/>
          <p:nvPr/>
        </p:nvSpPr>
        <p:spPr>
          <a:xfrm>
            <a:off x="11044989" y="5725906"/>
            <a:ext cx="881872" cy="25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B2EA47-5617-AC28-41B5-9232CA80CBBA}"/>
              </a:ext>
            </a:extLst>
          </p:cNvPr>
          <p:cNvSpPr/>
          <p:nvPr/>
        </p:nvSpPr>
        <p:spPr>
          <a:xfrm>
            <a:off x="10006263" y="6509084"/>
            <a:ext cx="1784684" cy="344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45810BB-F065-2E45-5D65-F98F5C637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27275"/>
              </p:ext>
            </p:extLst>
          </p:nvPr>
        </p:nvGraphicFramePr>
        <p:xfrm>
          <a:off x="6855995" y="2664328"/>
          <a:ext cx="8245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DB9D8EE-118B-84A5-1F57-A57C8BF7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53"/>
              </p:ext>
            </p:extLst>
          </p:nvPr>
        </p:nvGraphicFramePr>
        <p:xfrm>
          <a:off x="896289" y="4310024"/>
          <a:ext cx="8245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342E821-D4EE-480C-3399-03F6E16B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08786"/>
              </p:ext>
            </p:extLst>
          </p:nvPr>
        </p:nvGraphicFramePr>
        <p:xfrm>
          <a:off x="11187427" y="5309594"/>
          <a:ext cx="8245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BADF2B4-9635-FEE8-A171-20A0FF364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48630"/>
              </p:ext>
            </p:extLst>
          </p:nvPr>
        </p:nvGraphicFramePr>
        <p:xfrm>
          <a:off x="10074015" y="6076498"/>
          <a:ext cx="8245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BF106365-9E8F-42D9-35B5-D1B8AAE028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8847"/>
          <a:stretch/>
        </p:blipFill>
        <p:spPr>
          <a:xfrm>
            <a:off x="7905806" y="2516241"/>
            <a:ext cx="4105848" cy="311801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05247AE1-D5A8-449C-1FD4-7D8634377054}"/>
              </a:ext>
            </a:extLst>
          </p:cNvPr>
          <p:cNvSpPr/>
          <p:nvPr/>
        </p:nvSpPr>
        <p:spPr>
          <a:xfrm rot="2805074">
            <a:off x="8225033" y="1869014"/>
            <a:ext cx="649063" cy="5730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99FAD6B-7475-CB25-F2A5-FE78BE1D0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60136"/>
              </p:ext>
            </p:extLst>
          </p:nvPr>
        </p:nvGraphicFramePr>
        <p:xfrm>
          <a:off x="8630283" y="1590307"/>
          <a:ext cx="3160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664">
                  <a:extLst>
                    <a:ext uri="{9D8B030D-6E8A-4147-A177-3AD203B41FA5}">
                      <a16:colId xmlns:a16="http://schemas.microsoft.com/office/drawing/2014/main" val="14797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獲取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Token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後代入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8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5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7053-7ADD-80FB-8662-AE7D8C01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86410C8-A084-EAFE-DA5C-E102170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23082"/>
          </a:xfrm>
        </p:spPr>
        <p:txBody>
          <a:bodyPr/>
          <a:lstStyle/>
          <a:p>
            <a:r>
              <a:rPr lang="zh-TW" altLang="en-US" dirty="0"/>
              <a:t>取名</a:t>
            </a:r>
            <a:endParaRPr lang="en-US" altLang="zh-TW" dirty="0"/>
          </a:p>
          <a:p>
            <a:pPr lvl="1"/>
            <a:r>
              <a:rPr lang="zh-TW" altLang="en-US" dirty="0"/>
              <a:t>隨意取 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取之後需要呼叫的名字 </a:t>
            </a:r>
            <a:r>
              <a:rPr lang="en-US" altLang="zh-TW" dirty="0"/>
              <a:t>*</a:t>
            </a:r>
            <a:r>
              <a:rPr lang="zh-TW" altLang="en-US" dirty="0"/>
              <a:t>這邊用</a:t>
            </a:r>
            <a:r>
              <a:rPr lang="en-US" altLang="zh-TW" dirty="0" err="1"/>
              <a:t>backend_runner</a:t>
            </a:r>
            <a:r>
              <a:rPr lang="en-US" altLang="zh-TW" dirty="0"/>
              <a:t> (label)</a:t>
            </a:r>
          </a:p>
          <a:p>
            <a:pPr lvl="1"/>
            <a:r>
              <a:rPr lang="zh-TW" altLang="en-US" dirty="0"/>
              <a:t>輸入後會出現 如下圖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5D9B71-532E-B838-9486-E434246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64A675-2274-EC47-33A6-7068B096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20" y="1744580"/>
            <a:ext cx="8354591" cy="2191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C11555D-A6B5-1573-C59D-458FE13F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93" y="2658452"/>
            <a:ext cx="10802858" cy="3620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48C90-5B00-8BA8-C367-61608F637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44" y="3943164"/>
            <a:ext cx="434400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9CD1A-368F-4F5E-2093-76DCD700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B0D9CF-3FD5-6A77-3442-EFA0AAD1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81"/>
            <a:ext cx="10972800" cy="4525963"/>
          </a:xfrm>
        </p:spPr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CMD </a:t>
            </a:r>
            <a:r>
              <a:rPr lang="zh-TW" altLang="en-US" dirty="0"/>
              <a:t>輸入</a:t>
            </a:r>
            <a:endParaRPr lang="en-US" altLang="zh-TW" dirty="0"/>
          </a:p>
          <a:p>
            <a:pPr lvl="1"/>
            <a:r>
              <a:rPr lang="en-US" altLang="zh-TW" dirty="0"/>
              <a:t>act_runner.exe daemon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進</a:t>
            </a:r>
            <a:r>
              <a:rPr lang="en-US" altLang="zh-TW" dirty="0" err="1"/>
              <a:t>Gitea</a:t>
            </a:r>
            <a:r>
              <a:rPr lang="en-US" altLang="zh-TW" dirty="0"/>
              <a:t> </a:t>
            </a:r>
            <a:r>
              <a:rPr lang="zh-TW" altLang="en-US" dirty="0"/>
              <a:t>進行查看</a:t>
            </a:r>
            <a:endParaRPr lang="en-US" altLang="zh-TW" dirty="0"/>
          </a:p>
          <a:p>
            <a:pPr lvl="1"/>
            <a:r>
              <a:rPr lang="zh-TW" altLang="en-US" dirty="0"/>
              <a:t>這樣</a:t>
            </a:r>
            <a:r>
              <a:rPr lang="en-US" altLang="zh-TW" dirty="0"/>
              <a:t>runner</a:t>
            </a:r>
            <a:r>
              <a:rPr lang="zh-TW" altLang="en-US" dirty="0"/>
              <a:t>就建立了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0340AE5-AD79-4977-DCD4-9DA52820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CICD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E4C761-FF0A-11A8-F89F-C69498EA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2876473"/>
            <a:ext cx="10736173" cy="11050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F431A2-2395-9A99-868E-27285309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36" y="4355391"/>
            <a:ext cx="6690250" cy="20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10735</TotalTime>
  <Words>254</Words>
  <Application>Microsoft Office PowerPoint</Application>
  <PresentationFormat>寬螢幕</PresentationFormat>
  <Paragraphs>78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Times New Roman</vt:lpstr>
      <vt:lpstr>Office Theme</vt:lpstr>
      <vt:lpstr>Gitea_CICD</vt:lpstr>
      <vt:lpstr>CICD – 建立RUNNER</vt:lpstr>
      <vt:lpstr>CICD</vt:lpstr>
      <vt:lpstr>CICD</vt:lpstr>
      <vt:lpstr>CICD</vt:lpstr>
      <vt:lpstr>CICD</vt:lpstr>
      <vt:lpstr>CICD</vt:lpstr>
      <vt:lpstr>CICD</vt:lpstr>
      <vt:lpstr>CICD</vt:lpstr>
      <vt:lpstr>CICD –寫CI文件</vt:lpstr>
      <vt:lpstr>CICD –寫CI文件(以.NET範例)</vt:lpstr>
      <vt:lpstr>CICD</vt:lpstr>
      <vt:lpstr>CICD</vt:lpstr>
      <vt:lpstr>CICD</vt:lpstr>
      <vt:lpstr>DEBUG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yung huang</dc:creator>
  <cp:lastModifiedBy>威勝 張</cp:lastModifiedBy>
  <cp:revision>279</cp:revision>
  <dcterms:created xsi:type="dcterms:W3CDTF">2019-06-26T06:06:21Z</dcterms:created>
  <dcterms:modified xsi:type="dcterms:W3CDTF">2025-02-24T12:59:28Z</dcterms:modified>
</cp:coreProperties>
</file>