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548" r:id="rId3"/>
    <p:sldId id="721" r:id="rId4"/>
    <p:sldId id="722" r:id="rId5"/>
    <p:sldId id="723" r:id="rId6"/>
    <p:sldId id="724" r:id="rId7"/>
    <p:sldId id="725" r:id="rId8"/>
    <p:sldId id="726" r:id="rId9"/>
    <p:sldId id="727" r:id="rId10"/>
    <p:sldId id="728" r:id="rId11"/>
    <p:sldId id="729" r:id="rId12"/>
    <p:sldId id="731" r:id="rId13"/>
    <p:sldId id="730" r:id="rId14"/>
    <p:sldId id="732" r:id="rId15"/>
    <p:sldId id="733" r:id="rId16"/>
    <p:sldId id="734" r:id="rId17"/>
    <p:sldId id="735" r:id="rId18"/>
    <p:sldId id="736" r:id="rId19"/>
    <p:sldId id="737" r:id="rId20"/>
    <p:sldId id="258"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6370" autoAdjust="0"/>
  </p:normalViewPr>
  <p:slideViewPr>
    <p:cSldViewPr snapToGrid="0">
      <p:cViewPr varScale="1">
        <p:scale>
          <a:sx n="120" d="100"/>
          <a:sy n="120" d="100"/>
        </p:scale>
        <p:origin x="15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427708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6840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70031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52" y="1419996"/>
            <a:ext cx="12202952" cy="3017388"/>
          </a:xfrm>
          <a:prstGeom prst="rect">
            <a:avLst/>
          </a:prstGeom>
        </p:spPr>
      </p:pic>
      <p:sp>
        <p:nvSpPr>
          <p:cNvPr id="6" name="標題 10"/>
          <p:cNvSpPr>
            <a:spLocks noGrp="1"/>
          </p:cNvSpPr>
          <p:nvPr>
            <p:ph type="title"/>
          </p:nvPr>
        </p:nvSpPr>
        <p:spPr>
          <a:xfrm>
            <a:off x="285708" y="2204142"/>
            <a:ext cx="8993519" cy="824137"/>
          </a:xfrm>
        </p:spPr>
        <p:txBody>
          <a:bodyPr/>
          <a:lstStyle>
            <a:lvl1pPr algn="l">
              <a:defRPr sz="4800" b="1">
                <a:solidFill>
                  <a:srgbClr val="002060"/>
                </a:solidFill>
                <a:latin typeface="微軟正黑體" pitchFamily="34" charset="-120"/>
                <a:ea typeface="微軟正黑體" pitchFamily="34" charset="-120"/>
              </a:defRPr>
            </a:lvl1pPr>
          </a:lstStyle>
          <a:p>
            <a:r>
              <a:rPr lang="zh-TW" altLang="en-US" dirty="0"/>
              <a:t>按一下以編輯母片標題樣式</a:t>
            </a:r>
          </a:p>
        </p:txBody>
      </p:sp>
      <p:sp>
        <p:nvSpPr>
          <p:cNvPr id="7" name="內容版面配置區 5"/>
          <p:cNvSpPr>
            <a:spLocks noGrp="1"/>
          </p:cNvSpPr>
          <p:nvPr>
            <p:ph sz="quarter" idx="13"/>
          </p:nvPr>
        </p:nvSpPr>
        <p:spPr>
          <a:xfrm>
            <a:off x="3790667" y="4437384"/>
            <a:ext cx="3333791" cy="357187"/>
          </a:xfrm>
        </p:spPr>
        <p:txBody>
          <a:bodyPr/>
          <a:lstStyle>
            <a:lvl1pPr algn="l" rtl="0" fontAlgn="base">
              <a:spcBef>
                <a:spcPct val="50000"/>
              </a:spcBef>
              <a:spcAft>
                <a:spcPct val="0"/>
              </a:spcAft>
              <a:buNone/>
              <a:defRPr kumimoji="1" lang="zh-TW" altLang="en-US" sz="1600" b="1" kern="1200" dirty="0" smtClean="0">
                <a:solidFill>
                  <a:srgbClr val="4D4D4D"/>
                </a:solidFill>
                <a:latin typeface="Arial" charset="0"/>
                <a:ea typeface="微軟正黑體" pitchFamily="34" charset="-120"/>
                <a:cs typeface="+mn-cs"/>
              </a:defRPr>
            </a:lvl1pPr>
            <a:lvl2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2pPr>
            <a:lvl3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3pPr>
            <a:lvl4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4pPr>
            <a:lvl5pPr algn="l" rtl="0" fontAlgn="base">
              <a:spcBef>
                <a:spcPct val="50000"/>
              </a:spcBef>
              <a:spcAft>
                <a:spcPct val="0"/>
              </a:spcAft>
              <a:defRPr kumimoji="1" lang="zh-TW" altLang="en-US" sz="1600" b="1" kern="1200" dirty="0">
                <a:solidFill>
                  <a:srgbClr val="4D4D4D"/>
                </a:solidFill>
                <a:latin typeface="Arial" charset="0"/>
                <a:ea typeface="微軟正黑體" pitchFamily="34" charset="-120"/>
                <a:cs typeface="+mn-cs"/>
              </a:defRPr>
            </a:lvl5pPr>
          </a:lstStyle>
          <a:p>
            <a:pPr lvl="0"/>
            <a:r>
              <a:rPr lang="zh-TW" altLang="en-US"/>
              <a:t>按一下以編輯母片文字樣式</a:t>
            </a:r>
          </a:p>
        </p:txBody>
      </p:sp>
      <p:sp>
        <p:nvSpPr>
          <p:cNvPr id="8" name="內容版面配置區 5"/>
          <p:cNvSpPr>
            <a:spLocks noGrp="1"/>
          </p:cNvSpPr>
          <p:nvPr>
            <p:ph sz="quarter" idx="14"/>
          </p:nvPr>
        </p:nvSpPr>
        <p:spPr>
          <a:xfrm>
            <a:off x="285708" y="4437384"/>
            <a:ext cx="3333791" cy="357187"/>
          </a:xfrm>
        </p:spPr>
        <p:txBody>
          <a:bodyPr/>
          <a:lstStyle>
            <a:lvl1pPr algn="l" rtl="0" fontAlgn="base">
              <a:spcBef>
                <a:spcPct val="50000"/>
              </a:spcBef>
              <a:spcAft>
                <a:spcPct val="0"/>
              </a:spcAft>
              <a:buNone/>
              <a:defRPr kumimoji="1" lang="zh-TW" altLang="en-US" sz="1600" b="1" kern="1200" dirty="0" smtClean="0">
                <a:solidFill>
                  <a:srgbClr val="4D4D4D"/>
                </a:solidFill>
                <a:latin typeface="Arial" charset="0"/>
                <a:ea typeface="微軟正黑體" pitchFamily="34" charset="-120"/>
                <a:cs typeface="+mn-cs"/>
              </a:defRPr>
            </a:lvl1pPr>
            <a:lvl2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2pPr>
            <a:lvl3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3pPr>
            <a:lvl4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4pPr>
            <a:lvl5pPr algn="l" rtl="0" fontAlgn="base">
              <a:spcBef>
                <a:spcPct val="50000"/>
              </a:spcBef>
              <a:spcAft>
                <a:spcPct val="0"/>
              </a:spcAft>
              <a:defRPr kumimoji="1" lang="zh-TW" altLang="en-US" sz="1600" b="1" kern="1200" dirty="0">
                <a:solidFill>
                  <a:srgbClr val="4D4D4D"/>
                </a:solidFill>
                <a:latin typeface="Arial" charset="0"/>
                <a:ea typeface="微軟正黑體" pitchFamily="34" charset="-120"/>
                <a:cs typeface="+mn-cs"/>
              </a:defRPr>
            </a:lvl5pPr>
          </a:lstStyle>
          <a:p>
            <a:pPr lvl="0"/>
            <a:r>
              <a:rPr lang="zh-TW" altLang="en-US"/>
              <a:t>按一下以編輯母片文字樣式</a:t>
            </a:r>
          </a:p>
        </p:txBody>
      </p:sp>
    </p:spTree>
    <p:extLst>
      <p:ext uri="{BB962C8B-B14F-4D97-AF65-F5344CB8AC3E}">
        <p14:creationId xmlns:p14="http://schemas.microsoft.com/office/powerpoint/2010/main" val="428535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內頁">
    <p:spTree>
      <p:nvGrpSpPr>
        <p:cNvPr id="1" name=""/>
        <p:cNvGrpSpPr/>
        <p:nvPr/>
      </p:nvGrpSpPr>
      <p:grpSpPr>
        <a:xfrm>
          <a:off x="0" y="0"/>
          <a:ext cx="0" cy="0"/>
          <a:chOff x="0" y="0"/>
          <a:chExt cx="0" cy="0"/>
        </a:xfrm>
      </p:grpSpPr>
      <p:sp>
        <p:nvSpPr>
          <p:cNvPr id="8" name="Text Box 4"/>
          <p:cNvSpPr txBox="1">
            <a:spLocks noChangeArrowheads="1"/>
          </p:cNvSpPr>
          <p:nvPr userDrawn="1"/>
        </p:nvSpPr>
        <p:spPr bwMode="auto">
          <a:xfrm>
            <a:off x="11049001" y="6381812"/>
            <a:ext cx="912284" cy="366712"/>
          </a:xfrm>
          <a:prstGeom prst="rect">
            <a:avLst/>
          </a:prstGeom>
          <a:noFill/>
          <a:ln>
            <a:noFill/>
          </a:ln>
        </p:spPr>
        <p:txBody>
          <a:bodyPr>
            <a:spAutoFit/>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r" eaLnBrk="1" fontAlgn="base" hangingPunct="1">
              <a:spcBef>
                <a:spcPct val="0"/>
              </a:spcBef>
              <a:spcAft>
                <a:spcPct val="0"/>
              </a:spcAft>
              <a:defRPr/>
            </a:pPr>
            <a:fld id="{3C9EA239-FE01-4B09-950E-897D2A7DE7D0}" type="slidenum">
              <a:rPr kumimoji="0" lang="en-US" altLang="zh-TW" sz="1800">
                <a:solidFill>
                  <a:srgbClr val="777777"/>
                </a:solidFill>
              </a:rPr>
              <a:pPr algn="r" eaLnBrk="1" fontAlgn="base" hangingPunct="1">
                <a:spcBef>
                  <a:spcPct val="0"/>
                </a:spcBef>
                <a:spcAft>
                  <a:spcPct val="0"/>
                </a:spcAft>
                <a:defRPr/>
              </a:pPr>
              <a:t>‹#›</a:t>
            </a:fld>
            <a:endParaRPr kumimoji="0" lang="en-US" altLang="zh-TW" sz="1800" dirty="0">
              <a:solidFill>
                <a:srgbClr val="777777"/>
              </a:solidFill>
            </a:endParaRPr>
          </a:p>
        </p:txBody>
      </p:sp>
      <p:sp>
        <p:nvSpPr>
          <p:cNvPr id="9" name="內容版面配置區 2"/>
          <p:cNvSpPr>
            <a:spLocks noGrp="1"/>
          </p:cNvSpPr>
          <p:nvPr>
            <p:ph idx="1"/>
          </p:nvPr>
        </p:nvSpPr>
        <p:spPr>
          <a:xfrm>
            <a:off x="609600" y="1600201"/>
            <a:ext cx="10972800" cy="4525963"/>
          </a:xfrm>
        </p:spPr>
        <p:txBody>
          <a:bodyPr/>
          <a:lstStyle>
            <a:lvl1pPr>
              <a:buFontTx/>
              <a:buBlip>
                <a:blip r:embed="rId2"/>
              </a:buBlip>
              <a:defRPr sz="2800" baseline="0">
                <a:solidFill>
                  <a:schemeClr val="tx1"/>
                </a:solidFill>
                <a:latin typeface="Arial" pitchFamily="34" charset="0"/>
                <a:ea typeface="微軟正黑體" pitchFamily="34" charset="-120"/>
              </a:defRPr>
            </a:lvl1pPr>
            <a:lvl2pPr>
              <a:buFontTx/>
              <a:buBlip>
                <a:blip r:embed="rId3"/>
              </a:buBlip>
              <a:defRPr sz="2800" baseline="0">
                <a:solidFill>
                  <a:schemeClr val="tx1"/>
                </a:solidFill>
                <a:latin typeface="Arial" pitchFamily="34" charset="0"/>
                <a:ea typeface="微軟正黑體" pitchFamily="34" charset="-120"/>
              </a:defRPr>
            </a:lvl2pPr>
            <a:lvl3pPr>
              <a:buFontTx/>
              <a:buBlip>
                <a:blip r:embed="rId4"/>
              </a:buBlip>
              <a:defRPr sz="2800" baseline="0">
                <a:solidFill>
                  <a:schemeClr val="tx1"/>
                </a:solidFill>
                <a:latin typeface="Arial" pitchFamily="34" charset="0"/>
                <a:ea typeface="微軟正黑體" pitchFamily="34" charset="-120"/>
              </a:defRPr>
            </a:lvl3pPr>
            <a:lvl4pPr>
              <a:buFontTx/>
              <a:buBlip>
                <a:blip r:embed="rId5"/>
              </a:buBlip>
              <a:defRPr sz="2800" baseline="0">
                <a:solidFill>
                  <a:schemeClr val="tx1"/>
                </a:solidFill>
                <a:latin typeface="Arial" pitchFamily="34" charset="0"/>
                <a:ea typeface="微軟正黑體" pitchFamily="34" charset="-120"/>
              </a:defRPr>
            </a:lvl4pPr>
            <a:lvl5pPr>
              <a:buFontTx/>
              <a:buBlip>
                <a:blip r:embed="rId6"/>
              </a:buBlip>
              <a:defRPr sz="2800" baseline="0">
                <a:solidFill>
                  <a:schemeClr val="tx1"/>
                </a:solidFill>
                <a:latin typeface="Arial" pitchFamily="34" charset="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p:cNvSpPr>
            <a:spLocks noGrp="1"/>
          </p:cNvSpPr>
          <p:nvPr>
            <p:ph type="title"/>
          </p:nvPr>
        </p:nvSpPr>
        <p:spPr>
          <a:xfrm>
            <a:off x="609600" y="714356"/>
            <a:ext cx="10972800" cy="703282"/>
          </a:xfrm>
        </p:spPr>
        <p:txBody>
          <a:bodyPr>
            <a:normAutofit/>
          </a:bodyPr>
          <a:lstStyle>
            <a:lvl1pPr algn="l">
              <a:defRPr sz="3600" b="1" baseline="0">
                <a:solidFill>
                  <a:srgbClr val="002060"/>
                </a:solidFill>
                <a:latin typeface="Arial" pitchFamily="34" charset="0"/>
                <a:ea typeface="微軟正黑體" pitchFamily="34" charset="-120"/>
              </a:defRPr>
            </a:lvl1pPr>
          </a:lstStyle>
          <a:p>
            <a:r>
              <a:rPr lang="zh-TW" altLang="en-US" dirty="0"/>
              <a:t>按一下以編輯母片標題樣式</a:t>
            </a:r>
          </a:p>
        </p:txBody>
      </p:sp>
      <p:sp>
        <p:nvSpPr>
          <p:cNvPr id="11" name="日期版面配置區 3"/>
          <p:cNvSpPr>
            <a:spLocks noGrp="1"/>
          </p:cNvSpPr>
          <p:nvPr>
            <p:ph type="dt" sz="half" idx="10"/>
          </p:nvPr>
        </p:nvSpPr>
        <p:spPr>
          <a:xfrm>
            <a:off x="609600" y="6245225"/>
            <a:ext cx="2844800" cy="476250"/>
          </a:xfrm>
        </p:spPr>
        <p:txBody>
          <a:bodyPr/>
          <a:lstStyle>
            <a:lvl1pPr>
              <a:defRPr baseline="0">
                <a:solidFill>
                  <a:schemeClr val="tx1"/>
                </a:solidFill>
                <a:latin typeface="Arial" pitchFamily="34" charset="0"/>
                <a:ea typeface="微軟正黑體" pitchFamily="34" charset="-120"/>
              </a:defRPr>
            </a:lvl1pPr>
          </a:lstStyle>
          <a:p>
            <a:pPr>
              <a:defRPr/>
            </a:pPr>
            <a:fld id="{FC82B475-8039-4314-9554-4D23FF885049}" type="datetime1">
              <a:rPr lang="zh-TW" altLang="en-US" smtClean="0">
                <a:solidFill>
                  <a:prstClr val="black"/>
                </a:solidFill>
              </a:rPr>
              <a:pPr>
                <a:defRPr/>
              </a:pPr>
              <a:t>2023/11/15</a:t>
            </a:fld>
            <a:endParaRPr lang="zh-TW" altLang="en-US" dirty="0">
              <a:solidFill>
                <a:prstClr val="black"/>
              </a:solidFill>
            </a:endParaRPr>
          </a:p>
        </p:txBody>
      </p:sp>
      <p:sp>
        <p:nvSpPr>
          <p:cNvPr id="12" name="頁尾版面配置區 4"/>
          <p:cNvSpPr>
            <a:spLocks noGrp="1"/>
          </p:cNvSpPr>
          <p:nvPr>
            <p:ph type="ftr" sz="quarter" idx="11"/>
          </p:nvPr>
        </p:nvSpPr>
        <p:spPr>
          <a:xfrm>
            <a:off x="6766984" y="6383338"/>
            <a:ext cx="4512733" cy="215900"/>
          </a:xfrm>
        </p:spPr>
        <p:txBody>
          <a:bodyPr/>
          <a:lstStyle>
            <a:lvl1pPr algn="r">
              <a:defRPr sz="1200" baseline="0">
                <a:solidFill>
                  <a:schemeClr val="tx1"/>
                </a:solidFill>
                <a:latin typeface="Arial" pitchFamily="34" charset="0"/>
                <a:ea typeface="微軟正黑體" pitchFamily="34" charset="-120"/>
              </a:defRPr>
            </a:lvl1pPr>
          </a:lstStyle>
          <a:p>
            <a:pPr>
              <a:defRPr/>
            </a:pPr>
            <a:endParaRPr lang="zh-TW" altLang="en-US">
              <a:solidFill>
                <a:prstClr val="black"/>
              </a:solidFill>
            </a:endParaRPr>
          </a:p>
        </p:txBody>
      </p:sp>
      <p:pic>
        <p:nvPicPr>
          <p:cNvPr id="13" name="圖片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238049"/>
            <a:ext cx="3065929" cy="452147"/>
          </a:xfrm>
          <a:prstGeom prst="rect">
            <a:avLst/>
          </a:prstGeom>
        </p:spPr>
      </p:pic>
    </p:spTree>
    <p:extLst>
      <p:ext uri="{BB962C8B-B14F-4D97-AF65-F5344CB8AC3E}">
        <p14:creationId xmlns:p14="http://schemas.microsoft.com/office/powerpoint/2010/main" val="293176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雙物件_內頁">
    <p:spTree>
      <p:nvGrpSpPr>
        <p:cNvPr id="1" name=""/>
        <p:cNvGrpSpPr/>
        <p:nvPr/>
      </p:nvGrpSpPr>
      <p:grpSpPr>
        <a:xfrm>
          <a:off x="0" y="0"/>
          <a:ext cx="0" cy="0"/>
          <a:chOff x="0" y="0"/>
          <a:chExt cx="0" cy="0"/>
        </a:xfrm>
      </p:grpSpPr>
      <p:sp>
        <p:nvSpPr>
          <p:cNvPr id="8" name="Text Box 4"/>
          <p:cNvSpPr txBox="1">
            <a:spLocks noChangeArrowheads="1"/>
          </p:cNvSpPr>
          <p:nvPr userDrawn="1"/>
        </p:nvSpPr>
        <p:spPr bwMode="auto">
          <a:xfrm>
            <a:off x="11049001" y="6381812"/>
            <a:ext cx="912284" cy="366712"/>
          </a:xfrm>
          <a:prstGeom prst="rect">
            <a:avLst/>
          </a:prstGeom>
          <a:noFill/>
          <a:ln>
            <a:noFill/>
          </a:ln>
        </p:spPr>
        <p:txBody>
          <a:bodyPr>
            <a:spAutoFit/>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r" eaLnBrk="1" fontAlgn="base" hangingPunct="1">
              <a:spcBef>
                <a:spcPct val="0"/>
              </a:spcBef>
              <a:spcAft>
                <a:spcPct val="0"/>
              </a:spcAft>
              <a:defRPr/>
            </a:pPr>
            <a:fld id="{3C9EA239-FE01-4B09-950E-897D2A7DE7D0}" type="slidenum">
              <a:rPr kumimoji="0" lang="en-US" altLang="zh-TW" sz="1800">
                <a:solidFill>
                  <a:srgbClr val="777777"/>
                </a:solidFill>
              </a:rPr>
              <a:pPr algn="r" eaLnBrk="1" fontAlgn="base" hangingPunct="1">
                <a:spcBef>
                  <a:spcPct val="0"/>
                </a:spcBef>
                <a:spcAft>
                  <a:spcPct val="0"/>
                </a:spcAft>
                <a:defRPr/>
              </a:pPr>
              <a:t>‹#›</a:t>
            </a:fld>
            <a:endParaRPr kumimoji="0" lang="en-US" altLang="zh-TW" sz="1800" dirty="0">
              <a:solidFill>
                <a:srgbClr val="777777"/>
              </a:solidFill>
            </a:endParaRPr>
          </a:p>
        </p:txBody>
      </p:sp>
      <p:sp>
        <p:nvSpPr>
          <p:cNvPr id="11" name="日期版面配置區 3"/>
          <p:cNvSpPr>
            <a:spLocks noGrp="1"/>
          </p:cNvSpPr>
          <p:nvPr>
            <p:ph type="dt" sz="half" idx="10"/>
          </p:nvPr>
        </p:nvSpPr>
        <p:spPr>
          <a:xfrm>
            <a:off x="609600" y="6245225"/>
            <a:ext cx="2844800" cy="476250"/>
          </a:xfrm>
        </p:spPr>
        <p:txBody>
          <a:bodyPr/>
          <a:lstStyle>
            <a:lvl1pPr>
              <a:defRPr baseline="0">
                <a:solidFill>
                  <a:schemeClr val="tx1"/>
                </a:solidFill>
                <a:latin typeface="Arial" pitchFamily="34" charset="0"/>
                <a:ea typeface="微軟正黑體" pitchFamily="34" charset="-120"/>
              </a:defRPr>
            </a:lvl1pPr>
          </a:lstStyle>
          <a:p>
            <a:pPr>
              <a:defRPr/>
            </a:pPr>
            <a:fld id="{FC82B475-8039-4314-9554-4D23FF885049}" type="datetime1">
              <a:rPr lang="zh-TW" altLang="en-US" smtClean="0">
                <a:solidFill>
                  <a:prstClr val="black"/>
                </a:solidFill>
              </a:rPr>
              <a:pPr>
                <a:defRPr/>
              </a:pPr>
              <a:t>2023/11/15</a:t>
            </a:fld>
            <a:endParaRPr lang="zh-TW" altLang="en-US" dirty="0">
              <a:solidFill>
                <a:prstClr val="black"/>
              </a:solidFill>
            </a:endParaRPr>
          </a:p>
        </p:txBody>
      </p:sp>
      <p:sp>
        <p:nvSpPr>
          <p:cNvPr id="12" name="頁尾版面配置區 4"/>
          <p:cNvSpPr>
            <a:spLocks noGrp="1"/>
          </p:cNvSpPr>
          <p:nvPr>
            <p:ph type="ftr" sz="quarter" idx="11"/>
          </p:nvPr>
        </p:nvSpPr>
        <p:spPr>
          <a:xfrm>
            <a:off x="6766984" y="6383338"/>
            <a:ext cx="4512733" cy="215900"/>
          </a:xfrm>
        </p:spPr>
        <p:txBody>
          <a:bodyPr/>
          <a:lstStyle>
            <a:lvl1pPr algn="r">
              <a:defRPr sz="1200" baseline="0">
                <a:solidFill>
                  <a:schemeClr val="tx1"/>
                </a:solidFill>
                <a:latin typeface="Arial" pitchFamily="34" charset="0"/>
                <a:ea typeface="微軟正黑體" pitchFamily="34" charset="-120"/>
              </a:defRPr>
            </a:lvl1pPr>
          </a:lstStyle>
          <a:p>
            <a:pPr>
              <a:defRPr/>
            </a:pPr>
            <a:endParaRPr lang="zh-TW" altLang="en-US">
              <a:solidFill>
                <a:prstClr val="black"/>
              </a:solidFill>
            </a:endParaRPr>
          </a:p>
        </p:txBody>
      </p:sp>
      <p:pic>
        <p:nvPicPr>
          <p:cNvPr id="13" name="圖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049"/>
            <a:ext cx="3065929" cy="452147"/>
          </a:xfrm>
          <a:prstGeom prst="rect">
            <a:avLst/>
          </a:prstGeom>
        </p:spPr>
      </p:pic>
      <p:sp>
        <p:nvSpPr>
          <p:cNvPr id="6" name="Content Placeholder 2"/>
          <p:cNvSpPr>
            <a:spLocks noGrp="1"/>
          </p:cNvSpPr>
          <p:nvPr>
            <p:ph sz="half" idx="1"/>
          </p:nvPr>
        </p:nvSpPr>
        <p:spPr>
          <a:xfrm>
            <a:off x="611749" y="1584101"/>
            <a:ext cx="5462789" cy="4592862"/>
          </a:xfrm>
        </p:spPr>
        <p:txBody>
          <a:bodyPr vert="horz" lIns="91440" tIns="45720" rIns="91440" bIns="45720" rtlCol="0">
            <a:normAutofit/>
          </a:bodyPr>
          <a:lstStyle>
            <a:lvl1pPr>
              <a:defRPr lang="zh-TW" altLang="en-US" smtClean="0"/>
            </a:lvl1pPr>
            <a:lvl2pPr>
              <a:defRPr lang="zh-TW" altLang="en-US" smtClean="0"/>
            </a:lvl2pPr>
            <a:lvl3pPr>
              <a:defRPr lang="zh-TW" altLang="en-US" smtClean="0"/>
            </a:lvl3pPr>
            <a:lvl4pPr>
              <a:defRPr lang="zh-TW" altLang="en-US" smtClean="0"/>
            </a:lvl4pPr>
            <a:lvl5pPr>
              <a:defRPr lang="en-US" dirty="0"/>
            </a:lvl5pPr>
          </a:lstStyle>
          <a:p>
            <a:pPr lvl="0">
              <a:buFontTx/>
              <a:buBlip>
                <a:blip r:embed="rId3"/>
              </a:buBlip>
            </a:pPr>
            <a:r>
              <a:rPr lang="zh-TW" altLang="en-US"/>
              <a:t>編輯母片文字樣式</a:t>
            </a:r>
          </a:p>
          <a:p>
            <a:pPr lvl="1">
              <a:buFontTx/>
              <a:buBlip>
                <a:blip r:embed="rId4"/>
              </a:buBlip>
            </a:pPr>
            <a:r>
              <a:rPr lang="zh-TW" altLang="en-US"/>
              <a:t>第二層</a:t>
            </a:r>
          </a:p>
          <a:p>
            <a:pPr lvl="2">
              <a:buFontTx/>
              <a:buBlip>
                <a:blip r:embed="rId5"/>
              </a:buBlip>
            </a:pPr>
            <a:r>
              <a:rPr lang="zh-TW" altLang="en-US"/>
              <a:t>第三層</a:t>
            </a:r>
          </a:p>
          <a:p>
            <a:pPr lvl="3">
              <a:buFontTx/>
              <a:buBlip>
                <a:blip r:embed="rId6"/>
              </a:buBlip>
            </a:pPr>
            <a:r>
              <a:rPr lang="zh-TW" altLang="en-US"/>
              <a:t>第四層</a:t>
            </a:r>
          </a:p>
          <a:p>
            <a:pPr lvl="4">
              <a:buFontTx/>
              <a:buBlip>
                <a:blip r:embed="rId7"/>
              </a:buBlip>
            </a:pPr>
            <a:r>
              <a:rPr lang="zh-TW" altLang="en-US"/>
              <a:t>第五層</a:t>
            </a:r>
            <a:endParaRPr lang="en-US" dirty="0"/>
          </a:p>
        </p:txBody>
      </p:sp>
      <p:sp>
        <p:nvSpPr>
          <p:cNvPr id="7" name="Content Placeholder 3"/>
          <p:cNvSpPr>
            <a:spLocks noGrp="1"/>
          </p:cNvSpPr>
          <p:nvPr>
            <p:ph sz="half" idx="2"/>
          </p:nvPr>
        </p:nvSpPr>
        <p:spPr>
          <a:xfrm>
            <a:off x="6119611" y="1584101"/>
            <a:ext cx="5462789" cy="4592862"/>
          </a:xfrm>
        </p:spPr>
        <p:txBody>
          <a:bodyPr vert="horz" lIns="91440" tIns="45720" rIns="91440" bIns="45720" rtlCol="0">
            <a:normAutofit/>
          </a:bodyPr>
          <a:lstStyle>
            <a:lvl1pPr>
              <a:defRPr lang="zh-TW" altLang="en-US" smtClean="0"/>
            </a:lvl1pPr>
            <a:lvl2pPr>
              <a:defRPr lang="zh-TW" altLang="en-US" smtClean="0"/>
            </a:lvl2pPr>
            <a:lvl3pPr>
              <a:defRPr lang="zh-TW" altLang="en-US" smtClean="0"/>
            </a:lvl3pPr>
            <a:lvl4pPr>
              <a:defRPr lang="zh-TW" altLang="en-US" smtClean="0"/>
            </a:lvl4pPr>
            <a:lvl5pPr>
              <a:defRPr lang="en-US" dirty="0"/>
            </a:lvl5pPr>
          </a:lstStyle>
          <a:p>
            <a:pPr lvl="0">
              <a:buFontTx/>
              <a:buBlip>
                <a:blip r:embed="rId3"/>
              </a:buBlip>
            </a:pPr>
            <a:r>
              <a:rPr lang="zh-TW" altLang="en-US"/>
              <a:t>編輯母片文字樣式</a:t>
            </a:r>
          </a:p>
          <a:p>
            <a:pPr lvl="1">
              <a:buFontTx/>
              <a:buBlip>
                <a:blip r:embed="rId4"/>
              </a:buBlip>
            </a:pPr>
            <a:r>
              <a:rPr lang="zh-TW" altLang="en-US"/>
              <a:t>第二層</a:t>
            </a:r>
          </a:p>
          <a:p>
            <a:pPr lvl="2">
              <a:buFontTx/>
              <a:buBlip>
                <a:blip r:embed="rId5"/>
              </a:buBlip>
            </a:pPr>
            <a:r>
              <a:rPr lang="zh-TW" altLang="en-US"/>
              <a:t>第三層</a:t>
            </a:r>
          </a:p>
          <a:p>
            <a:pPr lvl="3">
              <a:buFontTx/>
              <a:buBlip>
                <a:blip r:embed="rId6"/>
              </a:buBlip>
            </a:pPr>
            <a:r>
              <a:rPr lang="zh-TW" altLang="en-US"/>
              <a:t>第四層</a:t>
            </a:r>
          </a:p>
          <a:p>
            <a:pPr lvl="4">
              <a:buFontTx/>
              <a:buBlip>
                <a:blip r:embed="rId7"/>
              </a:buBlip>
            </a:pPr>
            <a:r>
              <a:rPr lang="zh-TW" altLang="en-US"/>
              <a:t>第五層</a:t>
            </a:r>
            <a:endParaRPr lang="en-US" dirty="0"/>
          </a:p>
        </p:txBody>
      </p:sp>
      <p:sp>
        <p:nvSpPr>
          <p:cNvPr id="9" name="標題 1"/>
          <p:cNvSpPr>
            <a:spLocks noGrp="1"/>
          </p:cNvSpPr>
          <p:nvPr>
            <p:ph type="title"/>
          </p:nvPr>
        </p:nvSpPr>
        <p:spPr>
          <a:xfrm>
            <a:off x="609600" y="714356"/>
            <a:ext cx="10972800" cy="703282"/>
          </a:xfrm>
        </p:spPr>
        <p:txBody>
          <a:bodyPr>
            <a:normAutofit/>
          </a:bodyPr>
          <a:lstStyle>
            <a:lvl1pPr algn="l">
              <a:defRPr sz="3600" b="1" baseline="0">
                <a:solidFill>
                  <a:srgbClr val="002060"/>
                </a:solidFill>
                <a:latin typeface="Arial" pitchFamily="34" charset="0"/>
                <a:ea typeface="微軟正黑體"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109714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E37DA1E-BFB7-4C32-8EF6-4305666AFE82}" type="slidenum">
              <a:rPr lang="zh-TW" altLang="en-US" smtClean="0"/>
              <a:t>‹#›</a:t>
            </a:fld>
            <a:endParaRPr lang="zh-TW" altLang="en-US"/>
          </a:p>
        </p:txBody>
      </p:sp>
      <p:grpSp>
        <p:nvGrpSpPr>
          <p:cNvPr id="6" name="群組 5"/>
          <p:cNvGrpSpPr/>
          <p:nvPr userDrawn="1"/>
        </p:nvGrpSpPr>
        <p:grpSpPr>
          <a:xfrm>
            <a:off x="453099" y="2115128"/>
            <a:ext cx="11738901" cy="4774404"/>
            <a:chOff x="453099" y="2115128"/>
            <a:chExt cx="11738901" cy="4774404"/>
          </a:xfrm>
        </p:grpSpPr>
        <p:grpSp>
          <p:nvGrpSpPr>
            <p:cNvPr id="7" name="群組 6"/>
            <p:cNvGrpSpPr/>
            <p:nvPr/>
          </p:nvGrpSpPr>
          <p:grpSpPr>
            <a:xfrm>
              <a:off x="611188" y="6436399"/>
              <a:ext cx="11580812" cy="453133"/>
              <a:chOff x="611188" y="6436399"/>
              <a:chExt cx="11580812" cy="453133"/>
            </a:xfrm>
          </p:grpSpPr>
          <p:sp>
            <p:nvSpPr>
              <p:cNvPr id="36" name="矩形 35"/>
              <p:cNvSpPr/>
              <p:nvPr/>
            </p:nvSpPr>
            <p:spPr>
              <a:xfrm>
                <a:off x="611188" y="6436399"/>
                <a:ext cx="11580812" cy="4216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日期版面配置區 3"/>
              <p:cNvSpPr txBox="1">
                <a:spLocks/>
              </p:cNvSpPr>
              <p:nvPr/>
            </p:nvSpPr>
            <p:spPr bwMode="auto">
              <a:xfrm>
                <a:off x="611188" y="6467931"/>
                <a:ext cx="8573408" cy="42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b="1" kern="1200">
                    <a:solidFill>
                      <a:schemeClr val="bg1"/>
                    </a:solidFill>
                    <a:latin typeface="+mn-lt"/>
                    <a:ea typeface="굴림" pitchFamily="50" charset="-128"/>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National Yulin University of Science &amp; Technology</a:t>
                </a:r>
              </a:p>
            </p:txBody>
          </p:sp>
        </p:grpSp>
        <p:grpSp>
          <p:nvGrpSpPr>
            <p:cNvPr id="8" name="群組 7"/>
            <p:cNvGrpSpPr/>
            <p:nvPr/>
          </p:nvGrpSpPr>
          <p:grpSpPr>
            <a:xfrm>
              <a:off x="453099" y="2115128"/>
              <a:ext cx="11278093" cy="3816350"/>
              <a:chOff x="453099" y="2115128"/>
              <a:chExt cx="11278093" cy="3816350"/>
            </a:xfrm>
          </p:grpSpPr>
          <p:grpSp>
            <p:nvGrpSpPr>
              <p:cNvPr id="9" name="Group 4"/>
              <p:cNvGrpSpPr>
                <a:grpSpLocks/>
              </p:cNvGrpSpPr>
              <p:nvPr/>
            </p:nvGrpSpPr>
            <p:grpSpPr bwMode="auto">
              <a:xfrm>
                <a:off x="7986279" y="2115128"/>
                <a:ext cx="3744913" cy="3816350"/>
                <a:chOff x="2789" y="890"/>
                <a:chExt cx="2722" cy="2721"/>
              </a:xfrm>
            </p:grpSpPr>
            <p:sp>
              <p:nvSpPr>
                <p:cNvPr id="11"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2" name="Freeform 6"/>
                <p:cNvSpPr>
                  <a:spLocks/>
                </p:cNvSpPr>
                <p:nvPr/>
              </p:nvSpPr>
              <p:spPr bwMode="ltGray">
                <a:xfrm>
                  <a:off x="3196" y="3082"/>
                  <a:ext cx="325" cy="244"/>
                </a:xfrm>
                <a:custGeom>
                  <a:avLst/>
                  <a:gdLst>
                    <a:gd name="T0" fmla="*/ 0 w 363"/>
                    <a:gd name="T1" fmla="*/ 45 h 272"/>
                    <a:gd name="T2" fmla="*/ 90 w 363"/>
                    <a:gd name="T3" fmla="*/ 136 h 272"/>
                    <a:gd name="T4" fmla="*/ 181 w 363"/>
                    <a:gd name="T5" fmla="*/ 227 h 272"/>
                    <a:gd name="T6" fmla="*/ 272 w 363"/>
                    <a:gd name="T7" fmla="*/ 272 h 272"/>
                    <a:gd name="T8" fmla="*/ 317 w 363"/>
                    <a:gd name="T9" fmla="*/ 272 h 272"/>
                    <a:gd name="T10" fmla="*/ 363 w 363"/>
                    <a:gd name="T11" fmla="*/ 181 h 272"/>
                    <a:gd name="T12" fmla="*/ 317 w 363"/>
                    <a:gd name="T13" fmla="*/ 181 h 272"/>
                    <a:gd name="T14" fmla="*/ 272 w 363"/>
                    <a:gd name="T15" fmla="*/ 181 h 272"/>
                    <a:gd name="T16" fmla="*/ 226 w 363"/>
                    <a:gd name="T17" fmla="*/ 181 h 272"/>
                    <a:gd name="T18" fmla="*/ 226 w 363"/>
                    <a:gd name="T19" fmla="*/ 136 h 272"/>
                    <a:gd name="T20" fmla="*/ 272 w 363"/>
                    <a:gd name="T21" fmla="*/ 91 h 272"/>
                    <a:gd name="T22" fmla="*/ 226 w 363"/>
                    <a:gd name="T23" fmla="*/ 45 h 272"/>
                    <a:gd name="T24" fmla="*/ 226 w 363"/>
                    <a:gd name="T25" fmla="*/ 91 h 272"/>
                    <a:gd name="T26" fmla="*/ 181 w 363"/>
                    <a:gd name="T27" fmla="*/ 136 h 272"/>
                    <a:gd name="T28" fmla="*/ 136 w 363"/>
                    <a:gd name="T29" fmla="*/ 136 h 272"/>
                    <a:gd name="T30" fmla="*/ 90 w 363"/>
                    <a:gd name="T31" fmla="*/ 91 h 272"/>
                    <a:gd name="T32" fmla="*/ 136 w 363"/>
                    <a:gd name="T33" fmla="*/ 91 h 272"/>
                    <a:gd name="T34" fmla="*/ 90 w 363"/>
                    <a:gd name="T35" fmla="*/ 45 h 272"/>
                    <a:gd name="T36" fmla="*/ 45 w 363"/>
                    <a:gd name="T37" fmla="*/ 0 h 272"/>
                    <a:gd name="T38" fmla="*/ 61 w 363"/>
                    <a:gd name="T39" fmla="*/ 57 h 272"/>
                    <a:gd name="T40" fmla="*/ 28 w 363"/>
                    <a:gd name="T41" fmla="*/ 45 h 272"/>
                    <a:gd name="T42" fmla="*/ 0 w 363"/>
                    <a:gd name="T43" fmla="*/ 4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3" name="Freeform 7"/>
                <p:cNvSpPr>
                  <a:spLocks/>
                </p:cNvSpPr>
                <p:nvPr/>
              </p:nvSpPr>
              <p:spPr bwMode="ltGray">
                <a:xfrm>
                  <a:off x="3660" y="1726"/>
                  <a:ext cx="420" cy="1885"/>
                </a:xfrm>
                <a:custGeom>
                  <a:avLst/>
                  <a:gdLst>
                    <a:gd name="T0" fmla="*/ 162 w 420"/>
                    <a:gd name="T1" fmla="*/ 1 h 1885"/>
                    <a:gd name="T2" fmla="*/ 56 w 420"/>
                    <a:gd name="T3" fmla="*/ 561 h 1885"/>
                    <a:gd name="T4" fmla="*/ 122 w 420"/>
                    <a:gd name="T5" fmla="*/ 1185 h 1885"/>
                    <a:gd name="T6" fmla="*/ 383 w 420"/>
                    <a:gd name="T7" fmla="*/ 1785 h 1885"/>
                    <a:gd name="T8" fmla="*/ 343 w 420"/>
                    <a:gd name="T9" fmla="*/ 1785 h 1885"/>
                    <a:gd name="T10" fmla="*/ 70 w 420"/>
                    <a:gd name="T11" fmla="*/ 1209 h 1885"/>
                    <a:gd name="T12" fmla="*/ 15 w 420"/>
                    <a:gd name="T13" fmla="*/ 487 h 1885"/>
                    <a:gd name="T14" fmla="*/ 162 w 420"/>
                    <a:gd name="T15" fmla="*/ 1 h 18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4" name="Freeform 8"/>
                <p:cNvSpPr>
                  <a:spLocks/>
                </p:cNvSpPr>
                <p:nvPr/>
              </p:nvSpPr>
              <p:spPr bwMode="ltGray">
                <a:xfrm>
                  <a:off x="4023" y="1694"/>
                  <a:ext cx="429" cy="1836"/>
                </a:xfrm>
                <a:custGeom>
                  <a:avLst/>
                  <a:gdLst>
                    <a:gd name="T0" fmla="*/ 0 w 429"/>
                    <a:gd name="T1" fmla="*/ 25 h 1836"/>
                    <a:gd name="T2" fmla="*/ 375 w 429"/>
                    <a:gd name="T3" fmla="*/ 1835 h 1836"/>
                    <a:gd name="T4" fmla="*/ 429 w 429"/>
                    <a:gd name="T5" fmla="*/ 1836 h 1836"/>
                    <a:gd name="T6" fmla="*/ 37 w 429"/>
                    <a:gd name="T7" fmla="*/ 0 h 1836"/>
                    <a:gd name="T8" fmla="*/ 0 w 429"/>
                    <a:gd name="T9" fmla="*/ 25 h 1836"/>
                  </a:gdLst>
                  <a:ahLst/>
                  <a:cxnLst>
                    <a:cxn ang="0">
                      <a:pos x="T0" y="T1"/>
                    </a:cxn>
                    <a:cxn ang="0">
                      <a:pos x="T2" y="T3"/>
                    </a:cxn>
                    <a:cxn ang="0">
                      <a:pos x="T4" y="T5"/>
                    </a:cxn>
                    <a:cxn ang="0">
                      <a:pos x="T6" y="T7"/>
                    </a:cxn>
                    <a:cxn ang="0">
                      <a:pos x="T8" y="T9"/>
                    </a:cxn>
                  </a:cxnLst>
                  <a:rect l="0" t="0" r="r" b="b"/>
                  <a:pathLst>
                    <a:path w="429" h="1836">
                      <a:moveTo>
                        <a:pt x="0" y="25"/>
                      </a:moveTo>
                      <a:lnTo>
                        <a:pt x="375" y="1835"/>
                      </a:lnTo>
                      <a:lnTo>
                        <a:pt x="429" y="1836"/>
                      </a:lnTo>
                      <a:lnTo>
                        <a:pt x="37" y="0"/>
                      </a:lnTo>
                      <a:lnTo>
                        <a:pt x="0" y="25"/>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5" name="Freeform 9"/>
                <p:cNvSpPr>
                  <a:spLocks/>
                </p:cNvSpPr>
                <p:nvPr/>
              </p:nvSpPr>
              <p:spPr bwMode="ltGray">
                <a:xfrm>
                  <a:off x="4270" y="1551"/>
                  <a:ext cx="600" cy="1899"/>
                </a:xfrm>
                <a:custGeom>
                  <a:avLst/>
                  <a:gdLst>
                    <a:gd name="T0" fmla="*/ 0 w 600"/>
                    <a:gd name="T1" fmla="*/ 67 h 1899"/>
                    <a:gd name="T2" fmla="*/ 91 w 600"/>
                    <a:gd name="T3" fmla="*/ 168 h 1899"/>
                    <a:gd name="T4" fmla="*/ 347 w 600"/>
                    <a:gd name="T5" fmla="*/ 552 h 1899"/>
                    <a:gd name="T6" fmla="*/ 512 w 600"/>
                    <a:gd name="T7" fmla="*/ 1146 h 1899"/>
                    <a:gd name="T8" fmla="*/ 539 w 600"/>
                    <a:gd name="T9" fmla="*/ 1612 h 1899"/>
                    <a:gd name="T10" fmla="*/ 457 w 600"/>
                    <a:gd name="T11" fmla="*/ 1859 h 1899"/>
                    <a:gd name="T12" fmla="*/ 503 w 600"/>
                    <a:gd name="T13" fmla="*/ 1850 h 1899"/>
                    <a:gd name="T14" fmla="*/ 583 w 600"/>
                    <a:gd name="T15" fmla="*/ 1611 h 1899"/>
                    <a:gd name="T16" fmla="*/ 567 w 600"/>
                    <a:gd name="T17" fmla="*/ 1146 h 1899"/>
                    <a:gd name="T18" fmla="*/ 384 w 600"/>
                    <a:gd name="T19" fmla="*/ 524 h 1899"/>
                    <a:gd name="T20" fmla="*/ 82 w 600"/>
                    <a:gd name="T21" fmla="*/ 76 h 1899"/>
                    <a:gd name="T22" fmla="*/ 0 w 600"/>
                    <a:gd name="T23" fmla="*/ 67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6" name="Freeform 10"/>
                <p:cNvSpPr>
                  <a:spLocks/>
                </p:cNvSpPr>
                <p:nvPr/>
              </p:nvSpPr>
              <p:spPr bwMode="ltGray">
                <a:xfrm>
                  <a:off x="4902" y="1753"/>
                  <a:ext cx="338" cy="1494"/>
                </a:xfrm>
                <a:custGeom>
                  <a:avLst/>
                  <a:gdLst>
                    <a:gd name="T0" fmla="*/ 26 w 338"/>
                    <a:gd name="T1" fmla="*/ 73 h 1494"/>
                    <a:gd name="T2" fmla="*/ 136 w 338"/>
                    <a:gd name="T3" fmla="*/ 194 h 1494"/>
                    <a:gd name="T4" fmla="*/ 282 w 338"/>
                    <a:gd name="T5" fmla="*/ 706 h 1494"/>
                    <a:gd name="T6" fmla="*/ 282 w 338"/>
                    <a:gd name="T7" fmla="*/ 1118 h 1494"/>
                    <a:gd name="T8" fmla="*/ 218 w 338"/>
                    <a:gd name="T9" fmla="*/ 1319 h 1494"/>
                    <a:gd name="T10" fmla="*/ 132 w 338"/>
                    <a:gd name="T11" fmla="*/ 1475 h 1494"/>
                    <a:gd name="T12" fmla="*/ 206 w 338"/>
                    <a:gd name="T13" fmla="*/ 1433 h 1494"/>
                    <a:gd name="T14" fmla="*/ 312 w 338"/>
                    <a:gd name="T15" fmla="*/ 1163 h 1494"/>
                    <a:gd name="T16" fmla="*/ 337 w 338"/>
                    <a:gd name="T17" fmla="*/ 871 h 1494"/>
                    <a:gd name="T18" fmla="*/ 309 w 338"/>
                    <a:gd name="T19" fmla="*/ 615 h 1494"/>
                    <a:gd name="T20" fmla="*/ 172 w 338"/>
                    <a:gd name="T21" fmla="*/ 149 h 1494"/>
                    <a:gd name="T22" fmla="*/ 34 w 338"/>
                    <a:gd name="T23" fmla="*/ 23 h 1494"/>
                    <a:gd name="T24" fmla="*/ 26 w 338"/>
                    <a:gd name="T25" fmla="*/ 73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7" name="Freeform 11"/>
                <p:cNvSpPr>
                  <a:spLocks/>
                </p:cNvSpPr>
                <p:nvPr/>
              </p:nvSpPr>
              <p:spPr bwMode="ltGray">
                <a:xfrm>
                  <a:off x="3189" y="2212"/>
                  <a:ext cx="573" cy="1290"/>
                </a:xfrm>
                <a:custGeom>
                  <a:avLst/>
                  <a:gdLst>
                    <a:gd name="T0" fmla="*/ 2 w 573"/>
                    <a:gd name="T1" fmla="*/ 129 h 1290"/>
                    <a:gd name="T2" fmla="*/ 48 w 573"/>
                    <a:gd name="T3" fmla="*/ 65 h 1290"/>
                    <a:gd name="T4" fmla="*/ 84 w 573"/>
                    <a:gd name="T5" fmla="*/ 522 h 1290"/>
                    <a:gd name="T6" fmla="*/ 241 w 573"/>
                    <a:gd name="T7" fmla="*/ 909 h 1290"/>
                    <a:gd name="T8" fmla="*/ 396 w 573"/>
                    <a:gd name="T9" fmla="*/ 1106 h 1290"/>
                    <a:gd name="T10" fmla="*/ 568 w 573"/>
                    <a:gd name="T11" fmla="*/ 1286 h 1290"/>
                    <a:gd name="T12" fmla="*/ 363 w 573"/>
                    <a:gd name="T13" fmla="*/ 1130 h 1290"/>
                    <a:gd name="T14" fmla="*/ 183 w 573"/>
                    <a:gd name="T15" fmla="*/ 909 h 1290"/>
                    <a:gd name="T16" fmla="*/ 38 w 573"/>
                    <a:gd name="T17" fmla="*/ 540 h 1290"/>
                    <a:gd name="T18" fmla="*/ 2 w 573"/>
                    <a:gd name="T19" fmla="*/ 129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8" name="Freeform 12"/>
                <p:cNvSpPr>
                  <a:spLocks/>
                </p:cNvSpPr>
                <p:nvPr/>
              </p:nvSpPr>
              <p:spPr bwMode="ltGray">
                <a:xfrm>
                  <a:off x="4170" y="1008"/>
                  <a:ext cx="655" cy="192"/>
                </a:xfrm>
                <a:custGeom>
                  <a:avLst/>
                  <a:gdLst>
                    <a:gd name="T0" fmla="*/ 17 w 731"/>
                    <a:gd name="T1" fmla="*/ 187 h 214"/>
                    <a:gd name="T2" fmla="*/ 255 w 731"/>
                    <a:gd name="T3" fmla="*/ 41 h 214"/>
                    <a:gd name="T4" fmla="*/ 456 w 731"/>
                    <a:gd name="T5" fmla="*/ 4 h 214"/>
                    <a:gd name="T6" fmla="*/ 629 w 731"/>
                    <a:gd name="T7" fmla="*/ 16 h 214"/>
                    <a:gd name="T8" fmla="*/ 720 w 731"/>
                    <a:gd name="T9" fmla="*/ 61 h 214"/>
                    <a:gd name="T10" fmla="*/ 565 w 731"/>
                    <a:gd name="T11" fmla="*/ 50 h 214"/>
                    <a:gd name="T12" fmla="*/ 264 w 731"/>
                    <a:gd name="T13" fmla="*/ 77 h 214"/>
                    <a:gd name="T14" fmla="*/ 53 w 731"/>
                    <a:gd name="T15" fmla="*/ 196 h 214"/>
                    <a:gd name="T16" fmla="*/ 17 w 731"/>
                    <a:gd name="T17" fmla="*/ 1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9" name="Freeform 13"/>
                <p:cNvSpPr>
                  <a:spLocks/>
                </p:cNvSpPr>
                <p:nvPr/>
              </p:nvSpPr>
              <p:spPr bwMode="ltGray">
                <a:xfrm>
                  <a:off x="4322" y="1276"/>
                  <a:ext cx="504" cy="82"/>
                </a:xfrm>
                <a:custGeom>
                  <a:avLst/>
                  <a:gdLst>
                    <a:gd name="T0" fmla="*/ 0 w 563"/>
                    <a:gd name="T1" fmla="*/ 0 h 91"/>
                    <a:gd name="T2" fmla="*/ 64 w 563"/>
                    <a:gd name="T3" fmla="*/ 37 h 91"/>
                    <a:gd name="T4" fmla="*/ 311 w 563"/>
                    <a:gd name="T5" fmla="*/ 18 h 91"/>
                    <a:gd name="T6" fmla="*/ 530 w 563"/>
                    <a:gd name="T7" fmla="*/ 37 h 91"/>
                    <a:gd name="T8" fmla="*/ 512 w 563"/>
                    <a:gd name="T9" fmla="*/ 73 h 91"/>
                    <a:gd name="T10" fmla="*/ 293 w 563"/>
                    <a:gd name="T11" fmla="*/ 55 h 91"/>
                    <a:gd name="T12" fmla="*/ 37 w 563"/>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0" name="Freeform 14"/>
                <p:cNvSpPr>
                  <a:spLocks/>
                </p:cNvSpPr>
                <p:nvPr/>
              </p:nvSpPr>
              <p:spPr bwMode="ltGray">
                <a:xfrm>
                  <a:off x="4043" y="890"/>
                  <a:ext cx="204" cy="247"/>
                </a:xfrm>
                <a:custGeom>
                  <a:avLst/>
                  <a:gdLst>
                    <a:gd name="T0" fmla="*/ 0 w 228"/>
                    <a:gd name="T1" fmla="*/ 276 h 276"/>
                    <a:gd name="T2" fmla="*/ 156 w 228"/>
                    <a:gd name="T3" fmla="*/ 38 h 276"/>
                    <a:gd name="T4" fmla="*/ 211 w 228"/>
                    <a:gd name="T5" fmla="*/ 47 h 276"/>
                    <a:gd name="T6" fmla="*/ 52 w 228"/>
                    <a:gd name="T7" fmla="*/ 268 h 276"/>
                  </a:gdLst>
                  <a:ahLst/>
                  <a:cxnLst>
                    <a:cxn ang="0">
                      <a:pos x="T0" y="T1"/>
                    </a:cxn>
                    <a:cxn ang="0">
                      <a:pos x="T2" y="T3"/>
                    </a:cxn>
                    <a:cxn ang="0">
                      <a:pos x="T4" y="T5"/>
                    </a:cxn>
                    <a:cxn ang="0">
                      <a:pos x="T6" y="T7"/>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1" name="Freeform 15"/>
                <p:cNvSpPr>
                  <a:spLocks/>
                </p:cNvSpPr>
                <p:nvPr/>
              </p:nvSpPr>
              <p:spPr bwMode="ltGray">
                <a:xfrm>
                  <a:off x="3854" y="915"/>
                  <a:ext cx="67" cy="287"/>
                </a:xfrm>
                <a:custGeom>
                  <a:avLst/>
                  <a:gdLst>
                    <a:gd name="T0" fmla="*/ 1 w 75"/>
                    <a:gd name="T1" fmla="*/ 46 h 320"/>
                    <a:gd name="T2" fmla="*/ 36 w 75"/>
                    <a:gd name="T3" fmla="*/ 285 h 320"/>
                    <a:gd name="T4" fmla="*/ 74 w 75"/>
                    <a:gd name="T5" fmla="*/ 266 h 320"/>
                    <a:gd name="T6" fmla="*/ 28 w 75"/>
                    <a:gd name="T7" fmla="*/ 37 h 320"/>
                    <a:gd name="T8" fmla="*/ 1 w 75"/>
                    <a:gd name="T9" fmla="*/ 46 h 320"/>
                  </a:gdLst>
                  <a:ahLst/>
                  <a:cxnLst>
                    <a:cxn ang="0">
                      <a:pos x="T0" y="T1"/>
                    </a:cxn>
                    <a:cxn ang="0">
                      <a:pos x="T2" y="T3"/>
                    </a:cxn>
                    <a:cxn ang="0">
                      <a:pos x="T4" y="T5"/>
                    </a:cxn>
                    <a:cxn ang="0">
                      <a:pos x="T6" y="T7"/>
                    </a:cxn>
                    <a:cxn ang="0">
                      <a:pos x="T8" y="T9"/>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2" name="Freeform 16"/>
                <p:cNvSpPr>
                  <a:spLocks/>
                </p:cNvSpPr>
                <p:nvPr/>
              </p:nvSpPr>
              <p:spPr bwMode="ltGray">
                <a:xfrm>
                  <a:off x="3319" y="1736"/>
                  <a:ext cx="1687" cy="607"/>
                </a:xfrm>
                <a:custGeom>
                  <a:avLst/>
                  <a:gdLst>
                    <a:gd name="T0" fmla="*/ 95 w 1883"/>
                    <a:gd name="T1" fmla="*/ 511 h 677"/>
                    <a:gd name="T2" fmla="*/ 406 w 1883"/>
                    <a:gd name="T3" fmla="*/ 594 h 677"/>
                    <a:gd name="T4" fmla="*/ 936 w 1883"/>
                    <a:gd name="T5" fmla="*/ 575 h 677"/>
                    <a:gd name="T6" fmla="*/ 1430 w 1883"/>
                    <a:gd name="T7" fmla="*/ 392 h 677"/>
                    <a:gd name="T8" fmla="*/ 1812 w 1883"/>
                    <a:gd name="T9" fmla="*/ 49 h 677"/>
                    <a:gd name="T10" fmla="*/ 1858 w 1883"/>
                    <a:gd name="T11" fmla="*/ 95 h 677"/>
                    <a:gd name="T12" fmla="*/ 1812 w 1883"/>
                    <a:gd name="T13" fmla="*/ 140 h 677"/>
                    <a:gd name="T14" fmla="*/ 1449 w 1883"/>
                    <a:gd name="T15" fmla="*/ 458 h 677"/>
                    <a:gd name="T16" fmla="*/ 964 w 1883"/>
                    <a:gd name="T17" fmla="*/ 639 h 677"/>
                    <a:gd name="T18" fmla="*/ 406 w 1883"/>
                    <a:gd name="T19" fmla="*/ 666 h 677"/>
                    <a:gd name="T20" fmla="*/ 59 w 1883"/>
                    <a:gd name="T21" fmla="*/ 575 h 677"/>
                    <a:gd name="T22" fmla="*/ 49 w 1883"/>
                    <a:gd name="T23" fmla="*/ 54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3" name="Freeform 17"/>
                <p:cNvSpPr>
                  <a:spLocks/>
                </p:cNvSpPr>
                <p:nvPr/>
              </p:nvSpPr>
              <p:spPr bwMode="ltGray">
                <a:xfrm>
                  <a:off x="2898" y="1874"/>
                  <a:ext cx="2576" cy="1099"/>
                </a:xfrm>
                <a:custGeom>
                  <a:avLst/>
                  <a:gdLst>
                    <a:gd name="T0" fmla="*/ 53 w 2876"/>
                    <a:gd name="T1" fmla="*/ 779 h 1226"/>
                    <a:gd name="T2" fmla="*/ 62 w 2876"/>
                    <a:gd name="T3" fmla="*/ 788 h 1226"/>
                    <a:gd name="T4" fmla="*/ 428 w 2876"/>
                    <a:gd name="T5" fmla="*/ 1062 h 1226"/>
                    <a:gd name="T6" fmla="*/ 931 w 2876"/>
                    <a:gd name="T7" fmla="*/ 1153 h 1226"/>
                    <a:gd name="T8" fmla="*/ 1534 w 2876"/>
                    <a:gd name="T9" fmla="*/ 1126 h 1226"/>
                    <a:gd name="T10" fmla="*/ 2147 w 2876"/>
                    <a:gd name="T11" fmla="*/ 907 h 1226"/>
                    <a:gd name="T12" fmla="*/ 2600 w 2876"/>
                    <a:gd name="T13" fmla="*/ 532 h 1226"/>
                    <a:gd name="T14" fmla="*/ 2833 w 2876"/>
                    <a:gd name="T15" fmla="*/ 65 h 1226"/>
                    <a:gd name="T16" fmla="*/ 2860 w 2876"/>
                    <a:gd name="T17" fmla="*/ 139 h 1226"/>
                    <a:gd name="T18" fmla="*/ 2787 w 2876"/>
                    <a:gd name="T19" fmla="*/ 340 h 1226"/>
                    <a:gd name="T20" fmla="*/ 2600 w 2876"/>
                    <a:gd name="T21" fmla="*/ 622 h 1226"/>
                    <a:gd name="T22" fmla="*/ 2146 w 2876"/>
                    <a:gd name="T23" fmla="*/ 985 h 1226"/>
                    <a:gd name="T24" fmla="*/ 1553 w 2876"/>
                    <a:gd name="T25" fmla="*/ 1181 h 1226"/>
                    <a:gd name="T26" fmla="*/ 949 w 2876"/>
                    <a:gd name="T27" fmla="*/ 1217 h 1226"/>
                    <a:gd name="T28" fmla="*/ 437 w 2876"/>
                    <a:gd name="T29" fmla="*/ 1126 h 1226"/>
                    <a:gd name="T30" fmla="*/ 145 w 2876"/>
                    <a:gd name="T31" fmla="*/ 943 h 1226"/>
                    <a:gd name="T32" fmla="*/ 53 w 2876"/>
                    <a:gd name="T33" fmla="*/ 779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4" name="Freeform 18"/>
                <p:cNvSpPr>
                  <a:spLocks/>
                </p:cNvSpPr>
                <p:nvPr/>
              </p:nvSpPr>
              <p:spPr bwMode="ltGray">
                <a:xfrm>
                  <a:off x="3473" y="2703"/>
                  <a:ext cx="1961" cy="706"/>
                </a:xfrm>
                <a:custGeom>
                  <a:avLst/>
                  <a:gdLst>
                    <a:gd name="T0" fmla="*/ 7 w 2189"/>
                    <a:gd name="T1" fmla="*/ 650 h 788"/>
                    <a:gd name="T2" fmla="*/ 143 w 2189"/>
                    <a:gd name="T3" fmla="*/ 695 h 788"/>
                    <a:gd name="T4" fmla="*/ 572 w 2189"/>
                    <a:gd name="T5" fmla="*/ 722 h 788"/>
                    <a:gd name="T6" fmla="*/ 993 w 2189"/>
                    <a:gd name="T7" fmla="*/ 676 h 788"/>
                    <a:gd name="T8" fmla="*/ 1532 w 2189"/>
                    <a:gd name="T9" fmla="*/ 484 h 788"/>
                    <a:gd name="T10" fmla="*/ 1925 w 2189"/>
                    <a:gd name="T11" fmla="*/ 219 h 788"/>
                    <a:gd name="T12" fmla="*/ 2163 w 2189"/>
                    <a:gd name="T13" fmla="*/ 9 h 788"/>
                    <a:gd name="T14" fmla="*/ 2081 w 2189"/>
                    <a:gd name="T15" fmla="*/ 164 h 788"/>
                    <a:gd name="T16" fmla="*/ 1898 w 2189"/>
                    <a:gd name="T17" fmla="*/ 320 h 788"/>
                    <a:gd name="T18" fmla="*/ 1514 w 2189"/>
                    <a:gd name="T19" fmla="*/ 558 h 788"/>
                    <a:gd name="T20" fmla="*/ 1039 w 2189"/>
                    <a:gd name="T21" fmla="*/ 731 h 788"/>
                    <a:gd name="T22" fmla="*/ 591 w 2189"/>
                    <a:gd name="T23" fmla="*/ 786 h 788"/>
                    <a:gd name="T24" fmla="*/ 98 w 2189"/>
                    <a:gd name="T25" fmla="*/ 741 h 788"/>
                    <a:gd name="T26" fmla="*/ 7 w 2189"/>
                    <a:gd name="T27" fmla="*/ 65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5" name="Freeform 19"/>
                <p:cNvSpPr>
                  <a:spLocks/>
                </p:cNvSpPr>
                <p:nvPr/>
              </p:nvSpPr>
              <p:spPr bwMode="ltGray">
                <a:xfrm>
                  <a:off x="4198" y="1089"/>
                  <a:ext cx="1273" cy="1017"/>
                </a:xfrm>
                <a:custGeom>
                  <a:avLst/>
                  <a:gdLst>
                    <a:gd name="T0" fmla="*/ 287 w 1421"/>
                    <a:gd name="T1" fmla="*/ 318 h 1134"/>
                    <a:gd name="T2" fmla="*/ 259 w 1421"/>
                    <a:gd name="T3" fmla="*/ 294 h 1134"/>
                    <a:gd name="T4" fmla="*/ 214 w 1421"/>
                    <a:gd name="T5" fmla="*/ 384 h 1134"/>
                    <a:gd name="T6" fmla="*/ 121 w 1421"/>
                    <a:gd name="T7" fmla="*/ 423 h 1134"/>
                    <a:gd name="T8" fmla="*/ 79 w 1421"/>
                    <a:gd name="T9" fmla="*/ 387 h 1134"/>
                    <a:gd name="T10" fmla="*/ 46 w 1421"/>
                    <a:gd name="T11" fmla="*/ 420 h 1134"/>
                    <a:gd name="T12" fmla="*/ 15 w 1421"/>
                    <a:gd name="T13" fmla="*/ 454 h 1134"/>
                    <a:gd name="T14" fmla="*/ 151 w 1421"/>
                    <a:gd name="T15" fmla="*/ 454 h 1134"/>
                    <a:gd name="T16" fmla="*/ 46 w 1421"/>
                    <a:gd name="T17" fmla="*/ 561 h 1134"/>
                    <a:gd name="T18" fmla="*/ 7 w 1421"/>
                    <a:gd name="T19" fmla="*/ 654 h 1134"/>
                    <a:gd name="T20" fmla="*/ 46 w 1421"/>
                    <a:gd name="T21" fmla="*/ 753 h 1134"/>
                    <a:gd name="T22" fmla="*/ 85 w 1421"/>
                    <a:gd name="T23" fmla="*/ 795 h 1134"/>
                    <a:gd name="T24" fmla="*/ 16 w 1421"/>
                    <a:gd name="T25" fmla="*/ 822 h 1134"/>
                    <a:gd name="T26" fmla="*/ 196 w 1421"/>
                    <a:gd name="T27" fmla="*/ 801 h 1134"/>
                    <a:gd name="T28" fmla="*/ 82 w 1421"/>
                    <a:gd name="T29" fmla="*/ 1068 h 1134"/>
                    <a:gd name="T30" fmla="*/ 118 w 1421"/>
                    <a:gd name="T31" fmla="*/ 1101 h 1134"/>
                    <a:gd name="T32" fmla="*/ 241 w 1421"/>
                    <a:gd name="T33" fmla="*/ 862 h 1134"/>
                    <a:gd name="T34" fmla="*/ 295 w 1421"/>
                    <a:gd name="T35" fmla="*/ 816 h 1134"/>
                    <a:gd name="T36" fmla="*/ 250 w 1421"/>
                    <a:gd name="T37" fmla="*/ 732 h 1134"/>
                    <a:gd name="T38" fmla="*/ 287 w 1421"/>
                    <a:gd name="T39" fmla="*/ 771 h 1134"/>
                    <a:gd name="T40" fmla="*/ 610 w 1421"/>
                    <a:gd name="T41" fmla="*/ 696 h 1134"/>
                    <a:gd name="T42" fmla="*/ 820 w 1421"/>
                    <a:gd name="T43" fmla="*/ 810 h 1134"/>
                    <a:gd name="T44" fmla="*/ 967 w 1421"/>
                    <a:gd name="T45" fmla="*/ 998 h 1134"/>
                    <a:gd name="T46" fmla="*/ 997 w 1421"/>
                    <a:gd name="T47" fmla="*/ 963 h 1134"/>
                    <a:gd name="T48" fmla="*/ 1348 w 1421"/>
                    <a:gd name="T49" fmla="*/ 1029 h 1134"/>
                    <a:gd name="T50" fmla="*/ 1300 w 1421"/>
                    <a:gd name="T51" fmla="*/ 960 h 1134"/>
                    <a:gd name="T52" fmla="*/ 1336 w 1421"/>
                    <a:gd name="T53" fmla="*/ 785 h 1134"/>
                    <a:gd name="T54" fmla="*/ 1162 w 1421"/>
                    <a:gd name="T55" fmla="*/ 456 h 1134"/>
                    <a:gd name="T56" fmla="*/ 1007 w 1421"/>
                    <a:gd name="T57" fmla="*/ 227 h 1134"/>
                    <a:gd name="T58" fmla="*/ 860 w 1421"/>
                    <a:gd name="T59" fmla="*/ 99 h 1134"/>
                    <a:gd name="T60" fmla="*/ 664 w 1421"/>
                    <a:gd name="T61" fmla="*/ 0 h 1134"/>
                    <a:gd name="T62" fmla="*/ 695 w 1421"/>
                    <a:gd name="T63" fmla="*/ 91 h 1134"/>
                    <a:gd name="T64" fmla="*/ 520 w 1421"/>
                    <a:gd name="T65" fmla="*/ 15 h 1134"/>
                    <a:gd name="T66" fmla="*/ 469 w 1421"/>
                    <a:gd name="T67" fmla="*/ 93 h 1134"/>
                    <a:gd name="T68" fmla="*/ 430 w 1421"/>
                    <a:gd name="T69" fmla="*/ 189 h 1134"/>
                    <a:gd name="T70" fmla="*/ 712 w 1421"/>
                    <a:gd name="T71" fmla="*/ 234 h 1134"/>
                    <a:gd name="T72" fmla="*/ 634 w 1421"/>
                    <a:gd name="T73" fmla="*/ 342 h 1134"/>
                    <a:gd name="T74" fmla="*/ 565 w 1421"/>
                    <a:gd name="T75" fmla="*/ 363 h 1134"/>
                    <a:gd name="T76" fmla="*/ 423 w 1421"/>
                    <a:gd name="T77" fmla="*/ 318 h 1134"/>
                    <a:gd name="T78" fmla="*/ 283 w 1421"/>
                    <a:gd name="T79" fmla="*/ 2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6" name="Freeform 20"/>
                <p:cNvSpPr>
                  <a:spLocks/>
                </p:cNvSpPr>
                <p:nvPr/>
              </p:nvSpPr>
              <p:spPr bwMode="ltGray">
                <a:xfrm>
                  <a:off x="4408" y="1097"/>
                  <a:ext cx="209" cy="188"/>
                </a:xfrm>
                <a:custGeom>
                  <a:avLst/>
                  <a:gdLst>
                    <a:gd name="T0" fmla="*/ 18 w 233"/>
                    <a:gd name="T1" fmla="*/ 177 h 210"/>
                    <a:gd name="T2" fmla="*/ 0 w 233"/>
                    <a:gd name="T3" fmla="*/ 201 h 210"/>
                    <a:gd name="T4" fmla="*/ 78 w 233"/>
                    <a:gd name="T5" fmla="*/ 210 h 210"/>
                    <a:gd name="T6" fmla="*/ 132 w 233"/>
                    <a:gd name="T7" fmla="*/ 204 h 210"/>
                    <a:gd name="T8" fmla="*/ 147 w 233"/>
                    <a:gd name="T9" fmla="*/ 183 h 210"/>
                    <a:gd name="T10" fmla="*/ 153 w 233"/>
                    <a:gd name="T11" fmla="*/ 111 h 210"/>
                    <a:gd name="T12" fmla="*/ 233 w 233"/>
                    <a:gd name="T13" fmla="*/ 82 h 210"/>
                    <a:gd name="T14" fmla="*/ 159 w 233"/>
                    <a:gd name="T15" fmla="*/ 0 h 210"/>
                    <a:gd name="T16" fmla="*/ 165 w 233"/>
                    <a:gd name="T17" fmla="*/ 48 h 210"/>
                    <a:gd name="T18" fmla="*/ 123 w 233"/>
                    <a:gd name="T19" fmla="*/ 57 h 210"/>
                    <a:gd name="T20" fmla="*/ 117 w 233"/>
                    <a:gd name="T21" fmla="*/ 87 h 210"/>
                    <a:gd name="T22" fmla="*/ 54 w 233"/>
                    <a:gd name="T23" fmla="*/ 78 h 210"/>
                    <a:gd name="T24" fmla="*/ 57 w 233"/>
                    <a:gd name="T25" fmla="*/ 159 h 210"/>
                    <a:gd name="T26" fmla="*/ 18 w 233"/>
                    <a:gd name="T27" fmla="*/ 17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7" name="Freeform 21"/>
                <p:cNvSpPr>
                  <a:spLocks/>
                </p:cNvSpPr>
                <p:nvPr/>
              </p:nvSpPr>
              <p:spPr bwMode="ltGray">
                <a:xfrm>
                  <a:off x="4043" y="1045"/>
                  <a:ext cx="451" cy="348"/>
                </a:xfrm>
                <a:custGeom>
                  <a:avLst/>
                  <a:gdLst>
                    <a:gd name="T0" fmla="*/ 97 w 504"/>
                    <a:gd name="T1" fmla="*/ 367 h 388"/>
                    <a:gd name="T2" fmla="*/ 142 w 504"/>
                    <a:gd name="T3" fmla="*/ 367 h 388"/>
                    <a:gd name="T4" fmla="*/ 231 w 504"/>
                    <a:gd name="T5" fmla="*/ 337 h 388"/>
                    <a:gd name="T6" fmla="*/ 261 w 504"/>
                    <a:gd name="T7" fmla="*/ 337 h 388"/>
                    <a:gd name="T8" fmla="*/ 303 w 504"/>
                    <a:gd name="T9" fmla="*/ 340 h 388"/>
                    <a:gd name="T10" fmla="*/ 324 w 504"/>
                    <a:gd name="T11" fmla="*/ 367 h 388"/>
                    <a:gd name="T12" fmla="*/ 324 w 504"/>
                    <a:gd name="T13" fmla="*/ 322 h 388"/>
                    <a:gd name="T14" fmla="*/ 369 w 504"/>
                    <a:gd name="T15" fmla="*/ 276 h 388"/>
                    <a:gd name="T16" fmla="*/ 414 w 504"/>
                    <a:gd name="T17" fmla="*/ 276 h 388"/>
                    <a:gd name="T18" fmla="*/ 324 w 504"/>
                    <a:gd name="T19" fmla="*/ 231 h 388"/>
                    <a:gd name="T20" fmla="*/ 291 w 504"/>
                    <a:gd name="T21" fmla="*/ 277 h 388"/>
                    <a:gd name="T22" fmla="*/ 188 w 504"/>
                    <a:gd name="T23" fmla="*/ 276 h 388"/>
                    <a:gd name="T24" fmla="*/ 233 w 504"/>
                    <a:gd name="T25" fmla="*/ 231 h 388"/>
                    <a:gd name="T26" fmla="*/ 233 w 504"/>
                    <a:gd name="T27" fmla="*/ 185 h 388"/>
                    <a:gd name="T28" fmla="*/ 278 w 504"/>
                    <a:gd name="T29" fmla="*/ 185 h 388"/>
                    <a:gd name="T30" fmla="*/ 321 w 504"/>
                    <a:gd name="T31" fmla="*/ 163 h 388"/>
                    <a:gd name="T32" fmla="*/ 393 w 504"/>
                    <a:gd name="T33" fmla="*/ 202 h 388"/>
                    <a:gd name="T34" fmla="*/ 438 w 504"/>
                    <a:gd name="T35" fmla="*/ 160 h 388"/>
                    <a:gd name="T36" fmla="*/ 462 w 504"/>
                    <a:gd name="T37" fmla="*/ 106 h 388"/>
                    <a:gd name="T38" fmla="*/ 456 w 504"/>
                    <a:gd name="T39" fmla="*/ 82 h 388"/>
                    <a:gd name="T40" fmla="*/ 504 w 504"/>
                    <a:gd name="T41" fmla="*/ 67 h 388"/>
                    <a:gd name="T42" fmla="*/ 501 w 504"/>
                    <a:gd name="T43" fmla="*/ 34 h 388"/>
                    <a:gd name="T44" fmla="*/ 465 w 504"/>
                    <a:gd name="T45" fmla="*/ 10 h 388"/>
                    <a:gd name="T46" fmla="*/ 354 w 504"/>
                    <a:gd name="T47" fmla="*/ 10 h 388"/>
                    <a:gd name="T48" fmla="*/ 222 w 504"/>
                    <a:gd name="T49" fmla="*/ 73 h 388"/>
                    <a:gd name="T50" fmla="*/ 195 w 504"/>
                    <a:gd name="T51" fmla="*/ 103 h 388"/>
                    <a:gd name="T52" fmla="*/ 147 w 504"/>
                    <a:gd name="T53" fmla="*/ 106 h 388"/>
                    <a:gd name="T54" fmla="*/ 81 w 504"/>
                    <a:gd name="T55" fmla="*/ 130 h 388"/>
                    <a:gd name="T56" fmla="*/ 66 w 504"/>
                    <a:gd name="T57" fmla="*/ 148 h 388"/>
                    <a:gd name="T58" fmla="*/ 52 w 504"/>
                    <a:gd name="T59" fmla="*/ 185 h 388"/>
                    <a:gd name="T60" fmla="*/ 52 w 504"/>
                    <a:gd name="T61" fmla="*/ 231 h 388"/>
                    <a:gd name="T62" fmla="*/ 15 w 504"/>
                    <a:gd name="T63" fmla="*/ 241 h 388"/>
                    <a:gd name="T64" fmla="*/ 15 w 504"/>
                    <a:gd name="T65" fmla="*/ 340 h 388"/>
                    <a:gd name="T66" fmla="*/ 54 w 504"/>
                    <a:gd name="T67" fmla="*/ 340 h 388"/>
                    <a:gd name="T68" fmla="*/ 60 w 504"/>
                    <a:gd name="T69" fmla="*/ 298 h 388"/>
                    <a:gd name="T70" fmla="*/ 147 w 504"/>
                    <a:gd name="T71" fmla="*/ 301 h 388"/>
                    <a:gd name="T72" fmla="*/ 132 w 504"/>
                    <a:gd name="T73" fmla="*/ 331 h 388"/>
                    <a:gd name="T74" fmla="*/ 87 w 504"/>
                    <a:gd name="T75" fmla="*/ 337 h 388"/>
                    <a:gd name="T76" fmla="*/ 97 w 504"/>
                    <a:gd name="T77" fmla="*/ 36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8" name="Freeform 22"/>
                <p:cNvSpPr>
                  <a:spLocks/>
                </p:cNvSpPr>
                <p:nvPr/>
              </p:nvSpPr>
              <p:spPr bwMode="ltGray">
                <a:xfrm>
                  <a:off x="4118" y="960"/>
                  <a:ext cx="174" cy="156"/>
                </a:xfrm>
                <a:custGeom>
                  <a:avLst/>
                  <a:gdLst>
                    <a:gd name="T0" fmla="*/ 0 w 194"/>
                    <a:gd name="T1" fmla="*/ 174 h 174"/>
                    <a:gd name="T2" fmla="*/ 33 w 194"/>
                    <a:gd name="T3" fmla="*/ 135 h 174"/>
                    <a:gd name="T4" fmla="*/ 105 w 194"/>
                    <a:gd name="T5" fmla="*/ 132 h 174"/>
                    <a:gd name="T6" fmla="*/ 138 w 194"/>
                    <a:gd name="T7" fmla="*/ 93 h 174"/>
                    <a:gd name="T8" fmla="*/ 141 w 194"/>
                    <a:gd name="T9" fmla="*/ 69 h 174"/>
                    <a:gd name="T10" fmla="*/ 194 w 194"/>
                    <a:gd name="T11" fmla="*/ 54 h 174"/>
                    <a:gd name="T12" fmla="*/ 168 w 194"/>
                    <a:gd name="T13" fmla="*/ 27 h 174"/>
                    <a:gd name="T14" fmla="*/ 135 w 194"/>
                    <a:gd name="T15" fmla="*/ 30 h 174"/>
                    <a:gd name="T16" fmla="*/ 99 w 194"/>
                    <a:gd name="T17" fmla="*/ 0 h 174"/>
                    <a:gd name="T18" fmla="*/ 72 w 194"/>
                    <a:gd name="T19" fmla="*/ 33 h 174"/>
                    <a:gd name="T20" fmla="*/ 0 w 194"/>
                    <a:gd name="T21" fmla="*/ 87 h 174"/>
                    <a:gd name="T22" fmla="*/ 0 w 194"/>
                    <a:gd name="T23"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9" name="Freeform 23"/>
                <p:cNvSpPr>
                  <a:spLocks/>
                </p:cNvSpPr>
                <p:nvPr/>
              </p:nvSpPr>
              <p:spPr bwMode="ltGray">
                <a:xfrm>
                  <a:off x="2789" y="967"/>
                  <a:ext cx="1460" cy="1790"/>
                </a:xfrm>
                <a:custGeom>
                  <a:avLst/>
                  <a:gdLst>
                    <a:gd name="T0" fmla="*/ 1061 w 1630"/>
                    <a:gd name="T1" fmla="*/ 9 h 1996"/>
                    <a:gd name="T2" fmla="*/ 868 w 1630"/>
                    <a:gd name="T3" fmla="*/ 82 h 1996"/>
                    <a:gd name="T4" fmla="*/ 558 w 1630"/>
                    <a:gd name="T5" fmla="*/ 275 h 1996"/>
                    <a:gd name="T6" fmla="*/ 266 w 1630"/>
                    <a:gd name="T7" fmla="*/ 604 h 1996"/>
                    <a:gd name="T8" fmla="*/ 110 w 1630"/>
                    <a:gd name="T9" fmla="*/ 896 h 1996"/>
                    <a:gd name="T10" fmla="*/ 10 w 1630"/>
                    <a:gd name="T11" fmla="*/ 1271 h 1996"/>
                    <a:gd name="T12" fmla="*/ 19 w 1630"/>
                    <a:gd name="T13" fmla="*/ 1655 h 1996"/>
                    <a:gd name="T14" fmla="*/ 73 w 1630"/>
                    <a:gd name="T15" fmla="*/ 1786 h 1996"/>
                    <a:gd name="T16" fmla="*/ 145 w 1630"/>
                    <a:gd name="T17" fmla="*/ 1849 h 1996"/>
                    <a:gd name="T18" fmla="*/ 190 w 1630"/>
                    <a:gd name="T19" fmla="*/ 1996 h 1996"/>
                    <a:gd name="T20" fmla="*/ 214 w 1630"/>
                    <a:gd name="T21" fmla="*/ 1927 h 1996"/>
                    <a:gd name="T22" fmla="*/ 250 w 1630"/>
                    <a:gd name="T23" fmla="*/ 1819 h 1996"/>
                    <a:gd name="T24" fmla="*/ 277 w 1630"/>
                    <a:gd name="T25" fmla="*/ 1630 h 1996"/>
                    <a:gd name="T26" fmla="*/ 379 w 1630"/>
                    <a:gd name="T27" fmla="*/ 1525 h 1996"/>
                    <a:gd name="T28" fmla="*/ 385 w 1630"/>
                    <a:gd name="T29" fmla="*/ 1621 h 1996"/>
                    <a:gd name="T30" fmla="*/ 394 w 1630"/>
                    <a:gd name="T31" fmla="*/ 1696 h 1996"/>
                    <a:gd name="T32" fmla="*/ 352 w 1630"/>
                    <a:gd name="T33" fmla="*/ 1834 h 1996"/>
                    <a:gd name="T34" fmla="*/ 475 w 1630"/>
                    <a:gd name="T35" fmla="*/ 1609 h 1996"/>
                    <a:gd name="T36" fmla="*/ 526 w 1630"/>
                    <a:gd name="T37" fmla="*/ 1504 h 1996"/>
                    <a:gd name="T38" fmla="*/ 754 w 1630"/>
                    <a:gd name="T39" fmla="*/ 1507 h 1996"/>
                    <a:gd name="T40" fmla="*/ 823 w 1630"/>
                    <a:gd name="T41" fmla="*/ 1462 h 1996"/>
                    <a:gd name="T42" fmla="*/ 799 w 1630"/>
                    <a:gd name="T43" fmla="*/ 1549 h 1996"/>
                    <a:gd name="T44" fmla="*/ 868 w 1630"/>
                    <a:gd name="T45" fmla="*/ 1633 h 1996"/>
                    <a:gd name="T46" fmla="*/ 922 w 1630"/>
                    <a:gd name="T47" fmla="*/ 1462 h 1996"/>
                    <a:gd name="T48" fmla="*/ 763 w 1630"/>
                    <a:gd name="T49" fmla="*/ 1357 h 1996"/>
                    <a:gd name="T50" fmla="*/ 652 w 1630"/>
                    <a:gd name="T51" fmla="*/ 1288 h 1996"/>
                    <a:gd name="T52" fmla="*/ 670 w 1630"/>
                    <a:gd name="T53" fmla="*/ 1225 h 1996"/>
                    <a:gd name="T54" fmla="*/ 769 w 1630"/>
                    <a:gd name="T55" fmla="*/ 1180 h 1996"/>
                    <a:gd name="T56" fmla="*/ 958 w 1630"/>
                    <a:gd name="T57" fmla="*/ 1105 h 1996"/>
                    <a:gd name="T58" fmla="*/ 1042 w 1630"/>
                    <a:gd name="T59" fmla="*/ 1155 h 1996"/>
                    <a:gd name="T60" fmla="*/ 1147 w 1630"/>
                    <a:gd name="T61" fmla="*/ 1156 h 1996"/>
                    <a:gd name="T62" fmla="*/ 1261 w 1630"/>
                    <a:gd name="T63" fmla="*/ 1153 h 1996"/>
                    <a:gd name="T64" fmla="*/ 1147 w 1630"/>
                    <a:gd name="T65" fmla="*/ 1492 h 1996"/>
                    <a:gd name="T66" fmla="*/ 1261 w 1630"/>
                    <a:gd name="T67" fmla="*/ 1411 h 1996"/>
                    <a:gd name="T68" fmla="*/ 1279 w 1630"/>
                    <a:gd name="T69" fmla="*/ 1294 h 1996"/>
                    <a:gd name="T70" fmla="*/ 1384 w 1630"/>
                    <a:gd name="T71" fmla="*/ 1219 h 1996"/>
                    <a:gd name="T72" fmla="*/ 1420 w 1630"/>
                    <a:gd name="T73" fmla="*/ 1135 h 1996"/>
                    <a:gd name="T74" fmla="*/ 1552 w 1630"/>
                    <a:gd name="T75" fmla="*/ 1120 h 1996"/>
                    <a:gd name="T76" fmla="*/ 1618 w 1630"/>
                    <a:gd name="T77" fmla="*/ 1042 h 1996"/>
                    <a:gd name="T78" fmla="*/ 1555 w 1630"/>
                    <a:gd name="T79" fmla="*/ 1036 h 1996"/>
                    <a:gd name="T80" fmla="*/ 1483 w 1630"/>
                    <a:gd name="T81" fmla="*/ 958 h 1996"/>
                    <a:gd name="T82" fmla="*/ 1330 w 1630"/>
                    <a:gd name="T83" fmla="*/ 889 h 1996"/>
                    <a:gd name="T84" fmla="*/ 1177 w 1630"/>
                    <a:gd name="T85" fmla="*/ 913 h 1996"/>
                    <a:gd name="T86" fmla="*/ 1033 w 1630"/>
                    <a:gd name="T87" fmla="*/ 748 h 1996"/>
                    <a:gd name="T88" fmla="*/ 970 w 1630"/>
                    <a:gd name="T89" fmla="*/ 724 h 1996"/>
                    <a:gd name="T90" fmla="*/ 1039 w 1630"/>
                    <a:gd name="T91" fmla="*/ 676 h 1996"/>
                    <a:gd name="T92" fmla="*/ 979 w 1630"/>
                    <a:gd name="T93" fmla="*/ 631 h 1996"/>
                    <a:gd name="T94" fmla="*/ 913 w 1630"/>
                    <a:gd name="T95" fmla="*/ 592 h 1996"/>
                    <a:gd name="T96" fmla="*/ 861 w 1630"/>
                    <a:gd name="T97" fmla="*/ 520 h 1996"/>
                    <a:gd name="T98" fmla="*/ 868 w 1630"/>
                    <a:gd name="T99" fmla="*/ 445 h 1996"/>
                    <a:gd name="T100" fmla="*/ 994 w 1630"/>
                    <a:gd name="T101" fmla="*/ 481 h 1996"/>
                    <a:gd name="T102" fmla="*/ 913 w 1630"/>
                    <a:gd name="T103" fmla="*/ 436 h 1996"/>
                    <a:gd name="T104" fmla="*/ 919 w 1630"/>
                    <a:gd name="T105" fmla="*/ 391 h 1996"/>
                    <a:gd name="T106" fmla="*/ 1033 w 1630"/>
                    <a:gd name="T107" fmla="*/ 334 h 1996"/>
                    <a:gd name="T108" fmla="*/ 1048 w 1630"/>
                    <a:gd name="T109" fmla="*/ 277 h 1996"/>
                    <a:gd name="T110" fmla="*/ 1129 w 1630"/>
                    <a:gd name="T111" fmla="*/ 247 h 1996"/>
                    <a:gd name="T112" fmla="*/ 1174 w 1630"/>
                    <a:gd name="T113" fmla="*/ 136 h 1996"/>
                    <a:gd name="T114" fmla="*/ 1180 w 1630"/>
                    <a:gd name="T115" fmla="*/ 13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0" name="Freeform 24"/>
                <p:cNvSpPr>
                  <a:spLocks/>
                </p:cNvSpPr>
                <p:nvPr/>
              </p:nvSpPr>
              <p:spPr bwMode="ltGray">
                <a:xfrm>
                  <a:off x="3747" y="3265"/>
                  <a:ext cx="400" cy="295"/>
                </a:xfrm>
                <a:custGeom>
                  <a:avLst/>
                  <a:gdLst>
                    <a:gd name="T0" fmla="*/ 0 w 446"/>
                    <a:gd name="T1" fmla="*/ 162 h 329"/>
                    <a:gd name="T2" fmla="*/ 0 w 446"/>
                    <a:gd name="T3" fmla="*/ 258 h 329"/>
                    <a:gd name="T4" fmla="*/ 109 w 446"/>
                    <a:gd name="T5" fmla="*/ 295 h 329"/>
                    <a:gd name="T6" fmla="*/ 183 w 446"/>
                    <a:gd name="T7" fmla="*/ 309 h 329"/>
                    <a:gd name="T8" fmla="*/ 240 w 446"/>
                    <a:gd name="T9" fmla="*/ 318 h 329"/>
                    <a:gd name="T10" fmla="*/ 318 w 446"/>
                    <a:gd name="T11" fmla="*/ 327 h 329"/>
                    <a:gd name="T12" fmla="*/ 414 w 446"/>
                    <a:gd name="T13" fmla="*/ 324 h 329"/>
                    <a:gd name="T14" fmla="*/ 427 w 446"/>
                    <a:gd name="T15" fmla="*/ 295 h 329"/>
                    <a:gd name="T16" fmla="*/ 382 w 446"/>
                    <a:gd name="T17" fmla="*/ 250 h 329"/>
                    <a:gd name="T18" fmla="*/ 382 w 446"/>
                    <a:gd name="T19" fmla="*/ 204 h 329"/>
                    <a:gd name="T20" fmla="*/ 309 w 446"/>
                    <a:gd name="T21" fmla="*/ 159 h 329"/>
                    <a:gd name="T22" fmla="*/ 315 w 446"/>
                    <a:gd name="T23" fmla="*/ 90 h 329"/>
                    <a:gd name="T24" fmla="*/ 255 w 446"/>
                    <a:gd name="T25" fmla="*/ 57 h 329"/>
                    <a:gd name="T26" fmla="*/ 246 w 446"/>
                    <a:gd name="T27" fmla="*/ 114 h 329"/>
                    <a:gd name="T28" fmla="*/ 204 w 446"/>
                    <a:gd name="T29" fmla="*/ 84 h 329"/>
                    <a:gd name="T30" fmla="*/ 168 w 446"/>
                    <a:gd name="T31" fmla="*/ 99 h 329"/>
                    <a:gd name="T32" fmla="*/ 180 w 446"/>
                    <a:gd name="T33" fmla="*/ 48 h 329"/>
                    <a:gd name="T34" fmla="*/ 111 w 446"/>
                    <a:gd name="T35" fmla="*/ 36 h 329"/>
                    <a:gd name="T36" fmla="*/ 109 w 446"/>
                    <a:gd name="T37" fmla="*/ 114 h 329"/>
                    <a:gd name="T38" fmla="*/ 144 w 446"/>
                    <a:gd name="T39" fmla="*/ 186 h 329"/>
                    <a:gd name="T40" fmla="*/ 75 w 446"/>
                    <a:gd name="T41" fmla="*/ 195 h 329"/>
                    <a:gd name="T42" fmla="*/ 36 w 446"/>
                    <a:gd name="T43" fmla="*/ 162 h 329"/>
                    <a:gd name="T44" fmla="*/ 0 w 446"/>
                    <a:gd name="T45" fmla="*/ 16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1" name="Freeform 25"/>
                <p:cNvSpPr>
                  <a:spLocks/>
                </p:cNvSpPr>
                <p:nvPr/>
              </p:nvSpPr>
              <p:spPr bwMode="ltGray">
                <a:xfrm>
                  <a:off x="3653" y="3182"/>
                  <a:ext cx="395" cy="131"/>
                </a:xfrm>
                <a:custGeom>
                  <a:avLst/>
                  <a:gdLst>
                    <a:gd name="T0" fmla="*/ 6 w 441"/>
                    <a:gd name="T1" fmla="*/ 78 h 146"/>
                    <a:gd name="T2" fmla="*/ 60 w 441"/>
                    <a:gd name="T3" fmla="*/ 141 h 146"/>
                    <a:gd name="T4" fmla="*/ 169 w 441"/>
                    <a:gd name="T5" fmla="*/ 110 h 146"/>
                    <a:gd name="T6" fmla="*/ 216 w 441"/>
                    <a:gd name="T7" fmla="*/ 66 h 146"/>
                    <a:gd name="T8" fmla="*/ 260 w 441"/>
                    <a:gd name="T9" fmla="*/ 110 h 146"/>
                    <a:gd name="T10" fmla="*/ 303 w 441"/>
                    <a:gd name="T11" fmla="*/ 99 h 146"/>
                    <a:gd name="T12" fmla="*/ 351 w 441"/>
                    <a:gd name="T13" fmla="*/ 110 h 146"/>
                    <a:gd name="T14" fmla="*/ 351 w 441"/>
                    <a:gd name="T15" fmla="*/ 64 h 146"/>
                    <a:gd name="T16" fmla="*/ 384 w 441"/>
                    <a:gd name="T17" fmla="*/ 30 h 146"/>
                    <a:gd name="T18" fmla="*/ 402 w 441"/>
                    <a:gd name="T19" fmla="*/ 60 h 146"/>
                    <a:gd name="T20" fmla="*/ 429 w 441"/>
                    <a:gd name="T21" fmla="*/ 18 h 146"/>
                    <a:gd name="T22" fmla="*/ 378 w 441"/>
                    <a:gd name="T23" fmla="*/ 0 h 146"/>
                    <a:gd name="T24" fmla="*/ 305 w 441"/>
                    <a:gd name="T25" fmla="*/ 64 h 146"/>
                    <a:gd name="T26" fmla="*/ 237 w 441"/>
                    <a:gd name="T27" fmla="*/ 12 h 146"/>
                    <a:gd name="T28" fmla="*/ 192 w 441"/>
                    <a:gd name="T29" fmla="*/ 54 h 146"/>
                    <a:gd name="T30" fmla="*/ 144 w 441"/>
                    <a:gd name="T31" fmla="*/ 75 h 146"/>
                    <a:gd name="T32" fmla="*/ 129 w 441"/>
                    <a:gd name="T33" fmla="*/ 84 h 146"/>
                    <a:gd name="T34" fmla="*/ 108 w 441"/>
                    <a:gd name="T35" fmla="*/ 78 h 146"/>
                    <a:gd name="T36" fmla="*/ 60 w 441"/>
                    <a:gd name="T37" fmla="*/ 54 h 146"/>
                    <a:gd name="T38" fmla="*/ 6 w 441"/>
                    <a:gd name="T39" fmla="*/ 7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2" name="Freeform 26"/>
                <p:cNvSpPr>
                  <a:spLocks/>
                </p:cNvSpPr>
                <p:nvPr/>
              </p:nvSpPr>
              <p:spPr bwMode="ltGray">
                <a:xfrm>
                  <a:off x="2944" y="2778"/>
                  <a:ext cx="134" cy="178"/>
                </a:xfrm>
                <a:custGeom>
                  <a:avLst/>
                  <a:gdLst>
                    <a:gd name="T0" fmla="*/ 0 w 150"/>
                    <a:gd name="T1" fmla="*/ 0 h 198"/>
                    <a:gd name="T2" fmla="*/ 15 w 150"/>
                    <a:gd name="T3" fmla="*/ 63 h 198"/>
                    <a:gd name="T4" fmla="*/ 45 w 150"/>
                    <a:gd name="T5" fmla="*/ 120 h 198"/>
                    <a:gd name="T6" fmla="*/ 90 w 150"/>
                    <a:gd name="T7" fmla="*/ 186 h 198"/>
                    <a:gd name="T8" fmla="*/ 123 w 150"/>
                    <a:gd name="T9" fmla="*/ 198 h 198"/>
                    <a:gd name="T10" fmla="*/ 150 w 150"/>
                    <a:gd name="T11" fmla="*/ 162 h 198"/>
                    <a:gd name="T12" fmla="*/ 114 w 150"/>
                    <a:gd name="T13" fmla="*/ 162 h 198"/>
                    <a:gd name="T14" fmla="*/ 111 w 150"/>
                    <a:gd name="T15" fmla="*/ 102 h 198"/>
                    <a:gd name="T16" fmla="*/ 78 w 150"/>
                    <a:gd name="T17" fmla="*/ 84 h 198"/>
                    <a:gd name="T18" fmla="*/ 99 w 150"/>
                    <a:gd name="T19" fmla="*/ 21 h 198"/>
                    <a:gd name="T20" fmla="*/ 48 w 150"/>
                    <a:gd name="T21" fmla="*/ 36 h 198"/>
                    <a:gd name="T22" fmla="*/ 0 w 150"/>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3" name="Freeform 27"/>
                <p:cNvSpPr>
                  <a:spLocks/>
                </p:cNvSpPr>
                <p:nvPr/>
              </p:nvSpPr>
              <p:spPr bwMode="ltGray">
                <a:xfrm>
                  <a:off x="3074" y="2697"/>
                  <a:ext cx="80" cy="263"/>
                </a:xfrm>
                <a:custGeom>
                  <a:avLst/>
                  <a:gdLst>
                    <a:gd name="T0" fmla="*/ 56 w 90"/>
                    <a:gd name="T1" fmla="*/ 0 h 293"/>
                    <a:gd name="T2" fmla="*/ 29 w 90"/>
                    <a:gd name="T3" fmla="*/ 78 h 293"/>
                    <a:gd name="T4" fmla="*/ 2 w 90"/>
                    <a:gd name="T5" fmla="*/ 111 h 293"/>
                    <a:gd name="T6" fmla="*/ 0 w 90"/>
                    <a:gd name="T7" fmla="*/ 157 h 293"/>
                    <a:gd name="T8" fmla="*/ 35 w 90"/>
                    <a:gd name="T9" fmla="*/ 162 h 293"/>
                    <a:gd name="T10" fmla="*/ 45 w 90"/>
                    <a:gd name="T11" fmla="*/ 202 h 293"/>
                    <a:gd name="T12" fmla="*/ 17 w 90"/>
                    <a:gd name="T13" fmla="*/ 231 h 293"/>
                    <a:gd name="T14" fmla="*/ 65 w 90"/>
                    <a:gd name="T15" fmla="*/ 291 h 293"/>
                    <a:gd name="T16" fmla="*/ 90 w 90"/>
                    <a:gd name="T17" fmla="*/ 293 h 293"/>
                    <a:gd name="T18" fmla="*/ 62 w 90"/>
                    <a:gd name="T19" fmla="*/ 261 h 293"/>
                    <a:gd name="T20" fmla="*/ 71 w 90"/>
                    <a:gd name="T21" fmla="*/ 177 h 293"/>
                    <a:gd name="T22" fmla="*/ 45 w 90"/>
                    <a:gd name="T23" fmla="*/ 157 h 293"/>
                    <a:gd name="T24" fmla="*/ 29 w 90"/>
                    <a:gd name="T25" fmla="*/ 129 h 293"/>
                    <a:gd name="T26" fmla="*/ 56 w 90"/>
                    <a:gd name="T27" fmla="*/ 93 h 293"/>
                    <a:gd name="T28" fmla="*/ 90 w 90"/>
                    <a:gd name="T29" fmla="*/ 66 h 293"/>
                    <a:gd name="T30" fmla="*/ 56 w 90"/>
                    <a:gd name="T3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4" name="Freeform 28"/>
                <p:cNvSpPr>
                  <a:spLocks/>
                </p:cNvSpPr>
                <p:nvPr/>
              </p:nvSpPr>
              <p:spPr bwMode="ltGray">
                <a:xfrm>
                  <a:off x="3194" y="2490"/>
                  <a:ext cx="258" cy="224"/>
                </a:xfrm>
                <a:custGeom>
                  <a:avLst/>
                  <a:gdLst>
                    <a:gd name="T0" fmla="*/ 0 w 288"/>
                    <a:gd name="T1" fmla="*/ 249 h 249"/>
                    <a:gd name="T2" fmla="*/ 12 w 288"/>
                    <a:gd name="T3" fmla="*/ 213 h 249"/>
                    <a:gd name="T4" fmla="*/ 66 w 288"/>
                    <a:gd name="T5" fmla="*/ 216 h 249"/>
                    <a:gd name="T6" fmla="*/ 69 w 288"/>
                    <a:gd name="T7" fmla="*/ 180 h 249"/>
                    <a:gd name="T8" fmla="*/ 156 w 288"/>
                    <a:gd name="T9" fmla="*/ 147 h 249"/>
                    <a:gd name="T10" fmla="*/ 183 w 288"/>
                    <a:gd name="T11" fmla="*/ 161 h 249"/>
                    <a:gd name="T12" fmla="*/ 171 w 288"/>
                    <a:gd name="T13" fmla="*/ 15 h 249"/>
                    <a:gd name="T14" fmla="*/ 228 w 288"/>
                    <a:gd name="T15" fmla="*/ 0 h 249"/>
                    <a:gd name="T16" fmla="*/ 288 w 288"/>
                    <a:gd name="T17" fmla="*/ 45 h 249"/>
                    <a:gd name="T18" fmla="*/ 246 w 288"/>
                    <a:gd name="T19" fmla="*/ 39 h 249"/>
                    <a:gd name="T20" fmla="*/ 219 w 288"/>
                    <a:gd name="T21" fmla="*/ 63 h 249"/>
                    <a:gd name="T22" fmla="*/ 243 w 288"/>
                    <a:gd name="T23" fmla="*/ 150 h 249"/>
                    <a:gd name="T24" fmla="*/ 183 w 288"/>
                    <a:gd name="T25" fmla="*/ 206 h 249"/>
                    <a:gd name="T26" fmla="*/ 0 w 288"/>
                    <a:gd name="T27"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5"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grpSp>
          <p:sp>
            <p:nvSpPr>
              <p:cNvPr id="10" name="矩形 9"/>
              <p:cNvSpPr/>
              <p:nvPr/>
            </p:nvSpPr>
            <p:spPr>
              <a:xfrm>
                <a:off x="453099" y="3245072"/>
                <a:ext cx="10319852" cy="1015663"/>
              </a:xfrm>
              <a:prstGeom prst="rect">
                <a:avLst/>
              </a:prstGeom>
              <a:noFill/>
            </p:spPr>
            <p:txBody>
              <a:bodyPr wrap="square">
                <a:spAutoFit/>
              </a:bodyPr>
              <a:lstStyle/>
              <a:p>
                <a:pPr eaLnBrk="1" hangingPunct="1">
                  <a:defRPr/>
                </a:pPr>
                <a:r>
                  <a:rPr lang="en-US" altLang="zh-TW" sz="6000" b="1" i="1" dirty="0">
                    <a:ln w="0"/>
                    <a:gradFill>
                      <a:gsLst>
                        <a:gs pos="21000">
                          <a:srgbClr val="53575C"/>
                        </a:gs>
                        <a:gs pos="88000">
                          <a:srgbClr val="C5C7CA"/>
                        </a:gs>
                      </a:gsLst>
                      <a:lin ang="5400000"/>
                    </a:gradFill>
                    <a:latin typeface="Times New Roman" panose="02020603050405020304" pitchFamily="18" charset="0"/>
                    <a:ea typeface="微軟正黑體" panose="020B0604030504040204" pitchFamily="34" charset="-120"/>
                    <a:cs typeface="Times New Roman" panose="02020603050405020304" pitchFamily="18" charset="0"/>
                  </a:rPr>
                  <a:t>Thanks for your attention</a:t>
                </a:r>
                <a:endParaRPr lang="zh-TW" altLang="en-US" sz="6000" b="1" i="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grpSp>
      </p:grpSp>
      <p:sp>
        <p:nvSpPr>
          <p:cNvPr id="38" name="標題 1"/>
          <p:cNvSpPr>
            <a:spLocks noGrp="1"/>
          </p:cNvSpPr>
          <p:nvPr>
            <p:ph type="title"/>
          </p:nvPr>
        </p:nvSpPr>
        <p:spPr>
          <a:xfrm>
            <a:off x="609600" y="714356"/>
            <a:ext cx="10972800" cy="703282"/>
          </a:xfrm>
        </p:spPr>
        <p:txBody>
          <a:bodyPr>
            <a:normAutofit/>
          </a:bodyPr>
          <a:lstStyle>
            <a:lvl1pPr algn="l">
              <a:defRPr sz="3600" b="1" baseline="0">
                <a:solidFill>
                  <a:srgbClr val="002060"/>
                </a:solidFill>
                <a:latin typeface="Arial" pitchFamily="34" charset="0"/>
                <a:ea typeface="微軟正黑體" pitchFamily="34" charset="-120"/>
              </a:defRPr>
            </a:lvl1pPr>
          </a:lstStyle>
          <a:p>
            <a:r>
              <a:rPr lang="zh-TW" altLang="en-US" dirty="0"/>
              <a:t>按一下以編輯母片標題樣式</a:t>
            </a:r>
          </a:p>
        </p:txBody>
      </p:sp>
      <p:pic>
        <p:nvPicPr>
          <p:cNvPr id="39" name="圖片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049"/>
            <a:ext cx="3065929" cy="452147"/>
          </a:xfrm>
          <a:prstGeom prst="rect">
            <a:avLst/>
          </a:prstGeom>
        </p:spPr>
      </p:pic>
    </p:spTree>
    <p:extLst>
      <p:ext uri="{BB962C8B-B14F-4D97-AF65-F5344CB8AC3E}">
        <p14:creationId xmlns:p14="http://schemas.microsoft.com/office/powerpoint/2010/main" val="1305584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章節標題_2">
    <p:spTree>
      <p:nvGrpSpPr>
        <p:cNvPr id="1" name=""/>
        <p:cNvGrpSpPr/>
        <p:nvPr/>
      </p:nvGrpSpPr>
      <p:grpSpPr>
        <a:xfrm>
          <a:off x="0" y="0"/>
          <a:ext cx="0" cy="0"/>
          <a:chOff x="0" y="0"/>
          <a:chExt cx="0" cy="0"/>
        </a:xfrm>
      </p:grpSpPr>
      <p:pic>
        <p:nvPicPr>
          <p:cNvPr id="11" name="圖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61066"/>
            <a:ext cx="12192000" cy="3322781"/>
          </a:xfrm>
          <a:prstGeom prst="rect">
            <a:avLst/>
          </a:prstGeom>
        </p:spPr>
      </p:pic>
      <p:sp>
        <p:nvSpPr>
          <p:cNvPr id="2" name="Title 1"/>
          <p:cNvSpPr>
            <a:spLocks noGrp="1"/>
          </p:cNvSpPr>
          <p:nvPr>
            <p:ph type="title"/>
          </p:nvPr>
        </p:nvSpPr>
        <p:spPr>
          <a:xfrm>
            <a:off x="132195" y="3231014"/>
            <a:ext cx="10515600" cy="1715366"/>
          </a:xfrm>
        </p:spPr>
        <p:txBody>
          <a:bodyPr anchor="b">
            <a:normAutofit/>
          </a:bodyPr>
          <a:lstStyle>
            <a:lvl1pPr>
              <a:defRPr sz="5400"/>
            </a:lvl1pPr>
          </a:lstStyle>
          <a:p>
            <a:r>
              <a:rPr lang="zh-TW" altLang="en-US" dirty="0"/>
              <a:t>按一下以編輯母片標題樣式</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endParaRPr lang="zh-TW" altLang="en-US" dirty="0"/>
          </a:p>
        </p:txBody>
      </p:sp>
    </p:spTree>
    <p:extLst>
      <p:ext uri="{BB962C8B-B14F-4D97-AF65-F5344CB8AC3E}">
        <p14:creationId xmlns:p14="http://schemas.microsoft.com/office/powerpoint/2010/main" val="118784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08406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98874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36683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5046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74498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00260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66598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2D4D5B7-9C8A-46E1-BF16-E73165D31EB6}" type="datetimeFigureOut">
              <a:rPr lang="zh-TW" altLang="en-US" smtClean="0"/>
              <a:t>2023/11/15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34317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buFontTx/>
              <a:buBlip>
                <a:blip r:embed="rId18"/>
              </a:buBlip>
            </a:pPr>
            <a:r>
              <a:rPr lang="zh-TW" altLang="en-US"/>
              <a:t>編輯母片文字樣式</a:t>
            </a:r>
          </a:p>
          <a:p>
            <a:pPr lvl="1">
              <a:buFontTx/>
              <a:buBlip>
                <a:blip r:embed="rId19"/>
              </a:buBlip>
            </a:pPr>
            <a:r>
              <a:rPr lang="zh-TW" altLang="en-US"/>
              <a:t>第二層</a:t>
            </a:r>
          </a:p>
          <a:p>
            <a:pPr lvl="2">
              <a:buFontTx/>
              <a:buBlip>
                <a:blip r:embed="rId20"/>
              </a:buBlip>
            </a:pPr>
            <a:r>
              <a:rPr lang="zh-TW" altLang="en-US"/>
              <a:t>第三層</a:t>
            </a:r>
          </a:p>
          <a:p>
            <a:pPr lvl="3">
              <a:buFontTx/>
              <a:buBlip>
                <a:blip r:embed="rId21"/>
              </a:buBlip>
            </a:pPr>
            <a:r>
              <a:rPr lang="zh-TW" altLang="en-US"/>
              <a:t>第四層</a:t>
            </a:r>
          </a:p>
          <a:p>
            <a:pPr lvl="4">
              <a:buFontTx/>
              <a:buBlip>
                <a:blip r:embed="rId22"/>
              </a:buBlip>
            </a:pPr>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4D5B7-9C8A-46E1-BF16-E73165D31EB6}" type="datetimeFigureOut">
              <a:rPr lang="zh-TW" altLang="en-US" smtClean="0"/>
              <a:t>2023/11/15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244374167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9" r:id="rId14"/>
    <p:sldLayoutId id="2147483768" r:id="rId15"/>
    <p:sldLayoutId id="2147483784" r:id="rId16"/>
  </p:sldLayoutIdLst>
  <p:txStyles>
    <p:titleStyle>
      <a:lvl1pPr algn="l" defTabSz="914400" rtl="0" eaLnBrk="1" latinLnBrk="0" hangingPunct="1">
        <a:lnSpc>
          <a:spcPct val="90000"/>
        </a:lnSpc>
        <a:spcBef>
          <a:spcPct val="0"/>
        </a:spcBef>
        <a:buNone/>
        <a:defRPr lang="en-US" altLang="en-US" sz="4800" b="1" kern="1200" dirty="0">
          <a:solidFill>
            <a:srgbClr val="002060"/>
          </a:solidFill>
          <a:latin typeface="微軟正黑體" pitchFamily="34" charset="-120"/>
          <a:ea typeface="微軟正黑體"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altLang="en-US" sz="2800" kern="1200" baseline="0" dirty="0">
          <a:solidFill>
            <a:schemeClr val="tx1"/>
          </a:solidFill>
          <a:latin typeface="Arial" pitchFamily="34" charset="0"/>
          <a:ea typeface="微軟正黑體"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earn.microsoft.com/zh-tw/aspnet/core/host-and-deploy/iis/?view=aspnetcore-5.0&amp;WT.mc_id=DOP-MVP-37580"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IIS</a:t>
            </a:r>
            <a:r>
              <a:rPr lang="zh-TW" altLang="en-US" dirty="0"/>
              <a:t>架設</a:t>
            </a:r>
          </a:p>
        </p:txBody>
      </p:sp>
      <p:sp>
        <p:nvSpPr>
          <p:cNvPr id="3" name="內容版面配置區 2"/>
          <p:cNvSpPr>
            <a:spLocks noGrp="1"/>
          </p:cNvSpPr>
          <p:nvPr>
            <p:ph sz="quarter" idx="13"/>
          </p:nvPr>
        </p:nvSpPr>
        <p:spPr>
          <a:xfrm>
            <a:off x="3790667" y="4437384"/>
            <a:ext cx="5940562" cy="357187"/>
          </a:xfrm>
        </p:spPr>
        <p:txBody>
          <a:bodyPr>
            <a:normAutofit/>
          </a:bodyPr>
          <a:lstStyle/>
          <a:p>
            <a:r>
              <a:rPr lang="zh-TW" altLang="en-US" dirty="0"/>
              <a:t>學生</a:t>
            </a:r>
            <a:r>
              <a:rPr lang="en-US" altLang="zh-TW" dirty="0"/>
              <a:t>:</a:t>
            </a:r>
            <a:r>
              <a:rPr lang="zh-TW" altLang="en-US" dirty="0"/>
              <a:t>張威勝</a:t>
            </a:r>
            <a:endParaRPr lang="en-US" altLang="zh-TW" dirty="0"/>
          </a:p>
          <a:p>
            <a:endParaRPr lang="zh-TW" altLang="en-US" dirty="0"/>
          </a:p>
        </p:txBody>
      </p:sp>
      <p:sp>
        <p:nvSpPr>
          <p:cNvPr id="4" name="內容版面配置區 3"/>
          <p:cNvSpPr>
            <a:spLocks noGrp="1"/>
          </p:cNvSpPr>
          <p:nvPr>
            <p:ph sz="quarter" idx="14"/>
          </p:nvPr>
        </p:nvSpPr>
        <p:spPr/>
        <p:txBody>
          <a:bodyPr/>
          <a:lstStyle/>
          <a:p>
            <a:r>
              <a:rPr lang="zh-TW" altLang="en-US" dirty="0"/>
              <a:t>指導老師</a:t>
            </a:r>
            <a:r>
              <a:rPr lang="en-US" altLang="zh-TW" dirty="0"/>
              <a:t>:</a:t>
            </a:r>
            <a:r>
              <a:rPr lang="zh-TW" altLang="en-US" dirty="0"/>
              <a:t>吳先晃 教授</a:t>
            </a:r>
          </a:p>
        </p:txBody>
      </p:sp>
    </p:spTree>
    <p:extLst>
      <p:ext uri="{BB962C8B-B14F-4D97-AF65-F5344CB8AC3E}">
        <p14:creationId xmlns:p14="http://schemas.microsoft.com/office/powerpoint/2010/main" val="262450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2D3DA31-17C3-61CA-BC19-C506657F3B41}"/>
              </a:ext>
            </a:extLst>
          </p:cNvPr>
          <p:cNvSpPr>
            <a:spLocks noGrp="1"/>
          </p:cNvSpPr>
          <p:nvPr>
            <p:ph idx="1"/>
          </p:nvPr>
        </p:nvSpPr>
        <p:spPr>
          <a:xfrm>
            <a:off x="609600" y="1600202"/>
            <a:ext cx="10972800" cy="4116786"/>
          </a:xfrm>
        </p:spPr>
        <p:txBody>
          <a:bodyPr/>
          <a:lstStyle/>
          <a:p>
            <a:r>
              <a:rPr lang="zh-TW" altLang="en-US" dirty="0"/>
              <a:t>先安裝</a:t>
            </a:r>
            <a:r>
              <a:rPr lang="en-US" altLang="zh-TW" dirty="0"/>
              <a:t>:</a:t>
            </a:r>
          </a:p>
          <a:p>
            <a:pPr lvl="1"/>
            <a:r>
              <a:rPr lang="en-US" altLang="zh-TW" dirty="0">
                <a:hlinkClick r:id="rId2"/>
              </a:rPr>
              <a:t>https://learn.microsoft.com/zh-tw/aspnet/core/host-and-deploy/iis/?view=aspnetcore-5.0&amp;WT.mc_id=DOP-MVP-37580</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zh-TW" altLang="en-US" dirty="0"/>
              <a:t>安裝完成後重開機</a:t>
            </a:r>
            <a:endParaRPr lang="en-US" altLang="zh-TW" dirty="0"/>
          </a:p>
          <a:p>
            <a:pPr lvl="1"/>
            <a:endParaRPr lang="zh-TW" altLang="en-US" dirty="0"/>
          </a:p>
        </p:txBody>
      </p:sp>
      <p:sp>
        <p:nvSpPr>
          <p:cNvPr id="3" name="標題 2">
            <a:extLst>
              <a:ext uri="{FF2B5EF4-FFF2-40B4-BE49-F238E27FC236}">
                <a16:creationId xmlns:a16="http://schemas.microsoft.com/office/drawing/2014/main" id="{3E1FFA42-9585-32EF-A808-15D84CC89A9C}"/>
              </a:ext>
            </a:extLst>
          </p:cNvPr>
          <p:cNvSpPr>
            <a:spLocks noGrp="1"/>
          </p:cNvSpPr>
          <p:nvPr>
            <p:ph type="title"/>
          </p:nvPr>
        </p:nvSpPr>
        <p:spPr/>
        <p:txBody>
          <a:bodyPr/>
          <a:lstStyle/>
          <a:p>
            <a:r>
              <a:rPr lang="en-US" altLang="zh-TW" dirty="0"/>
              <a:t>IIS</a:t>
            </a:r>
            <a:r>
              <a:rPr lang="zh-TW" altLang="en-US" dirty="0"/>
              <a:t>設定</a:t>
            </a:r>
          </a:p>
        </p:txBody>
      </p:sp>
      <p:pic>
        <p:nvPicPr>
          <p:cNvPr id="5" name="圖片 4">
            <a:extLst>
              <a:ext uri="{FF2B5EF4-FFF2-40B4-BE49-F238E27FC236}">
                <a16:creationId xmlns:a16="http://schemas.microsoft.com/office/drawing/2014/main" id="{4DC841BB-3A73-83F1-8C6F-2E5F95C49C5E}"/>
              </a:ext>
            </a:extLst>
          </p:cNvPr>
          <p:cNvPicPr>
            <a:picLocks noChangeAspect="1"/>
          </p:cNvPicPr>
          <p:nvPr/>
        </p:nvPicPr>
        <p:blipFill>
          <a:blip r:embed="rId3"/>
          <a:stretch>
            <a:fillRect/>
          </a:stretch>
        </p:blipFill>
        <p:spPr>
          <a:xfrm>
            <a:off x="3645117" y="3154998"/>
            <a:ext cx="5601482" cy="1390844"/>
          </a:xfrm>
          <a:prstGeom prst="rect">
            <a:avLst/>
          </a:prstGeom>
        </p:spPr>
      </p:pic>
    </p:spTree>
    <p:extLst>
      <p:ext uri="{BB962C8B-B14F-4D97-AF65-F5344CB8AC3E}">
        <p14:creationId xmlns:p14="http://schemas.microsoft.com/office/powerpoint/2010/main" val="245078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F72B206-83A6-3915-09AE-68E77EBA7044}"/>
              </a:ext>
            </a:extLst>
          </p:cNvPr>
          <p:cNvSpPr>
            <a:spLocks noGrp="1"/>
          </p:cNvSpPr>
          <p:nvPr>
            <p:ph idx="1"/>
          </p:nvPr>
        </p:nvSpPr>
        <p:spPr>
          <a:xfrm>
            <a:off x="609600" y="1600201"/>
            <a:ext cx="4542845" cy="4525963"/>
          </a:xfrm>
        </p:spPr>
        <p:txBody>
          <a:bodyPr/>
          <a:lstStyle/>
          <a:p>
            <a:r>
              <a:rPr lang="zh-TW" altLang="en-US" dirty="0"/>
              <a:t>再次啟動網頁</a:t>
            </a:r>
            <a:r>
              <a:rPr lang="en-US" altLang="zh-TW" dirty="0"/>
              <a:t>:</a:t>
            </a:r>
            <a:endParaRPr lang="zh-TW" altLang="en-US" dirty="0"/>
          </a:p>
        </p:txBody>
      </p:sp>
      <p:sp>
        <p:nvSpPr>
          <p:cNvPr id="3" name="標題 2">
            <a:extLst>
              <a:ext uri="{FF2B5EF4-FFF2-40B4-BE49-F238E27FC236}">
                <a16:creationId xmlns:a16="http://schemas.microsoft.com/office/drawing/2014/main" id="{B3ACFE7C-9BCF-67C7-5F8D-BA7A1A408151}"/>
              </a:ext>
            </a:extLst>
          </p:cNvPr>
          <p:cNvSpPr>
            <a:spLocks noGrp="1"/>
          </p:cNvSpPr>
          <p:nvPr>
            <p:ph type="title"/>
          </p:nvPr>
        </p:nvSpPr>
        <p:spPr/>
        <p:txBody>
          <a:bodyPr/>
          <a:lstStyle/>
          <a:p>
            <a:r>
              <a:rPr lang="en-US" altLang="zh-TW" dirty="0"/>
              <a:t>IIS</a:t>
            </a:r>
            <a:r>
              <a:rPr lang="zh-TW" altLang="en-US" dirty="0"/>
              <a:t>設定</a:t>
            </a:r>
          </a:p>
        </p:txBody>
      </p:sp>
      <p:pic>
        <p:nvPicPr>
          <p:cNvPr id="5" name="圖片 4">
            <a:extLst>
              <a:ext uri="{FF2B5EF4-FFF2-40B4-BE49-F238E27FC236}">
                <a16:creationId xmlns:a16="http://schemas.microsoft.com/office/drawing/2014/main" id="{3575A9FC-FFA8-058F-9BB3-3A4E634EBC09}"/>
              </a:ext>
            </a:extLst>
          </p:cNvPr>
          <p:cNvPicPr>
            <a:picLocks noChangeAspect="1"/>
          </p:cNvPicPr>
          <p:nvPr/>
        </p:nvPicPr>
        <p:blipFill>
          <a:blip r:embed="rId2"/>
          <a:stretch>
            <a:fillRect/>
          </a:stretch>
        </p:blipFill>
        <p:spPr>
          <a:xfrm>
            <a:off x="5265789" y="1503632"/>
            <a:ext cx="5749497" cy="4719099"/>
          </a:xfrm>
          <a:prstGeom prst="rect">
            <a:avLst/>
          </a:prstGeom>
        </p:spPr>
      </p:pic>
    </p:spTree>
    <p:extLst>
      <p:ext uri="{BB962C8B-B14F-4D97-AF65-F5344CB8AC3E}">
        <p14:creationId xmlns:p14="http://schemas.microsoft.com/office/powerpoint/2010/main" val="105812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A183E-03EF-62E3-754C-4EF794E98207}"/>
              </a:ext>
            </a:extLst>
          </p:cNvPr>
          <p:cNvSpPr>
            <a:spLocks noGrp="1"/>
          </p:cNvSpPr>
          <p:nvPr>
            <p:ph type="title"/>
          </p:nvPr>
        </p:nvSpPr>
        <p:spPr/>
        <p:txBody>
          <a:bodyPr/>
          <a:lstStyle/>
          <a:p>
            <a:r>
              <a:rPr lang="zh-TW" altLang="en-US" dirty="0"/>
              <a:t>防火牆設定</a:t>
            </a:r>
            <a:r>
              <a:rPr lang="en-US" altLang="zh-TW" dirty="0"/>
              <a:t>(</a:t>
            </a:r>
            <a:r>
              <a:rPr lang="zh-TW" altLang="en-US" dirty="0"/>
              <a:t>開放外部連線</a:t>
            </a:r>
            <a:r>
              <a:rPr lang="en-US" altLang="zh-TW" dirty="0"/>
              <a:t>)</a:t>
            </a:r>
            <a:endParaRPr lang="zh-TW" altLang="en-US" dirty="0"/>
          </a:p>
        </p:txBody>
      </p:sp>
    </p:spTree>
    <p:extLst>
      <p:ext uri="{BB962C8B-B14F-4D97-AF65-F5344CB8AC3E}">
        <p14:creationId xmlns:p14="http://schemas.microsoft.com/office/powerpoint/2010/main" val="305355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8D2966F-E8E4-1AD9-0AF3-6E02115E1536}"/>
              </a:ext>
            </a:extLst>
          </p:cNvPr>
          <p:cNvSpPr>
            <a:spLocks noGrp="1"/>
          </p:cNvSpPr>
          <p:nvPr>
            <p:ph idx="1"/>
          </p:nvPr>
        </p:nvSpPr>
        <p:spPr>
          <a:xfrm>
            <a:off x="609600" y="1600202"/>
            <a:ext cx="10972800" cy="944216"/>
          </a:xfrm>
        </p:spPr>
        <p:txBody>
          <a:bodyPr/>
          <a:lstStyle/>
          <a:p>
            <a:r>
              <a:rPr lang="zh-TW" altLang="en-US" dirty="0"/>
              <a:t>搜尋防火牆</a:t>
            </a:r>
          </a:p>
        </p:txBody>
      </p:sp>
      <p:sp>
        <p:nvSpPr>
          <p:cNvPr id="3" name="標題 2">
            <a:extLst>
              <a:ext uri="{FF2B5EF4-FFF2-40B4-BE49-F238E27FC236}">
                <a16:creationId xmlns:a16="http://schemas.microsoft.com/office/drawing/2014/main" id="{1546BADA-F16C-0434-394A-61E5B287B86E}"/>
              </a:ext>
            </a:extLst>
          </p:cNvPr>
          <p:cNvSpPr>
            <a:spLocks noGrp="1"/>
          </p:cNvSpPr>
          <p:nvPr>
            <p:ph type="title"/>
          </p:nvPr>
        </p:nvSpPr>
        <p:spPr/>
        <p:txBody>
          <a:bodyPr/>
          <a:lstStyle/>
          <a:p>
            <a:r>
              <a:rPr lang="zh-TW" altLang="en-US" dirty="0"/>
              <a:t>防火牆設定</a:t>
            </a:r>
          </a:p>
        </p:txBody>
      </p:sp>
      <p:pic>
        <p:nvPicPr>
          <p:cNvPr id="5" name="圖片 4">
            <a:extLst>
              <a:ext uri="{FF2B5EF4-FFF2-40B4-BE49-F238E27FC236}">
                <a16:creationId xmlns:a16="http://schemas.microsoft.com/office/drawing/2014/main" id="{15D5A044-4E29-40FD-FAC4-0B11AD39ACD4}"/>
              </a:ext>
            </a:extLst>
          </p:cNvPr>
          <p:cNvPicPr>
            <a:picLocks noChangeAspect="1"/>
          </p:cNvPicPr>
          <p:nvPr/>
        </p:nvPicPr>
        <p:blipFill>
          <a:blip r:embed="rId2"/>
          <a:stretch>
            <a:fillRect/>
          </a:stretch>
        </p:blipFill>
        <p:spPr>
          <a:xfrm>
            <a:off x="519756" y="2281239"/>
            <a:ext cx="4655589" cy="4064687"/>
          </a:xfrm>
          <a:prstGeom prst="rect">
            <a:avLst/>
          </a:prstGeom>
        </p:spPr>
      </p:pic>
      <p:sp>
        <p:nvSpPr>
          <p:cNvPr id="6" name="矩形 5">
            <a:extLst>
              <a:ext uri="{FF2B5EF4-FFF2-40B4-BE49-F238E27FC236}">
                <a16:creationId xmlns:a16="http://schemas.microsoft.com/office/drawing/2014/main" id="{1765F7BF-51A4-85F6-70FF-06C3BAF3F6E5}"/>
              </a:ext>
            </a:extLst>
          </p:cNvPr>
          <p:cNvSpPr/>
          <p:nvPr/>
        </p:nvSpPr>
        <p:spPr>
          <a:xfrm>
            <a:off x="392902" y="3339422"/>
            <a:ext cx="1992487" cy="386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5A397FB2-BCC2-8FA2-F8A9-FE64DF8D1D16}"/>
              </a:ext>
            </a:extLst>
          </p:cNvPr>
          <p:cNvPicPr>
            <a:picLocks noChangeAspect="1"/>
          </p:cNvPicPr>
          <p:nvPr/>
        </p:nvPicPr>
        <p:blipFill>
          <a:blip r:embed="rId3"/>
          <a:stretch>
            <a:fillRect/>
          </a:stretch>
        </p:blipFill>
        <p:spPr>
          <a:xfrm>
            <a:off x="5619730" y="63609"/>
            <a:ext cx="6407055" cy="4814515"/>
          </a:xfrm>
          <a:prstGeom prst="rect">
            <a:avLst/>
          </a:prstGeom>
        </p:spPr>
      </p:pic>
      <p:sp>
        <p:nvSpPr>
          <p:cNvPr id="9" name="矩形 8">
            <a:extLst>
              <a:ext uri="{FF2B5EF4-FFF2-40B4-BE49-F238E27FC236}">
                <a16:creationId xmlns:a16="http://schemas.microsoft.com/office/drawing/2014/main" id="{C77334A8-5AC3-4A1A-0FFD-7972E2F22E12}"/>
              </a:ext>
            </a:extLst>
          </p:cNvPr>
          <p:cNvSpPr/>
          <p:nvPr/>
        </p:nvSpPr>
        <p:spPr>
          <a:xfrm>
            <a:off x="5705700" y="679471"/>
            <a:ext cx="567880" cy="211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EBCE8AE-492C-A756-DFF0-CD05FB383457}"/>
              </a:ext>
            </a:extLst>
          </p:cNvPr>
          <p:cNvSpPr/>
          <p:nvPr/>
        </p:nvSpPr>
        <p:spPr>
          <a:xfrm>
            <a:off x="9841703" y="854922"/>
            <a:ext cx="567880" cy="211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1" name="直線單箭頭接點 10">
            <a:extLst>
              <a:ext uri="{FF2B5EF4-FFF2-40B4-BE49-F238E27FC236}">
                <a16:creationId xmlns:a16="http://schemas.microsoft.com/office/drawing/2014/main" id="{2B7A31B2-0F71-D952-011B-E6CB329F99A8}"/>
              </a:ext>
            </a:extLst>
          </p:cNvPr>
          <p:cNvCxnSpPr>
            <a:cxnSpLocks/>
            <a:stCxn id="6" idx="3"/>
          </p:cNvCxnSpPr>
          <p:nvPr/>
        </p:nvCxnSpPr>
        <p:spPr>
          <a:xfrm flipV="1">
            <a:off x="2385389" y="214685"/>
            <a:ext cx="3234341" cy="3318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91BB3CC8-6ED5-D9A5-B51A-AB27D9D98307}"/>
              </a:ext>
            </a:extLst>
          </p:cNvPr>
          <p:cNvCxnSpPr>
            <a:cxnSpLocks/>
            <a:stCxn id="9" idx="3"/>
          </p:cNvCxnSpPr>
          <p:nvPr/>
        </p:nvCxnSpPr>
        <p:spPr>
          <a:xfrm>
            <a:off x="6273580" y="785009"/>
            <a:ext cx="3533031" cy="699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93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B04CBB8-8C48-B3F8-1087-A7D3BF2599E1}"/>
              </a:ext>
            </a:extLst>
          </p:cNvPr>
          <p:cNvSpPr>
            <a:spLocks noGrp="1"/>
          </p:cNvSpPr>
          <p:nvPr>
            <p:ph type="title"/>
          </p:nvPr>
        </p:nvSpPr>
        <p:spPr/>
        <p:txBody>
          <a:bodyPr/>
          <a:lstStyle/>
          <a:p>
            <a:r>
              <a:rPr lang="zh-TW" altLang="en-US" dirty="0"/>
              <a:t>防火牆設定</a:t>
            </a:r>
          </a:p>
        </p:txBody>
      </p:sp>
      <p:pic>
        <p:nvPicPr>
          <p:cNvPr id="5" name="圖片 4">
            <a:extLst>
              <a:ext uri="{FF2B5EF4-FFF2-40B4-BE49-F238E27FC236}">
                <a16:creationId xmlns:a16="http://schemas.microsoft.com/office/drawing/2014/main" id="{A9A654BE-2921-CBB6-0AC5-683CAEFF9BE7}"/>
              </a:ext>
            </a:extLst>
          </p:cNvPr>
          <p:cNvPicPr>
            <a:picLocks noChangeAspect="1"/>
          </p:cNvPicPr>
          <p:nvPr/>
        </p:nvPicPr>
        <p:blipFill>
          <a:blip r:embed="rId2"/>
          <a:stretch>
            <a:fillRect/>
          </a:stretch>
        </p:blipFill>
        <p:spPr>
          <a:xfrm>
            <a:off x="107777" y="1981136"/>
            <a:ext cx="5586320" cy="4162508"/>
          </a:xfrm>
          <a:prstGeom prst="rect">
            <a:avLst/>
          </a:prstGeom>
        </p:spPr>
      </p:pic>
      <p:pic>
        <p:nvPicPr>
          <p:cNvPr id="7" name="圖片 6">
            <a:extLst>
              <a:ext uri="{FF2B5EF4-FFF2-40B4-BE49-F238E27FC236}">
                <a16:creationId xmlns:a16="http://schemas.microsoft.com/office/drawing/2014/main" id="{D8E2180A-0FCE-0602-CC91-040910028553}"/>
              </a:ext>
            </a:extLst>
          </p:cNvPr>
          <p:cNvPicPr>
            <a:picLocks noChangeAspect="1"/>
          </p:cNvPicPr>
          <p:nvPr/>
        </p:nvPicPr>
        <p:blipFill>
          <a:blip r:embed="rId3"/>
          <a:stretch>
            <a:fillRect/>
          </a:stretch>
        </p:blipFill>
        <p:spPr>
          <a:xfrm>
            <a:off x="7197253" y="139071"/>
            <a:ext cx="4277050" cy="3224331"/>
          </a:xfrm>
          <a:prstGeom prst="rect">
            <a:avLst/>
          </a:prstGeom>
        </p:spPr>
      </p:pic>
      <p:pic>
        <p:nvPicPr>
          <p:cNvPr id="9" name="圖片 8">
            <a:extLst>
              <a:ext uri="{FF2B5EF4-FFF2-40B4-BE49-F238E27FC236}">
                <a16:creationId xmlns:a16="http://schemas.microsoft.com/office/drawing/2014/main" id="{123DDF87-05A3-E877-EDF9-53D7F9F8FD12}"/>
              </a:ext>
            </a:extLst>
          </p:cNvPr>
          <p:cNvPicPr>
            <a:picLocks noChangeAspect="1"/>
          </p:cNvPicPr>
          <p:nvPr/>
        </p:nvPicPr>
        <p:blipFill>
          <a:blip r:embed="rId4"/>
          <a:stretch>
            <a:fillRect/>
          </a:stretch>
        </p:blipFill>
        <p:spPr>
          <a:xfrm>
            <a:off x="7125514" y="3406578"/>
            <a:ext cx="4348789" cy="3272356"/>
          </a:xfrm>
          <a:prstGeom prst="rect">
            <a:avLst/>
          </a:prstGeom>
        </p:spPr>
      </p:pic>
      <p:sp>
        <p:nvSpPr>
          <p:cNvPr id="10" name="矩形 9">
            <a:extLst>
              <a:ext uri="{FF2B5EF4-FFF2-40B4-BE49-F238E27FC236}">
                <a16:creationId xmlns:a16="http://schemas.microsoft.com/office/drawing/2014/main" id="{0CBE1D6A-6F0F-3DBB-2124-1F2E1F1DA1F3}"/>
              </a:ext>
            </a:extLst>
          </p:cNvPr>
          <p:cNvSpPr/>
          <p:nvPr/>
        </p:nvSpPr>
        <p:spPr>
          <a:xfrm>
            <a:off x="1720770" y="3429000"/>
            <a:ext cx="1992487" cy="386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a:extLst>
              <a:ext uri="{FF2B5EF4-FFF2-40B4-BE49-F238E27FC236}">
                <a16:creationId xmlns:a16="http://schemas.microsoft.com/office/drawing/2014/main" id="{0C599CFC-C739-5449-2E27-445848732ACA}"/>
              </a:ext>
            </a:extLst>
          </p:cNvPr>
          <p:cNvSpPr/>
          <p:nvPr/>
        </p:nvSpPr>
        <p:spPr>
          <a:xfrm>
            <a:off x="9335778" y="1594610"/>
            <a:ext cx="1992487" cy="386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矩形 11">
            <a:extLst>
              <a:ext uri="{FF2B5EF4-FFF2-40B4-BE49-F238E27FC236}">
                <a16:creationId xmlns:a16="http://schemas.microsoft.com/office/drawing/2014/main" id="{970E6A3D-FA79-D572-72F4-4395AD08E9BF}"/>
              </a:ext>
            </a:extLst>
          </p:cNvPr>
          <p:cNvSpPr/>
          <p:nvPr/>
        </p:nvSpPr>
        <p:spPr>
          <a:xfrm>
            <a:off x="8303664" y="4390107"/>
            <a:ext cx="1992487" cy="386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3" name="直線單箭頭接點 12">
            <a:extLst>
              <a:ext uri="{FF2B5EF4-FFF2-40B4-BE49-F238E27FC236}">
                <a16:creationId xmlns:a16="http://schemas.microsoft.com/office/drawing/2014/main" id="{7220221A-38DC-3E67-F1E4-D3387949B1EF}"/>
              </a:ext>
            </a:extLst>
          </p:cNvPr>
          <p:cNvCxnSpPr>
            <a:cxnSpLocks/>
          </p:cNvCxnSpPr>
          <p:nvPr/>
        </p:nvCxnSpPr>
        <p:spPr>
          <a:xfrm flipV="1">
            <a:off x="3713257" y="1852654"/>
            <a:ext cx="5622521" cy="1685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742804F4-0CAA-2120-7B5D-1E4BAD59A5DA}"/>
              </a:ext>
            </a:extLst>
          </p:cNvPr>
          <p:cNvCxnSpPr>
            <a:cxnSpLocks/>
          </p:cNvCxnSpPr>
          <p:nvPr/>
        </p:nvCxnSpPr>
        <p:spPr>
          <a:xfrm flipH="1">
            <a:off x="9629030" y="2017312"/>
            <a:ext cx="997870" cy="2372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AAC8711-E037-B966-DDA0-2C9DA224ACAF}"/>
              </a:ext>
            </a:extLst>
          </p:cNvPr>
          <p:cNvSpPr/>
          <p:nvPr/>
        </p:nvSpPr>
        <p:spPr>
          <a:xfrm>
            <a:off x="10296151" y="6416702"/>
            <a:ext cx="446061" cy="26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414168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38E6B-76B3-78D7-2CF7-0B5F9A06DE77}"/>
              </a:ext>
            </a:extLst>
          </p:cNvPr>
          <p:cNvSpPr>
            <a:spLocks noGrp="1"/>
          </p:cNvSpPr>
          <p:nvPr>
            <p:ph type="title"/>
          </p:nvPr>
        </p:nvSpPr>
        <p:spPr/>
        <p:txBody>
          <a:bodyPr/>
          <a:lstStyle/>
          <a:p>
            <a:r>
              <a:rPr lang="zh-TW" altLang="en-US" dirty="0"/>
              <a:t>網路設定</a:t>
            </a:r>
          </a:p>
        </p:txBody>
      </p:sp>
    </p:spTree>
    <p:extLst>
      <p:ext uri="{BB962C8B-B14F-4D97-AF65-F5344CB8AC3E}">
        <p14:creationId xmlns:p14="http://schemas.microsoft.com/office/powerpoint/2010/main" val="347312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55AB944-9FFB-504D-DCD6-6A89824539DC}"/>
              </a:ext>
            </a:extLst>
          </p:cNvPr>
          <p:cNvSpPr>
            <a:spLocks noGrp="1"/>
          </p:cNvSpPr>
          <p:nvPr>
            <p:ph idx="1"/>
          </p:nvPr>
        </p:nvSpPr>
        <p:spPr>
          <a:xfrm>
            <a:off x="609600" y="1600202"/>
            <a:ext cx="10972800" cy="2272084"/>
          </a:xfrm>
        </p:spPr>
        <p:txBody>
          <a:bodyPr/>
          <a:lstStyle/>
          <a:p>
            <a:r>
              <a:rPr lang="zh-TW" altLang="en-US" dirty="0"/>
              <a:t>若本身電腦就已可有公網</a:t>
            </a:r>
            <a:r>
              <a:rPr lang="en-US" altLang="zh-TW" dirty="0"/>
              <a:t>IP</a:t>
            </a:r>
            <a:r>
              <a:rPr lang="zh-TW" altLang="en-US" dirty="0"/>
              <a:t>，可不必理會這部分</a:t>
            </a:r>
            <a:endParaRPr lang="en-US" altLang="zh-TW" dirty="0"/>
          </a:p>
          <a:p>
            <a:r>
              <a:rPr lang="zh-TW" altLang="en-US" dirty="0"/>
              <a:t>若是透過路由器接出來的，必須確認有辦法更改路由器設定的權限及路由器是否是使用撥號上網</a:t>
            </a:r>
            <a:r>
              <a:rPr lang="en-US" altLang="zh-TW" dirty="0"/>
              <a:t>(PPPOE)</a:t>
            </a:r>
            <a:r>
              <a:rPr lang="zh-TW" altLang="en-US" dirty="0"/>
              <a:t>或固定公網</a:t>
            </a:r>
            <a:r>
              <a:rPr lang="en-US" altLang="zh-TW" dirty="0"/>
              <a:t>IP</a:t>
            </a:r>
          </a:p>
          <a:p>
            <a:pPr lvl="1"/>
            <a:r>
              <a:rPr lang="zh-TW" altLang="en-US" dirty="0"/>
              <a:t>路由器</a:t>
            </a:r>
            <a:r>
              <a:rPr lang="en-US" altLang="zh-TW" dirty="0"/>
              <a:t>WAN</a:t>
            </a:r>
            <a:r>
              <a:rPr lang="zh-TW" altLang="en-US" dirty="0"/>
              <a:t>若顯示</a:t>
            </a:r>
            <a:r>
              <a:rPr lang="en-US" altLang="zh-TW" dirty="0"/>
              <a:t>192</a:t>
            </a:r>
            <a:r>
              <a:rPr lang="zh-TW" altLang="en-US" dirty="0"/>
              <a:t>，</a:t>
            </a:r>
            <a:r>
              <a:rPr lang="en-US" altLang="zh-TW" dirty="0"/>
              <a:t>172</a:t>
            </a:r>
            <a:r>
              <a:rPr lang="zh-TW" altLang="en-US" dirty="0"/>
              <a:t>，</a:t>
            </a:r>
            <a:r>
              <a:rPr lang="en-US" altLang="zh-TW" dirty="0"/>
              <a:t>10</a:t>
            </a:r>
            <a:r>
              <a:rPr lang="zh-TW" altLang="en-US" dirty="0"/>
              <a:t>等開頭的屬於內網</a:t>
            </a:r>
          </a:p>
        </p:txBody>
      </p:sp>
      <p:sp>
        <p:nvSpPr>
          <p:cNvPr id="3" name="標題 2">
            <a:extLst>
              <a:ext uri="{FF2B5EF4-FFF2-40B4-BE49-F238E27FC236}">
                <a16:creationId xmlns:a16="http://schemas.microsoft.com/office/drawing/2014/main" id="{169276B1-11D0-D822-0792-6E5576903BD8}"/>
              </a:ext>
            </a:extLst>
          </p:cNvPr>
          <p:cNvSpPr>
            <a:spLocks noGrp="1"/>
          </p:cNvSpPr>
          <p:nvPr>
            <p:ph type="title"/>
          </p:nvPr>
        </p:nvSpPr>
        <p:spPr/>
        <p:txBody>
          <a:bodyPr>
            <a:normAutofit/>
          </a:bodyPr>
          <a:lstStyle/>
          <a:p>
            <a:r>
              <a:rPr lang="zh-TW" altLang="en-US" dirty="0"/>
              <a:t>網路設定</a:t>
            </a:r>
          </a:p>
        </p:txBody>
      </p:sp>
      <p:pic>
        <p:nvPicPr>
          <p:cNvPr id="5" name="圖片 4">
            <a:extLst>
              <a:ext uri="{FF2B5EF4-FFF2-40B4-BE49-F238E27FC236}">
                <a16:creationId xmlns:a16="http://schemas.microsoft.com/office/drawing/2014/main" id="{54CFDF56-E71D-AB28-1E75-6AF4DC724C05}"/>
              </a:ext>
            </a:extLst>
          </p:cNvPr>
          <p:cNvPicPr>
            <a:picLocks noChangeAspect="1"/>
          </p:cNvPicPr>
          <p:nvPr/>
        </p:nvPicPr>
        <p:blipFill>
          <a:blip r:embed="rId2"/>
          <a:stretch>
            <a:fillRect/>
          </a:stretch>
        </p:blipFill>
        <p:spPr>
          <a:xfrm>
            <a:off x="3864092" y="3872286"/>
            <a:ext cx="4463816" cy="1967105"/>
          </a:xfrm>
          <a:prstGeom prst="rect">
            <a:avLst/>
          </a:prstGeom>
        </p:spPr>
      </p:pic>
    </p:spTree>
    <p:extLst>
      <p:ext uri="{BB962C8B-B14F-4D97-AF65-F5344CB8AC3E}">
        <p14:creationId xmlns:p14="http://schemas.microsoft.com/office/powerpoint/2010/main" val="391965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7FBC724-8BAF-FC7B-18A6-50234A35AA5F}"/>
              </a:ext>
            </a:extLst>
          </p:cNvPr>
          <p:cNvSpPr>
            <a:spLocks noGrp="1"/>
          </p:cNvSpPr>
          <p:nvPr>
            <p:ph idx="1"/>
          </p:nvPr>
        </p:nvSpPr>
        <p:spPr>
          <a:xfrm>
            <a:off x="609600" y="1600201"/>
            <a:ext cx="10972800" cy="1278171"/>
          </a:xfrm>
        </p:spPr>
        <p:txBody>
          <a:bodyPr/>
          <a:lstStyle/>
          <a:p>
            <a:r>
              <a:rPr lang="zh-TW" altLang="en-US" dirty="0"/>
              <a:t>設定虛擬伺服器</a:t>
            </a:r>
            <a:endParaRPr lang="en-US" altLang="zh-TW" dirty="0"/>
          </a:p>
          <a:p>
            <a:pPr lvl="1"/>
            <a:r>
              <a:rPr lang="zh-TW" altLang="en-US" dirty="0"/>
              <a:t>將內網的</a:t>
            </a:r>
            <a:r>
              <a:rPr lang="en-US" altLang="zh-TW" dirty="0"/>
              <a:t>IP port</a:t>
            </a:r>
            <a:r>
              <a:rPr lang="zh-TW" altLang="en-US" dirty="0"/>
              <a:t>轉發至公網</a:t>
            </a:r>
            <a:r>
              <a:rPr lang="en-US" altLang="zh-TW" dirty="0"/>
              <a:t>IP</a:t>
            </a:r>
          </a:p>
          <a:p>
            <a:pPr lvl="1"/>
            <a:endParaRPr lang="zh-TW" altLang="en-US" dirty="0"/>
          </a:p>
        </p:txBody>
      </p:sp>
      <p:sp>
        <p:nvSpPr>
          <p:cNvPr id="3" name="標題 2">
            <a:extLst>
              <a:ext uri="{FF2B5EF4-FFF2-40B4-BE49-F238E27FC236}">
                <a16:creationId xmlns:a16="http://schemas.microsoft.com/office/drawing/2014/main" id="{CE681AB4-9988-C771-BD3D-6088A2BC6E0B}"/>
              </a:ext>
            </a:extLst>
          </p:cNvPr>
          <p:cNvSpPr>
            <a:spLocks noGrp="1"/>
          </p:cNvSpPr>
          <p:nvPr>
            <p:ph type="title"/>
          </p:nvPr>
        </p:nvSpPr>
        <p:spPr/>
        <p:txBody>
          <a:bodyPr/>
          <a:lstStyle/>
          <a:p>
            <a:r>
              <a:rPr lang="zh-TW" altLang="en-US" dirty="0"/>
              <a:t>網路設定</a:t>
            </a:r>
          </a:p>
        </p:txBody>
      </p:sp>
      <p:pic>
        <p:nvPicPr>
          <p:cNvPr id="5" name="圖片 4">
            <a:extLst>
              <a:ext uri="{FF2B5EF4-FFF2-40B4-BE49-F238E27FC236}">
                <a16:creationId xmlns:a16="http://schemas.microsoft.com/office/drawing/2014/main" id="{19792A98-431B-0DE1-A9F9-01325ED004FB}"/>
              </a:ext>
            </a:extLst>
          </p:cNvPr>
          <p:cNvPicPr>
            <a:picLocks noChangeAspect="1"/>
          </p:cNvPicPr>
          <p:nvPr/>
        </p:nvPicPr>
        <p:blipFill>
          <a:blip r:embed="rId2"/>
          <a:stretch>
            <a:fillRect/>
          </a:stretch>
        </p:blipFill>
        <p:spPr>
          <a:xfrm>
            <a:off x="6254478" y="1417638"/>
            <a:ext cx="4933008" cy="4435182"/>
          </a:xfrm>
          <a:prstGeom prst="rect">
            <a:avLst/>
          </a:prstGeom>
        </p:spPr>
      </p:pic>
    </p:spTree>
    <p:extLst>
      <p:ext uri="{BB962C8B-B14F-4D97-AF65-F5344CB8AC3E}">
        <p14:creationId xmlns:p14="http://schemas.microsoft.com/office/powerpoint/2010/main" val="39196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6554A-B678-8A53-7530-EE94AEC8DD3A}"/>
              </a:ext>
            </a:extLst>
          </p:cNvPr>
          <p:cNvSpPr>
            <a:spLocks noGrp="1"/>
          </p:cNvSpPr>
          <p:nvPr>
            <p:ph type="title"/>
          </p:nvPr>
        </p:nvSpPr>
        <p:spPr/>
        <p:txBody>
          <a:bodyPr/>
          <a:lstStyle/>
          <a:p>
            <a:r>
              <a:rPr lang="en-US" altLang="zh-TW" dirty="0"/>
              <a:t>VS</a:t>
            </a:r>
            <a:r>
              <a:rPr lang="zh-TW" altLang="en-US" dirty="0"/>
              <a:t>發布</a:t>
            </a:r>
          </a:p>
        </p:txBody>
      </p:sp>
    </p:spTree>
    <p:extLst>
      <p:ext uri="{BB962C8B-B14F-4D97-AF65-F5344CB8AC3E}">
        <p14:creationId xmlns:p14="http://schemas.microsoft.com/office/powerpoint/2010/main" val="366223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DFC496C-9D6E-0246-4D42-719ED378EC6D}"/>
              </a:ext>
            </a:extLst>
          </p:cNvPr>
          <p:cNvSpPr>
            <a:spLocks noGrp="1"/>
          </p:cNvSpPr>
          <p:nvPr>
            <p:ph idx="1"/>
          </p:nvPr>
        </p:nvSpPr>
        <p:spPr>
          <a:xfrm>
            <a:off x="609600" y="1600201"/>
            <a:ext cx="10972800" cy="703283"/>
          </a:xfrm>
        </p:spPr>
        <p:txBody>
          <a:bodyPr/>
          <a:lstStyle/>
          <a:p>
            <a:r>
              <a:rPr lang="en-US" altLang="zh-TW" dirty="0"/>
              <a:t>VS</a:t>
            </a:r>
            <a:r>
              <a:rPr lang="zh-TW" altLang="en-US" dirty="0"/>
              <a:t>發布</a:t>
            </a:r>
          </a:p>
        </p:txBody>
      </p:sp>
      <p:sp>
        <p:nvSpPr>
          <p:cNvPr id="3" name="標題 2">
            <a:extLst>
              <a:ext uri="{FF2B5EF4-FFF2-40B4-BE49-F238E27FC236}">
                <a16:creationId xmlns:a16="http://schemas.microsoft.com/office/drawing/2014/main" id="{6E463300-F90B-F4A7-6D4C-D61D464F14A3}"/>
              </a:ext>
            </a:extLst>
          </p:cNvPr>
          <p:cNvSpPr>
            <a:spLocks noGrp="1"/>
          </p:cNvSpPr>
          <p:nvPr>
            <p:ph type="title"/>
          </p:nvPr>
        </p:nvSpPr>
        <p:spPr/>
        <p:txBody>
          <a:bodyPr/>
          <a:lstStyle/>
          <a:p>
            <a:r>
              <a:rPr lang="en-US" altLang="zh-TW" dirty="0"/>
              <a:t>VS</a:t>
            </a:r>
            <a:r>
              <a:rPr lang="zh-TW" altLang="en-US" dirty="0"/>
              <a:t>發布</a:t>
            </a:r>
          </a:p>
        </p:txBody>
      </p:sp>
      <p:pic>
        <p:nvPicPr>
          <p:cNvPr id="5" name="圖片 4">
            <a:extLst>
              <a:ext uri="{FF2B5EF4-FFF2-40B4-BE49-F238E27FC236}">
                <a16:creationId xmlns:a16="http://schemas.microsoft.com/office/drawing/2014/main" id="{560D4ED0-5F90-8F06-10F1-3FCAD88178EE}"/>
              </a:ext>
            </a:extLst>
          </p:cNvPr>
          <p:cNvPicPr>
            <a:picLocks noChangeAspect="1"/>
          </p:cNvPicPr>
          <p:nvPr/>
        </p:nvPicPr>
        <p:blipFill>
          <a:blip r:embed="rId2"/>
          <a:stretch>
            <a:fillRect/>
          </a:stretch>
        </p:blipFill>
        <p:spPr>
          <a:xfrm>
            <a:off x="193170" y="2303484"/>
            <a:ext cx="6239746" cy="2838846"/>
          </a:xfrm>
          <a:prstGeom prst="rect">
            <a:avLst/>
          </a:prstGeom>
        </p:spPr>
      </p:pic>
      <p:pic>
        <p:nvPicPr>
          <p:cNvPr id="7" name="圖片 6">
            <a:extLst>
              <a:ext uri="{FF2B5EF4-FFF2-40B4-BE49-F238E27FC236}">
                <a16:creationId xmlns:a16="http://schemas.microsoft.com/office/drawing/2014/main" id="{4C177C1C-13FB-1459-ECE6-6A096E9A7BB1}"/>
              </a:ext>
            </a:extLst>
          </p:cNvPr>
          <p:cNvPicPr>
            <a:picLocks noChangeAspect="1"/>
          </p:cNvPicPr>
          <p:nvPr/>
        </p:nvPicPr>
        <p:blipFill>
          <a:blip r:embed="rId3"/>
          <a:stretch>
            <a:fillRect/>
          </a:stretch>
        </p:blipFill>
        <p:spPr>
          <a:xfrm>
            <a:off x="6972013" y="113467"/>
            <a:ext cx="4954944" cy="3424198"/>
          </a:xfrm>
          <a:prstGeom prst="rect">
            <a:avLst/>
          </a:prstGeom>
        </p:spPr>
      </p:pic>
      <p:pic>
        <p:nvPicPr>
          <p:cNvPr id="9" name="圖片 8">
            <a:extLst>
              <a:ext uri="{FF2B5EF4-FFF2-40B4-BE49-F238E27FC236}">
                <a16:creationId xmlns:a16="http://schemas.microsoft.com/office/drawing/2014/main" id="{654D6DCF-DAF3-5EF6-0134-3237C4E91980}"/>
              </a:ext>
            </a:extLst>
          </p:cNvPr>
          <p:cNvPicPr>
            <a:picLocks noChangeAspect="1"/>
          </p:cNvPicPr>
          <p:nvPr/>
        </p:nvPicPr>
        <p:blipFill>
          <a:blip r:embed="rId4"/>
          <a:stretch>
            <a:fillRect/>
          </a:stretch>
        </p:blipFill>
        <p:spPr>
          <a:xfrm>
            <a:off x="6972013" y="3587302"/>
            <a:ext cx="4447713" cy="3110055"/>
          </a:xfrm>
          <a:prstGeom prst="rect">
            <a:avLst/>
          </a:prstGeom>
        </p:spPr>
      </p:pic>
      <p:sp>
        <p:nvSpPr>
          <p:cNvPr id="10" name="矩形 9">
            <a:extLst>
              <a:ext uri="{FF2B5EF4-FFF2-40B4-BE49-F238E27FC236}">
                <a16:creationId xmlns:a16="http://schemas.microsoft.com/office/drawing/2014/main" id="{C3B2BD8D-811A-E7E8-7F1D-284C7BC949C1}"/>
              </a:ext>
            </a:extLst>
          </p:cNvPr>
          <p:cNvSpPr/>
          <p:nvPr/>
        </p:nvSpPr>
        <p:spPr>
          <a:xfrm>
            <a:off x="3313043" y="4263887"/>
            <a:ext cx="1553155" cy="2206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a:extLst>
              <a:ext uri="{FF2B5EF4-FFF2-40B4-BE49-F238E27FC236}">
                <a16:creationId xmlns:a16="http://schemas.microsoft.com/office/drawing/2014/main" id="{113286E4-E688-284D-B850-430AF0979385}"/>
              </a:ext>
            </a:extLst>
          </p:cNvPr>
          <p:cNvSpPr/>
          <p:nvPr/>
        </p:nvSpPr>
        <p:spPr>
          <a:xfrm>
            <a:off x="7978446" y="1467275"/>
            <a:ext cx="1992487" cy="386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矩形 11">
            <a:extLst>
              <a:ext uri="{FF2B5EF4-FFF2-40B4-BE49-F238E27FC236}">
                <a16:creationId xmlns:a16="http://schemas.microsoft.com/office/drawing/2014/main" id="{21BFD549-F66E-F713-AEAD-750A0726CB4E}"/>
              </a:ext>
            </a:extLst>
          </p:cNvPr>
          <p:cNvSpPr/>
          <p:nvPr/>
        </p:nvSpPr>
        <p:spPr>
          <a:xfrm>
            <a:off x="7851226" y="4180948"/>
            <a:ext cx="3057964" cy="303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3" name="直線單箭頭接點 12">
            <a:extLst>
              <a:ext uri="{FF2B5EF4-FFF2-40B4-BE49-F238E27FC236}">
                <a16:creationId xmlns:a16="http://schemas.microsoft.com/office/drawing/2014/main" id="{FA3E481B-E13D-0BE4-FD8A-E61CC1993CDA}"/>
              </a:ext>
            </a:extLst>
          </p:cNvPr>
          <p:cNvCxnSpPr>
            <a:cxnSpLocks/>
          </p:cNvCxnSpPr>
          <p:nvPr/>
        </p:nvCxnSpPr>
        <p:spPr>
          <a:xfrm flipV="1">
            <a:off x="4866198" y="1773141"/>
            <a:ext cx="3112248" cy="2592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2C975B6E-293D-AA25-43A8-559679E86D24}"/>
              </a:ext>
            </a:extLst>
          </p:cNvPr>
          <p:cNvCxnSpPr>
            <a:cxnSpLocks/>
          </p:cNvCxnSpPr>
          <p:nvPr/>
        </p:nvCxnSpPr>
        <p:spPr>
          <a:xfrm>
            <a:off x="9803958" y="1852654"/>
            <a:ext cx="166975" cy="22343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id="{4F966236-6B9E-9BC0-9051-99321F9D9A5C}"/>
              </a:ext>
            </a:extLst>
          </p:cNvPr>
          <p:cNvGraphicFramePr>
            <a:graphicFrameLocks noGrp="1"/>
          </p:cNvGraphicFramePr>
          <p:nvPr>
            <p:extLst>
              <p:ext uri="{D42A27DB-BD31-4B8C-83A1-F6EECF244321}">
                <p14:modId xmlns:p14="http://schemas.microsoft.com/office/powerpoint/2010/main" val="147717690"/>
              </p:ext>
            </p:extLst>
          </p:nvPr>
        </p:nvGraphicFramePr>
        <p:xfrm>
          <a:off x="3031258" y="5595553"/>
          <a:ext cx="3940755" cy="365760"/>
        </p:xfrm>
        <a:graphic>
          <a:graphicData uri="http://schemas.openxmlformats.org/drawingml/2006/table">
            <a:tbl>
              <a:tblPr firstRow="1" bandRow="1">
                <a:tableStyleId>{5940675A-B579-460E-94D1-54222C63F5DA}</a:tableStyleId>
              </a:tblPr>
              <a:tblGrid>
                <a:gridCol w="3940755">
                  <a:extLst>
                    <a:ext uri="{9D8B030D-6E8A-4147-A177-3AD203B41FA5}">
                      <a16:colId xmlns:a16="http://schemas.microsoft.com/office/drawing/2014/main" val="4044528734"/>
                    </a:ext>
                  </a:extLst>
                </a:gridCol>
              </a:tblGrid>
              <a:tr h="259679">
                <a:tc>
                  <a:txBody>
                    <a:bodyPr/>
                    <a:lstStyle/>
                    <a:p>
                      <a:r>
                        <a:rPr lang="zh-TW" altLang="en-US" dirty="0"/>
                        <a:t>資料夾位置選擇等等</a:t>
                      </a:r>
                      <a:r>
                        <a:rPr lang="en-US" altLang="zh-TW" dirty="0"/>
                        <a:t>IIS</a:t>
                      </a:r>
                      <a:r>
                        <a:rPr lang="zh-TW" altLang="en-US" dirty="0"/>
                        <a:t>要選擇的路徑</a:t>
                      </a:r>
                    </a:p>
                  </a:txBody>
                  <a:tcPr/>
                </a:tc>
                <a:extLst>
                  <a:ext uri="{0D108BD9-81ED-4DB2-BD59-A6C34878D82A}">
                    <a16:rowId xmlns:a16="http://schemas.microsoft.com/office/drawing/2014/main" val="1666273302"/>
                  </a:ext>
                </a:extLst>
              </a:tr>
            </a:tbl>
          </a:graphicData>
        </a:graphic>
      </p:graphicFrame>
    </p:spTree>
    <p:extLst>
      <p:ext uri="{BB962C8B-B14F-4D97-AF65-F5344CB8AC3E}">
        <p14:creationId xmlns:p14="http://schemas.microsoft.com/office/powerpoint/2010/main" val="125614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E261957-C860-4672-9536-CE231BFD3CEA}"/>
              </a:ext>
            </a:extLst>
          </p:cNvPr>
          <p:cNvSpPr>
            <a:spLocks noGrp="1"/>
          </p:cNvSpPr>
          <p:nvPr>
            <p:ph idx="1"/>
          </p:nvPr>
        </p:nvSpPr>
        <p:spPr>
          <a:xfrm>
            <a:off x="609600" y="1600201"/>
            <a:ext cx="10972800" cy="4525963"/>
          </a:xfrm>
        </p:spPr>
        <p:txBody>
          <a:bodyPr/>
          <a:lstStyle/>
          <a:p>
            <a:r>
              <a:rPr lang="en-US" altLang="zh-TW" dirty="0"/>
              <a:t>IIS</a:t>
            </a:r>
            <a:r>
              <a:rPr lang="zh-TW" altLang="en-US" dirty="0"/>
              <a:t>介紹</a:t>
            </a:r>
            <a:endParaRPr lang="en-US" altLang="zh-TW" dirty="0"/>
          </a:p>
          <a:p>
            <a:r>
              <a:rPr lang="en-US" altLang="zh-TW" dirty="0"/>
              <a:t>IIS</a:t>
            </a:r>
            <a:r>
              <a:rPr lang="zh-TW" altLang="en-US" dirty="0"/>
              <a:t>設定</a:t>
            </a:r>
            <a:endParaRPr lang="en-US" altLang="zh-TW" dirty="0"/>
          </a:p>
          <a:p>
            <a:r>
              <a:rPr lang="zh-TW" altLang="en-US" dirty="0"/>
              <a:t>防火牆設定</a:t>
            </a:r>
            <a:endParaRPr lang="en-US" altLang="zh-TW" dirty="0"/>
          </a:p>
          <a:p>
            <a:r>
              <a:rPr lang="zh-TW" altLang="en-US" dirty="0"/>
              <a:t>網路設定</a:t>
            </a:r>
            <a:endParaRPr lang="en-US" altLang="zh-TW" dirty="0"/>
          </a:p>
          <a:p>
            <a:r>
              <a:rPr lang="en-US" altLang="zh-TW" dirty="0"/>
              <a:t>VS</a:t>
            </a:r>
            <a:r>
              <a:rPr lang="zh-TW" altLang="en-US" dirty="0"/>
              <a:t>發布</a:t>
            </a:r>
            <a:endParaRPr lang="en-US" altLang="zh-TW" dirty="0"/>
          </a:p>
          <a:p>
            <a:endParaRPr lang="en-US" altLang="zh-TW" dirty="0"/>
          </a:p>
          <a:p>
            <a:pPr marL="0" indent="0">
              <a:buNone/>
            </a:pPr>
            <a:endParaRPr lang="en-US" altLang="zh-TW" dirty="0"/>
          </a:p>
          <a:p>
            <a:endParaRPr lang="en-US" altLang="zh-TW" dirty="0"/>
          </a:p>
          <a:p>
            <a:pPr marL="0" indent="0">
              <a:buNone/>
            </a:pPr>
            <a:endParaRPr lang="en-US" altLang="zh-TW" dirty="0"/>
          </a:p>
          <a:p>
            <a:pPr marL="0" indent="0">
              <a:buNone/>
            </a:pPr>
            <a:endParaRPr lang="en-US" altLang="zh-TW" dirty="0"/>
          </a:p>
          <a:p>
            <a:endParaRPr lang="en-US" altLang="zh-TW" dirty="0"/>
          </a:p>
          <a:p>
            <a:pPr lvl="1"/>
            <a:endParaRPr lang="en-US" altLang="zh-TW" dirty="0"/>
          </a:p>
          <a:p>
            <a:pPr lvl="1"/>
            <a:endParaRPr lang="en-US" altLang="zh-TW" dirty="0"/>
          </a:p>
          <a:p>
            <a:pPr lvl="1"/>
            <a:endParaRPr lang="en-US" altLang="zh-TW" dirty="0"/>
          </a:p>
          <a:p>
            <a:pPr marL="0" indent="0">
              <a:buNone/>
            </a:pPr>
            <a:endParaRPr lang="en-US" altLang="zh-TW" dirty="0"/>
          </a:p>
          <a:p>
            <a:pPr marL="457200" lvl="1" indent="0">
              <a:buNone/>
            </a:pPr>
            <a:endParaRPr lang="en-US" altLang="zh-TW" dirty="0"/>
          </a:p>
          <a:p>
            <a:endParaRPr lang="en-US" altLang="zh-TW" dirty="0"/>
          </a:p>
          <a:p>
            <a:endParaRPr lang="en-US" altLang="zh-TW" dirty="0"/>
          </a:p>
          <a:p>
            <a:pPr lvl="1"/>
            <a:endParaRPr lang="en-US" altLang="zh-TW" dirty="0"/>
          </a:p>
          <a:p>
            <a:pPr marL="0" indent="0">
              <a:buNone/>
            </a:pPr>
            <a:endParaRPr lang="en-US" altLang="zh-TW" dirty="0"/>
          </a:p>
          <a:p>
            <a:pPr marL="0" indent="0">
              <a:buNone/>
            </a:pPr>
            <a:endParaRPr lang="en-US" altLang="zh-TW" dirty="0"/>
          </a:p>
        </p:txBody>
      </p:sp>
      <p:sp>
        <p:nvSpPr>
          <p:cNvPr id="3" name="標題 2">
            <a:extLst>
              <a:ext uri="{FF2B5EF4-FFF2-40B4-BE49-F238E27FC236}">
                <a16:creationId xmlns:a16="http://schemas.microsoft.com/office/drawing/2014/main" id="{DC0AFC96-AA04-43C5-AABF-47F0796B3658}"/>
              </a:ext>
            </a:extLst>
          </p:cNvPr>
          <p:cNvSpPr>
            <a:spLocks noGrp="1"/>
          </p:cNvSpPr>
          <p:nvPr>
            <p:ph type="title"/>
          </p:nvPr>
        </p:nvSpPr>
        <p:spPr/>
        <p:txBody>
          <a:bodyPr/>
          <a:lstStyle/>
          <a:p>
            <a:pPr algn="ctr"/>
            <a:r>
              <a:rPr lang="zh-TW" altLang="en-US" dirty="0"/>
              <a:t>目錄</a:t>
            </a:r>
          </a:p>
        </p:txBody>
      </p:sp>
    </p:spTree>
    <p:extLst>
      <p:ext uri="{BB962C8B-B14F-4D97-AF65-F5344CB8AC3E}">
        <p14:creationId xmlns:p14="http://schemas.microsoft.com/office/powerpoint/2010/main" val="391106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17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715973-99DC-19F7-93B5-A650FA72FA2B}"/>
              </a:ext>
            </a:extLst>
          </p:cNvPr>
          <p:cNvSpPr>
            <a:spLocks noGrp="1"/>
          </p:cNvSpPr>
          <p:nvPr>
            <p:ph type="title"/>
          </p:nvPr>
        </p:nvSpPr>
        <p:spPr/>
        <p:txBody>
          <a:bodyPr/>
          <a:lstStyle/>
          <a:p>
            <a:r>
              <a:rPr lang="en-US" altLang="zh-TW" dirty="0"/>
              <a:t>IIS</a:t>
            </a:r>
            <a:r>
              <a:rPr lang="zh-TW" altLang="en-US" dirty="0"/>
              <a:t>介紹</a:t>
            </a:r>
          </a:p>
        </p:txBody>
      </p:sp>
    </p:spTree>
    <p:extLst>
      <p:ext uri="{BB962C8B-B14F-4D97-AF65-F5344CB8AC3E}">
        <p14:creationId xmlns:p14="http://schemas.microsoft.com/office/powerpoint/2010/main" val="314997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DDEB384-D5B0-EDAE-7360-3B0B06B79AB4}"/>
              </a:ext>
            </a:extLst>
          </p:cNvPr>
          <p:cNvSpPr>
            <a:spLocks noGrp="1"/>
          </p:cNvSpPr>
          <p:nvPr>
            <p:ph idx="1"/>
          </p:nvPr>
        </p:nvSpPr>
        <p:spPr/>
        <p:txBody>
          <a:bodyPr/>
          <a:lstStyle/>
          <a:p>
            <a:r>
              <a:rPr lang="en-US" altLang="zh-TW" dirty="0"/>
              <a:t>IIS</a:t>
            </a:r>
            <a:r>
              <a:rPr lang="zh-TW" altLang="en-US" dirty="0"/>
              <a:t> </a:t>
            </a:r>
            <a:r>
              <a:rPr lang="en-US" altLang="zh-TW" dirty="0"/>
              <a:t>(</a:t>
            </a:r>
            <a:r>
              <a:rPr lang="en-US" altLang="zh-TW" b="0" i="0" dirty="0">
                <a:solidFill>
                  <a:srgbClr val="121212"/>
                </a:solidFill>
                <a:effectLst/>
                <a:latin typeface="-apple-system"/>
              </a:rPr>
              <a:t>Internet Information Service)</a:t>
            </a:r>
          </a:p>
          <a:p>
            <a:pPr lvl="1"/>
            <a:r>
              <a:rPr lang="en-US" altLang="zh-TW" dirty="0"/>
              <a:t>IIS</a:t>
            </a:r>
            <a:r>
              <a:rPr lang="zh-TW" altLang="en-US" dirty="0"/>
              <a:t>是</a:t>
            </a:r>
            <a:r>
              <a:rPr lang="en-US" altLang="zh-TW" dirty="0"/>
              <a:t>windows</a:t>
            </a:r>
            <a:r>
              <a:rPr lang="zh-TW" altLang="en-US" dirty="0"/>
              <a:t>開設</a:t>
            </a:r>
            <a:r>
              <a:rPr lang="en-US" altLang="zh-TW" dirty="0"/>
              <a:t>web</a:t>
            </a:r>
            <a:r>
              <a:rPr lang="zh-TW" altLang="en-US" dirty="0"/>
              <a:t>網頁服務的元件，用來搭載網站運作程式的平台的。還能提供</a:t>
            </a:r>
            <a:r>
              <a:rPr lang="en-US" altLang="zh-TW" dirty="0"/>
              <a:t>FTP</a:t>
            </a:r>
            <a:r>
              <a:rPr lang="zh-TW" altLang="en-US" dirty="0"/>
              <a:t>，</a:t>
            </a:r>
            <a:r>
              <a:rPr lang="en-US" altLang="zh-TW" dirty="0"/>
              <a:t>SMTP</a:t>
            </a:r>
            <a:r>
              <a:rPr lang="zh-TW" altLang="en-US" dirty="0"/>
              <a:t>等服務。</a:t>
            </a:r>
            <a:endParaRPr lang="en-US" altLang="zh-TW" dirty="0"/>
          </a:p>
          <a:p>
            <a:pPr lvl="1"/>
            <a:r>
              <a:rPr lang="en-US" altLang="zh-TW" dirty="0"/>
              <a:t>IIS</a:t>
            </a:r>
            <a:r>
              <a:rPr lang="zh-TW" altLang="en-US" dirty="0"/>
              <a:t>是一種服務，是</a:t>
            </a:r>
            <a:r>
              <a:rPr lang="en-US" altLang="zh-TW" dirty="0"/>
              <a:t>Windows 2000 Server</a:t>
            </a:r>
            <a:r>
              <a:rPr lang="zh-TW" altLang="en-US" dirty="0"/>
              <a:t>系列的元件。不同於一般的應用程序，它就像驅動程式一樣是作業系統的一部分，具有在系統啟動時同時啟動的服務功能。</a:t>
            </a:r>
            <a:endParaRPr lang="en-US" altLang="zh-TW" dirty="0"/>
          </a:p>
          <a:p>
            <a:pPr lvl="1"/>
            <a:r>
              <a:rPr lang="en-US" altLang="zh-TW" dirty="0"/>
              <a:t>IIS</a:t>
            </a:r>
            <a:r>
              <a:rPr lang="zh-TW" altLang="en-US" dirty="0"/>
              <a:t>就等於把你的機器變成一個伺服器用來瀏覽網頁。</a:t>
            </a:r>
          </a:p>
        </p:txBody>
      </p:sp>
      <p:sp>
        <p:nvSpPr>
          <p:cNvPr id="3" name="標題 2">
            <a:extLst>
              <a:ext uri="{FF2B5EF4-FFF2-40B4-BE49-F238E27FC236}">
                <a16:creationId xmlns:a16="http://schemas.microsoft.com/office/drawing/2014/main" id="{9FAAA501-4DC2-8C11-E0B9-1941235AA5F5}"/>
              </a:ext>
            </a:extLst>
          </p:cNvPr>
          <p:cNvSpPr>
            <a:spLocks noGrp="1"/>
          </p:cNvSpPr>
          <p:nvPr>
            <p:ph type="title"/>
          </p:nvPr>
        </p:nvSpPr>
        <p:spPr/>
        <p:txBody>
          <a:bodyPr/>
          <a:lstStyle/>
          <a:p>
            <a:r>
              <a:rPr lang="en-US" altLang="zh-TW" dirty="0"/>
              <a:t>IIS</a:t>
            </a:r>
            <a:r>
              <a:rPr lang="zh-TW" altLang="en-US" dirty="0"/>
              <a:t>介紹</a:t>
            </a:r>
          </a:p>
        </p:txBody>
      </p:sp>
    </p:spTree>
    <p:extLst>
      <p:ext uri="{BB962C8B-B14F-4D97-AF65-F5344CB8AC3E}">
        <p14:creationId xmlns:p14="http://schemas.microsoft.com/office/powerpoint/2010/main" val="127944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C7F65F-5E30-E093-121B-0855F2397291}"/>
              </a:ext>
            </a:extLst>
          </p:cNvPr>
          <p:cNvSpPr>
            <a:spLocks noGrp="1"/>
          </p:cNvSpPr>
          <p:nvPr>
            <p:ph type="title"/>
          </p:nvPr>
        </p:nvSpPr>
        <p:spPr/>
        <p:txBody>
          <a:bodyPr/>
          <a:lstStyle/>
          <a:p>
            <a:r>
              <a:rPr lang="en-US" altLang="zh-TW" dirty="0"/>
              <a:t>IIS</a:t>
            </a:r>
            <a:r>
              <a:rPr lang="zh-TW" altLang="en-US" dirty="0"/>
              <a:t>設定</a:t>
            </a:r>
          </a:p>
        </p:txBody>
      </p:sp>
    </p:spTree>
    <p:extLst>
      <p:ext uri="{BB962C8B-B14F-4D97-AF65-F5344CB8AC3E}">
        <p14:creationId xmlns:p14="http://schemas.microsoft.com/office/powerpoint/2010/main" val="200439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BDE4C60-565B-E3B0-C3D9-23CC83203D93}"/>
              </a:ext>
            </a:extLst>
          </p:cNvPr>
          <p:cNvSpPr>
            <a:spLocks noGrp="1"/>
          </p:cNvSpPr>
          <p:nvPr>
            <p:ph idx="1"/>
          </p:nvPr>
        </p:nvSpPr>
        <p:spPr>
          <a:xfrm>
            <a:off x="609600" y="1600201"/>
            <a:ext cx="10972800" cy="1397441"/>
          </a:xfrm>
        </p:spPr>
        <p:txBody>
          <a:bodyPr/>
          <a:lstStyle/>
          <a:p>
            <a:r>
              <a:rPr lang="zh-TW" altLang="en-US" dirty="0"/>
              <a:t>準備一台</a:t>
            </a:r>
            <a:r>
              <a:rPr lang="en-US" altLang="zh-TW" dirty="0"/>
              <a:t>Windows</a:t>
            </a:r>
            <a:r>
              <a:rPr lang="zh-TW" altLang="en-US" dirty="0"/>
              <a:t>電腦</a:t>
            </a:r>
            <a:endParaRPr lang="en-US" altLang="zh-TW" dirty="0"/>
          </a:p>
          <a:p>
            <a:r>
              <a:rPr lang="zh-TW" altLang="en-US" dirty="0"/>
              <a:t>進入控制台</a:t>
            </a:r>
          </a:p>
        </p:txBody>
      </p:sp>
      <p:sp>
        <p:nvSpPr>
          <p:cNvPr id="3" name="標題 2">
            <a:extLst>
              <a:ext uri="{FF2B5EF4-FFF2-40B4-BE49-F238E27FC236}">
                <a16:creationId xmlns:a16="http://schemas.microsoft.com/office/drawing/2014/main" id="{15898869-91AD-815E-4923-8A03CF91C549}"/>
              </a:ext>
            </a:extLst>
          </p:cNvPr>
          <p:cNvSpPr>
            <a:spLocks noGrp="1"/>
          </p:cNvSpPr>
          <p:nvPr>
            <p:ph type="title"/>
          </p:nvPr>
        </p:nvSpPr>
        <p:spPr/>
        <p:txBody>
          <a:bodyPr/>
          <a:lstStyle/>
          <a:p>
            <a:r>
              <a:rPr lang="en-US" altLang="zh-TW" dirty="0"/>
              <a:t>IIS</a:t>
            </a:r>
            <a:r>
              <a:rPr lang="zh-TW" altLang="en-US" dirty="0"/>
              <a:t>設定</a:t>
            </a:r>
          </a:p>
        </p:txBody>
      </p:sp>
      <p:pic>
        <p:nvPicPr>
          <p:cNvPr id="5" name="圖片 4">
            <a:extLst>
              <a:ext uri="{FF2B5EF4-FFF2-40B4-BE49-F238E27FC236}">
                <a16:creationId xmlns:a16="http://schemas.microsoft.com/office/drawing/2014/main" id="{CFBB84C9-0539-AA71-5ACA-8C06A55FBD70}"/>
              </a:ext>
            </a:extLst>
          </p:cNvPr>
          <p:cNvPicPr>
            <a:picLocks noChangeAspect="1"/>
          </p:cNvPicPr>
          <p:nvPr/>
        </p:nvPicPr>
        <p:blipFill>
          <a:blip r:embed="rId2"/>
          <a:stretch>
            <a:fillRect/>
          </a:stretch>
        </p:blipFill>
        <p:spPr>
          <a:xfrm>
            <a:off x="5732396" y="381846"/>
            <a:ext cx="6059388" cy="2590686"/>
          </a:xfrm>
          <a:prstGeom prst="rect">
            <a:avLst/>
          </a:prstGeom>
        </p:spPr>
      </p:pic>
      <p:pic>
        <p:nvPicPr>
          <p:cNvPr id="6" name="圖片 5">
            <a:extLst>
              <a:ext uri="{FF2B5EF4-FFF2-40B4-BE49-F238E27FC236}">
                <a16:creationId xmlns:a16="http://schemas.microsoft.com/office/drawing/2014/main" id="{B99C4013-F52C-A86B-5834-16BA4A527EB7}"/>
              </a:ext>
            </a:extLst>
          </p:cNvPr>
          <p:cNvPicPr>
            <a:picLocks noChangeAspect="1"/>
          </p:cNvPicPr>
          <p:nvPr/>
        </p:nvPicPr>
        <p:blipFill>
          <a:blip r:embed="rId3"/>
          <a:stretch>
            <a:fillRect/>
          </a:stretch>
        </p:blipFill>
        <p:spPr>
          <a:xfrm>
            <a:off x="5924725" y="3305042"/>
            <a:ext cx="5867059" cy="2556625"/>
          </a:xfrm>
          <a:prstGeom prst="rect">
            <a:avLst/>
          </a:prstGeom>
        </p:spPr>
      </p:pic>
      <p:sp>
        <p:nvSpPr>
          <p:cNvPr id="7" name="矩形 6">
            <a:extLst>
              <a:ext uri="{FF2B5EF4-FFF2-40B4-BE49-F238E27FC236}">
                <a16:creationId xmlns:a16="http://schemas.microsoft.com/office/drawing/2014/main" id="{39D66ADD-3930-3BE4-74B8-4B9B8C347398}"/>
              </a:ext>
            </a:extLst>
          </p:cNvPr>
          <p:cNvSpPr/>
          <p:nvPr/>
        </p:nvSpPr>
        <p:spPr>
          <a:xfrm>
            <a:off x="7180028" y="2298921"/>
            <a:ext cx="413468" cy="18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2DE39D2C-67F5-E75F-4A8D-71A10FA0A5F9}"/>
              </a:ext>
            </a:extLst>
          </p:cNvPr>
          <p:cNvSpPr/>
          <p:nvPr/>
        </p:nvSpPr>
        <p:spPr>
          <a:xfrm>
            <a:off x="7745895" y="3823652"/>
            <a:ext cx="889221" cy="175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0" name="直線單箭頭接點 9">
            <a:extLst>
              <a:ext uri="{FF2B5EF4-FFF2-40B4-BE49-F238E27FC236}">
                <a16:creationId xmlns:a16="http://schemas.microsoft.com/office/drawing/2014/main" id="{3D97513F-17D1-FB55-A5E9-D45F2F2A52B0}"/>
              </a:ext>
            </a:extLst>
          </p:cNvPr>
          <p:cNvCxnSpPr/>
          <p:nvPr/>
        </p:nvCxnSpPr>
        <p:spPr>
          <a:xfrm>
            <a:off x="7299297" y="2480807"/>
            <a:ext cx="683813" cy="12801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F3E63CFE-A066-6FB9-8594-D28E26E9448E}"/>
              </a:ext>
            </a:extLst>
          </p:cNvPr>
          <p:cNvCxnSpPr>
            <a:cxnSpLocks/>
            <a:stCxn id="8" idx="1"/>
          </p:cNvCxnSpPr>
          <p:nvPr/>
        </p:nvCxnSpPr>
        <p:spPr>
          <a:xfrm flipH="1" flipV="1">
            <a:off x="5224007" y="3737513"/>
            <a:ext cx="2521888" cy="174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016B2C76-C89A-5267-C567-22744A9476BD}"/>
              </a:ext>
            </a:extLst>
          </p:cNvPr>
          <p:cNvPicPr>
            <a:picLocks noChangeAspect="1"/>
          </p:cNvPicPr>
          <p:nvPr/>
        </p:nvPicPr>
        <p:blipFill>
          <a:blip r:embed="rId4"/>
          <a:stretch>
            <a:fillRect/>
          </a:stretch>
        </p:blipFill>
        <p:spPr>
          <a:xfrm>
            <a:off x="3017441" y="2480807"/>
            <a:ext cx="2123834" cy="4098897"/>
          </a:xfrm>
          <a:prstGeom prst="rect">
            <a:avLst/>
          </a:prstGeom>
        </p:spPr>
      </p:pic>
      <p:sp>
        <p:nvSpPr>
          <p:cNvPr id="17" name="矩形 16">
            <a:extLst>
              <a:ext uri="{FF2B5EF4-FFF2-40B4-BE49-F238E27FC236}">
                <a16:creationId xmlns:a16="http://schemas.microsoft.com/office/drawing/2014/main" id="{BAE10D5A-D74F-0653-5BD5-18E845E5669B}"/>
              </a:ext>
            </a:extLst>
          </p:cNvPr>
          <p:cNvSpPr/>
          <p:nvPr/>
        </p:nvSpPr>
        <p:spPr>
          <a:xfrm>
            <a:off x="3103659" y="3217115"/>
            <a:ext cx="1229802" cy="146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B0EB5A32-A86C-E267-CE80-107590023DE9}"/>
              </a:ext>
            </a:extLst>
          </p:cNvPr>
          <p:cNvSpPr/>
          <p:nvPr/>
        </p:nvSpPr>
        <p:spPr>
          <a:xfrm>
            <a:off x="3436288" y="4047545"/>
            <a:ext cx="976685" cy="1041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082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EE07A45-2CED-AAE3-FFAA-41934E3171E6}"/>
              </a:ext>
            </a:extLst>
          </p:cNvPr>
          <p:cNvSpPr>
            <a:spLocks noGrp="1"/>
          </p:cNvSpPr>
          <p:nvPr>
            <p:ph idx="1"/>
          </p:nvPr>
        </p:nvSpPr>
        <p:spPr>
          <a:xfrm>
            <a:off x="609600" y="1600201"/>
            <a:ext cx="10972800" cy="642067"/>
          </a:xfrm>
        </p:spPr>
        <p:txBody>
          <a:bodyPr/>
          <a:lstStyle/>
          <a:p>
            <a:r>
              <a:rPr lang="zh-TW" altLang="en-US" dirty="0"/>
              <a:t>搜尋</a:t>
            </a:r>
            <a:r>
              <a:rPr lang="en-US" altLang="zh-TW" dirty="0"/>
              <a:t>IIS</a:t>
            </a:r>
            <a:r>
              <a:rPr lang="zh-TW" altLang="en-US" dirty="0"/>
              <a:t>，並打開</a:t>
            </a:r>
          </a:p>
        </p:txBody>
      </p:sp>
      <p:sp>
        <p:nvSpPr>
          <p:cNvPr id="3" name="標題 2">
            <a:extLst>
              <a:ext uri="{FF2B5EF4-FFF2-40B4-BE49-F238E27FC236}">
                <a16:creationId xmlns:a16="http://schemas.microsoft.com/office/drawing/2014/main" id="{E3BBA67A-46F2-1C46-8004-DBC76A772DB7}"/>
              </a:ext>
            </a:extLst>
          </p:cNvPr>
          <p:cNvSpPr>
            <a:spLocks noGrp="1"/>
          </p:cNvSpPr>
          <p:nvPr>
            <p:ph type="title"/>
          </p:nvPr>
        </p:nvSpPr>
        <p:spPr/>
        <p:txBody>
          <a:bodyPr/>
          <a:lstStyle/>
          <a:p>
            <a:r>
              <a:rPr lang="en-US" altLang="zh-TW" dirty="0"/>
              <a:t>IIS</a:t>
            </a:r>
            <a:r>
              <a:rPr lang="zh-TW" altLang="en-US" dirty="0"/>
              <a:t>設定</a:t>
            </a:r>
          </a:p>
        </p:txBody>
      </p:sp>
      <p:pic>
        <p:nvPicPr>
          <p:cNvPr id="5" name="圖片 4">
            <a:extLst>
              <a:ext uri="{FF2B5EF4-FFF2-40B4-BE49-F238E27FC236}">
                <a16:creationId xmlns:a16="http://schemas.microsoft.com/office/drawing/2014/main" id="{6465202E-48B9-9C36-8192-D9108E189D66}"/>
              </a:ext>
            </a:extLst>
          </p:cNvPr>
          <p:cNvPicPr>
            <a:picLocks noChangeAspect="1"/>
          </p:cNvPicPr>
          <p:nvPr/>
        </p:nvPicPr>
        <p:blipFill>
          <a:blip r:embed="rId2"/>
          <a:stretch>
            <a:fillRect/>
          </a:stretch>
        </p:blipFill>
        <p:spPr>
          <a:xfrm>
            <a:off x="609600" y="2464904"/>
            <a:ext cx="4826966" cy="4215800"/>
          </a:xfrm>
          <a:prstGeom prst="rect">
            <a:avLst/>
          </a:prstGeom>
        </p:spPr>
      </p:pic>
      <p:pic>
        <p:nvPicPr>
          <p:cNvPr id="7" name="圖片 6">
            <a:extLst>
              <a:ext uri="{FF2B5EF4-FFF2-40B4-BE49-F238E27FC236}">
                <a16:creationId xmlns:a16="http://schemas.microsoft.com/office/drawing/2014/main" id="{51FCA3BD-77F2-29F7-08C2-5312B66B796A}"/>
              </a:ext>
            </a:extLst>
          </p:cNvPr>
          <p:cNvPicPr>
            <a:picLocks noChangeAspect="1"/>
          </p:cNvPicPr>
          <p:nvPr/>
        </p:nvPicPr>
        <p:blipFill>
          <a:blip r:embed="rId3"/>
          <a:stretch>
            <a:fillRect/>
          </a:stretch>
        </p:blipFill>
        <p:spPr>
          <a:xfrm>
            <a:off x="5324402" y="107744"/>
            <a:ext cx="6867598" cy="3626980"/>
          </a:xfrm>
          <a:prstGeom prst="rect">
            <a:avLst/>
          </a:prstGeom>
        </p:spPr>
      </p:pic>
      <p:sp>
        <p:nvSpPr>
          <p:cNvPr id="8" name="矩形 7">
            <a:extLst>
              <a:ext uri="{FF2B5EF4-FFF2-40B4-BE49-F238E27FC236}">
                <a16:creationId xmlns:a16="http://schemas.microsoft.com/office/drawing/2014/main" id="{1F58275D-9F30-BAE4-23A4-45E7CAB59B45}"/>
              </a:ext>
            </a:extLst>
          </p:cNvPr>
          <p:cNvSpPr/>
          <p:nvPr/>
        </p:nvSpPr>
        <p:spPr>
          <a:xfrm>
            <a:off x="514185" y="2941982"/>
            <a:ext cx="1903012" cy="5804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B1D71B1A-A592-DA62-3943-17EC4B67939E}"/>
              </a:ext>
            </a:extLst>
          </p:cNvPr>
          <p:cNvSpPr/>
          <p:nvPr/>
        </p:nvSpPr>
        <p:spPr>
          <a:xfrm>
            <a:off x="5324402" y="1001864"/>
            <a:ext cx="976685" cy="14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9F3A8DA1-F572-032B-D228-50BD8472B26B}"/>
              </a:ext>
            </a:extLst>
          </p:cNvPr>
          <p:cNvSpPr/>
          <p:nvPr/>
        </p:nvSpPr>
        <p:spPr>
          <a:xfrm>
            <a:off x="16272365" y="957402"/>
            <a:ext cx="277103" cy="74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26" name="Picture 2">
            <a:extLst>
              <a:ext uri="{FF2B5EF4-FFF2-40B4-BE49-F238E27FC236}">
                <a16:creationId xmlns:a16="http://schemas.microsoft.com/office/drawing/2014/main" id="{0A6EC2A0-B230-4AE2-8856-ACB2722FD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9423" y="3114544"/>
            <a:ext cx="5554789" cy="356616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485B34E3-0B13-FB88-C4BF-1A47CF308BBC}"/>
              </a:ext>
            </a:extLst>
          </p:cNvPr>
          <p:cNvSpPr/>
          <p:nvPr/>
        </p:nvSpPr>
        <p:spPr>
          <a:xfrm>
            <a:off x="11169460" y="1092501"/>
            <a:ext cx="976685" cy="14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單箭頭接點 11">
            <a:extLst>
              <a:ext uri="{FF2B5EF4-FFF2-40B4-BE49-F238E27FC236}">
                <a16:creationId xmlns:a16="http://schemas.microsoft.com/office/drawing/2014/main" id="{7CD7DAA2-ACAF-4964-C914-5B9A304E1CC1}"/>
              </a:ext>
            </a:extLst>
          </p:cNvPr>
          <p:cNvCxnSpPr>
            <a:cxnSpLocks/>
          </p:cNvCxnSpPr>
          <p:nvPr/>
        </p:nvCxnSpPr>
        <p:spPr>
          <a:xfrm flipV="1">
            <a:off x="2417197" y="1031826"/>
            <a:ext cx="2826442" cy="20827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2354EE5-6BF8-BE6F-B87E-CD48162309F8}"/>
              </a:ext>
            </a:extLst>
          </p:cNvPr>
          <p:cNvCxnSpPr>
            <a:cxnSpLocks/>
            <a:stCxn id="9" idx="3"/>
          </p:cNvCxnSpPr>
          <p:nvPr/>
        </p:nvCxnSpPr>
        <p:spPr>
          <a:xfrm>
            <a:off x="6301087" y="1073426"/>
            <a:ext cx="4868373" cy="71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9CCCFB4F-60D6-2C99-E16D-7497395FDC4D}"/>
              </a:ext>
            </a:extLst>
          </p:cNvPr>
          <p:cNvCxnSpPr>
            <a:cxnSpLocks/>
          </p:cNvCxnSpPr>
          <p:nvPr/>
        </p:nvCxnSpPr>
        <p:spPr>
          <a:xfrm flipH="1">
            <a:off x="10042216" y="1235625"/>
            <a:ext cx="1869260" cy="1878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20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26C64C6-DEAF-DA29-6FF5-1264D4CBDB6A}"/>
              </a:ext>
            </a:extLst>
          </p:cNvPr>
          <p:cNvSpPr>
            <a:spLocks noGrp="1"/>
          </p:cNvSpPr>
          <p:nvPr>
            <p:ph idx="1"/>
          </p:nvPr>
        </p:nvSpPr>
        <p:spPr>
          <a:xfrm>
            <a:off x="609600" y="1600202"/>
            <a:ext cx="10972800" cy="793142"/>
          </a:xfrm>
        </p:spPr>
        <p:txBody>
          <a:bodyPr/>
          <a:lstStyle/>
          <a:p>
            <a:r>
              <a:rPr lang="zh-TW" altLang="en-US" dirty="0"/>
              <a:t>新增網站</a:t>
            </a:r>
            <a:r>
              <a:rPr lang="en-US" altLang="zh-TW" dirty="0"/>
              <a:t>:</a:t>
            </a:r>
          </a:p>
          <a:p>
            <a:endParaRPr lang="zh-TW" altLang="en-US" dirty="0"/>
          </a:p>
        </p:txBody>
      </p:sp>
      <p:sp>
        <p:nvSpPr>
          <p:cNvPr id="3" name="標題 2">
            <a:extLst>
              <a:ext uri="{FF2B5EF4-FFF2-40B4-BE49-F238E27FC236}">
                <a16:creationId xmlns:a16="http://schemas.microsoft.com/office/drawing/2014/main" id="{77B12CC7-2505-A46D-36BF-2C39C5772128}"/>
              </a:ext>
            </a:extLst>
          </p:cNvPr>
          <p:cNvSpPr>
            <a:spLocks noGrp="1"/>
          </p:cNvSpPr>
          <p:nvPr>
            <p:ph type="title"/>
          </p:nvPr>
        </p:nvSpPr>
        <p:spPr/>
        <p:txBody>
          <a:bodyPr/>
          <a:lstStyle/>
          <a:p>
            <a:r>
              <a:rPr lang="en-US" altLang="zh-TW" dirty="0"/>
              <a:t>IIS</a:t>
            </a:r>
            <a:r>
              <a:rPr lang="zh-TW" altLang="en-US" dirty="0"/>
              <a:t>設定</a:t>
            </a:r>
          </a:p>
        </p:txBody>
      </p:sp>
      <p:pic>
        <p:nvPicPr>
          <p:cNvPr id="5" name="圖片 4">
            <a:extLst>
              <a:ext uri="{FF2B5EF4-FFF2-40B4-BE49-F238E27FC236}">
                <a16:creationId xmlns:a16="http://schemas.microsoft.com/office/drawing/2014/main" id="{AF6450C3-B1DC-5050-7BAB-9C297D7A8DF1}"/>
              </a:ext>
            </a:extLst>
          </p:cNvPr>
          <p:cNvPicPr>
            <a:picLocks noChangeAspect="1"/>
          </p:cNvPicPr>
          <p:nvPr/>
        </p:nvPicPr>
        <p:blipFill>
          <a:blip r:embed="rId2"/>
          <a:stretch>
            <a:fillRect/>
          </a:stretch>
        </p:blipFill>
        <p:spPr>
          <a:xfrm>
            <a:off x="667909" y="2107096"/>
            <a:ext cx="8433730" cy="4453435"/>
          </a:xfrm>
          <a:prstGeom prst="rect">
            <a:avLst/>
          </a:prstGeom>
        </p:spPr>
      </p:pic>
      <p:sp>
        <p:nvSpPr>
          <p:cNvPr id="6" name="矩形 5">
            <a:extLst>
              <a:ext uri="{FF2B5EF4-FFF2-40B4-BE49-F238E27FC236}">
                <a16:creationId xmlns:a16="http://schemas.microsoft.com/office/drawing/2014/main" id="{2275054E-EA9D-0A92-CB21-F0C4858EEE71}"/>
              </a:ext>
            </a:extLst>
          </p:cNvPr>
          <p:cNvSpPr/>
          <p:nvPr/>
        </p:nvSpPr>
        <p:spPr>
          <a:xfrm>
            <a:off x="866692" y="3116910"/>
            <a:ext cx="580446" cy="166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a:extLst>
              <a:ext uri="{FF2B5EF4-FFF2-40B4-BE49-F238E27FC236}">
                <a16:creationId xmlns:a16="http://schemas.microsoft.com/office/drawing/2014/main" id="{01AA45A4-CFB1-8541-8848-5281A6A103B7}"/>
              </a:ext>
            </a:extLst>
          </p:cNvPr>
          <p:cNvSpPr/>
          <p:nvPr/>
        </p:nvSpPr>
        <p:spPr>
          <a:xfrm>
            <a:off x="3706633" y="2309854"/>
            <a:ext cx="580446" cy="166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F9B3F7AE-251F-5E78-BBAF-A38275637912}"/>
              </a:ext>
            </a:extLst>
          </p:cNvPr>
          <p:cNvSpPr/>
          <p:nvPr/>
        </p:nvSpPr>
        <p:spPr>
          <a:xfrm>
            <a:off x="3873610" y="2982408"/>
            <a:ext cx="2113722" cy="357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96A329BE-A98D-20E3-40C5-72A5C2F45C5A}"/>
              </a:ext>
            </a:extLst>
          </p:cNvPr>
          <p:cNvSpPr/>
          <p:nvPr/>
        </p:nvSpPr>
        <p:spPr>
          <a:xfrm>
            <a:off x="3873610" y="3678144"/>
            <a:ext cx="2479482" cy="464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FFB68722-C98D-4FF6-CC42-C3F34148A713}"/>
              </a:ext>
            </a:extLst>
          </p:cNvPr>
          <p:cNvSpPr/>
          <p:nvPr/>
        </p:nvSpPr>
        <p:spPr>
          <a:xfrm>
            <a:off x="5828305" y="5979381"/>
            <a:ext cx="708991" cy="247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1" name="直線單箭頭接點 10">
            <a:extLst>
              <a:ext uri="{FF2B5EF4-FFF2-40B4-BE49-F238E27FC236}">
                <a16:creationId xmlns:a16="http://schemas.microsoft.com/office/drawing/2014/main" id="{AC8B17C2-9F43-B139-2216-B9C57BC84B21}"/>
              </a:ext>
            </a:extLst>
          </p:cNvPr>
          <p:cNvCxnSpPr>
            <a:cxnSpLocks/>
          </p:cNvCxnSpPr>
          <p:nvPr/>
        </p:nvCxnSpPr>
        <p:spPr>
          <a:xfrm flipV="1">
            <a:off x="1447138" y="2393344"/>
            <a:ext cx="2259495" cy="7865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17561F0A-2135-90EE-B09F-7A68024E8E24}"/>
              </a:ext>
            </a:extLst>
          </p:cNvPr>
          <p:cNvCxnSpPr>
            <a:cxnSpLocks/>
          </p:cNvCxnSpPr>
          <p:nvPr/>
        </p:nvCxnSpPr>
        <p:spPr>
          <a:xfrm>
            <a:off x="4287079" y="2476833"/>
            <a:ext cx="62284" cy="44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00FA52DB-A000-D993-3624-8318209C5B52}"/>
              </a:ext>
            </a:extLst>
          </p:cNvPr>
          <p:cNvCxnSpPr>
            <a:cxnSpLocks/>
          </p:cNvCxnSpPr>
          <p:nvPr/>
        </p:nvCxnSpPr>
        <p:spPr>
          <a:xfrm>
            <a:off x="5234609" y="3339548"/>
            <a:ext cx="212034" cy="3385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B24FA2E2-4238-0B67-F5E1-3C5625DC63F2}"/>
              </a:ext>
            </a:extLst>
          </p:cNvPr>
          <p:cNvCxnSpPr>
            <a:cxnSpLocks/>
          </p:cNvCxnSpPr>
          <p:nvPr/>
        </p:nvCxnSpPr>
        <p:spPr>
          <a:xfrm>
            <a:off x="6096000" y="4123086"/>
            <a:ext cx="0" cy="1856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35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1E68E7A-8B6B-8E1A-CC9E-44449E4108E0}"/>
              </a:ext>
            </a:extLst>
          </p:cNvPr>
          <p:cNvSpPr>
            <a:spLocks noGrp="1"/>
          </p:cNvSpPr>
          <p:nvPr>
            <p:ph idx="1"/>
          </p:nvPr>
        </p:nvSpPr>
        <p:spPr>
          <a:xfrm>
            <a:off x="609600" y="1600202"/>
            <a:ext cx="10972800" cy="703282"/>
          </a:xfrm>
        </p:spPr>
        <p:txBody>
          <a:bodyPr/>
          <a:lstStyle/>
          <a:p>
            <a:r>
              <a:rPr lang="zh-TW" altLang="en-US" dirty="0"/>
              <a:t>啟動後若出現</a:t>
            </a:r>
            <a:r>
              <a:rPr lang="en-US" altLang="zh-TW" dirty="0"/>
              <a:t>:</a:t>
            </a:r>
            <a:endParaRPr lang="zh-TW" altLang="en-US" dirty="0"/>
          </a:p>
        </p:txBody>
      </p:sp>
      <p:sp>
        <p:nvSpPr>
          <p:cNvPr id="3" name="標題 2">
            <a:extLst>
              <a:ext uri="{FF2B5EF4-FFF2-40B4-BE49-F238E27FC236}">
                <a16:creationId xmlns:a16="http://schemas.microsoft.com/office/drawing/2014/main" id="{1D2912C3-E29F-5D49-691E-75440FEDC2AC}"/>
              </a:ext>
            </a:extLst>
          </p:cNvPr>
          <p:cNvSpPr>
            <a:spLocks noGrp="1"/>
          </p:cNvSpPr>
          <p:nvPr>
            <p:ph type="title"/>
          </p:nvPr>
        </p:nvSpPr>
        <p:spPr/>
        <p:txBody>
          <a:bodyPr/>
          <a:lstStyle/>
          <a:p>
            <a:r>
              <a:rPr lang="en-US" altLang="zh-TW" dirty="0"/>
              <a:t>IIS</a:t>
            </a:r>
            <a:r>
              <a:rPr lang="zh-TW" altLang="en-US" dirty="0"/>
              <a:t>設定</a:t>
            </a:r>
          </a:p>
        </p:txBody>
      </p:sp>
      <p:pic>
        <p:nvPicPr>
          <p:cNvPr id="7" name="圖片 6">
            <a:extLst>
              <a:ext uri="{FF2B5EF4-FFF2-40B4-BE49-F238E27FC236}">
                <a16:creationId xmlns:a16="http://schemas.microsoft.com/office/drawing/2014/main" id="{9CAA4300-D172-A39C-292A-65FDCF7957AC}"/>
              </a:ext>
            </a:extLst>
          </p:cNvPr>
          <p:cNvPicPr>
            <a:picLocks noChangeAspect="1"/>
          </p:cNvPicPr>
          <p:nvPr/>
        </p:nvPicPr>
        <p:blipFill>
          <a:blip r:embed="rId2"/>
          <a:stretch>
            <a:fillRect/>
          </a:stretch>
        </p:blipFill>
        <p:spPr>
          <a:xfrm>
            <a:off x="3199145" y="594917"/>
            <a:ext cx="8992855" cy="5668166"/>
          </a:xfrm>
          <a:prstGeom prst="rect">
            <a:avLst/>
          </a:prstGeom>
        </p:spPr>
      </p:pic>
    </p:spTree>
    <p:extLst>
      <p:ext uri="{BB962C8B-B14F-4D97-AF65-F5344CB8AC3E}">
        <p14:creationId xmlns:p14="http://schemas.microsoft.com/office/powerpoint/2010/main" val="1347330530"/>
      </p:ext>
    </p:extLst>
  </p:cSld>
  <p:clrMapOvr>
    <a:masterClrMapping/>
  </p:clrMapOvr>
</p:sld>
</file>

<file path=ppt/theme/theme1.xml><?xml version="1.0" encoding="utf-8"?>
<a:theme xmlns:a="http://schemas.openxmlformats.org/drawingml/2006/main" name="Office Theme">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10515</TotalTime>
  <Words>307</Words>
  <Application>Microsoft Office PowerPoint</Application>
  <PresentationFormat>寬螢幕</PresentationFormat>
  <Paragraphs>66</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-apple-system</vt:lpstr>
      <vt:lpstr>微軟正黑體</vt:lpstr>
      <vt:lpstr>Arial</vt:lpstr>
      <vt:lpstr>Calibri</vt:lpstr>
      <vt:lpstr>Times New Roman</vt:lpstr>
      <vt:lpstr>Office Theme</vt:lpstr>
      <vt:lpstr>IIS架設</vt:lpstr>
      <vt:lpstr>目錄</vt:lpstr>
      <vt:lpstr>IIS介紹</vt:lpstr>
      <vt:lpstr>IIS介紹</vt:lpstr>
      <vt:lpstr>IIS設定</vt:lpstr>
      <vt:lpstr>IIS設定</vt:lpstr>
      <vt:lpstr>IIS設定</vt:lpstr>
      <vt:lpstr>IIS設定</vt:lpstr>
      <vt:lpstr>IIS設定</vt:lpstr>
      <vt:lpstr>IIS設定</vt:lpstr>
      <vt:lpstr>IIS設定</vt:lpstr>
      <vt:lpstr>防火牆設定(開放外部連線)</vt:lpstr>
      <vt:lpstr>防火牆設定</vt:lpstr>
      <vt:lpstr>防火牆設定</vt:lpstr>
      <vt:lpstr>網路設定</vt:lpstr>
      <vt:lpstr>網路設定</vt:lpstr>
      <vt:lpstr>網路設定</vt:lpstr>
      <vt:lpstr>VS發布</vt:lpstr>
      <vt:lpstr>VS發布</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yung huang</dc:creator>
  <cp:lastModifiedBy>LEO</cp:lastModifiedBy>
  <cp:revision>273</cp:revision>
  <dcterms:created xsi:type="dcterms:W3CDTF">2019-06-26T06:06:21Z</dcterms:created>
  <dcterms:modified xsi:type="dcterms:W3CDTF">2023-11-15T07:04:35Z</dcterms:modified>
</cp:coreProperties>
</file>