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59EFD-4379-4C80-863A-55A18B3910D1}" type="datetimeFigureOut">
              <a:rPr lang="fr-FR" smtClean="0"/>
              <a:t>01/09/2020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FC41-5C36-4502-A9F2-099D5639017E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470025"/>
          </a:xfrm>
        </p:spPr>
        <p:txBody>
          <a:bodyPr>
            <a:normAutofit/>
          </a:bodyPr>
          <a:lstStyle/>
          <a:p>
            <a:r>
              <a:rPr lang="fr-BE" sz="4000" dirty="0" smtClean="0">
                <a:latin typeface="+mn-lt"/>
              </a:rPr>
              <a:t>MDT pour réaliser le raccordement électrique de la lampe.</a:t>
            </a:r>
            <a:endParaRPr lang="fr-BE" sz="4000" dirty="0">
              <a:latin typeface="+mn-lt"/>
            </a:endParaRPr>
          </a:p>
        </p:txBody>
      </p:sp>
      <p:pic>
        <p:nvPicPr>
          <p:cNvPr id="5" name="Image 4" descr="C:\Users\phil\Pictures\2019-08-27\20190827_08572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469135" y="2602907"/>
            <a:ext cx="4249842" cy="31873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BE" dirty="0" smtClean="0"/>
              <a:t>Les outils.</a:t>
            </a:r>
            <a:endParaRPr lang="fr-BE" dirty="0"/>
          </a:p>
        </p:txBody>
      </p:sp>
      <p:pic>
        <p:nvPicPr>
          <p:cNvPr id="4" name="Image 3" descr="20200901_080014.jpg"/>
          <p:cNvPicPr>
            <a:picLocks noChangeAspect="1"/>
          </p:cNvPicPr>
          <p:nvPr/>
        </p:nvPicPr>
        <p:blipFill>
          <a:blip r:embed="rId2" cstate="print"/>
          <a:srcRect t="2807"/>
          <a:stretch>
            <a:fillRect/>
          </a:stretch>
        </p:blipFill>
        <p:spPr>
          <a:xfrm>
            <a:off x="1000100" y="1142984"/>
            <a:ext cx="7215238" cy="5259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/>
          <p:cNvSpPr txBox="1"/>
          <p:nvPr/>
        </p:nvSpPr>
        <p:spPr>
          <a:xfrm>
            <a:off x="1571604" y="292893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Cutter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3000364" y="2000240"/>
            <a:ext cx="171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Tournevis</a:t>
            </a:r>
            <a:endParaRPr lang="fr-BE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4429124" y="2285992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Pince coupante</a:t>
            </a:r>
            <a:endParaRPr lang="fr-BE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6143636" y="3214686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Pince à dénuder</a:t>
            </a:r>
            <a:endParaRPr lang="fr-BE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4214810" y="5143512"/>
            <a:ext cx="1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Latte</a:t>
            </a:r>
            <a:endParaRPr lang="fr-B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fr-BE" dirty="0" smtClean="0"/>
              <a:t>Le matériel électrique.</a:t>
            </a:r>
            <a:endParaRPr lang="fr-BE" dirty="0"/>
          </a:p>
        </p:txBody>
      </p:sp>
      <p:pic>
        <p:nvPicPr>
          <p:cNvPr id="4" name="Image 3" descr="20200901_0803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1142984"/>
            <a:ext cx="7358082" cy="55185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ZoneTexte 4"/>
          <p:cNvSpPr txBox="1"/>
          <p:nvPr/>
        </p:nvSpPr>
        <p:spPr>
          <a:xfrm>
            <a:off x="5429256" y="1714488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Câble</a:t>
            </a:r>
            <a:endParaRPr lang="fr-BE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2000232" y="4214818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Socket</a:t>
            </a:r>
            <a:endParaRPr lang="fr-BE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3357554" y="371475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Bague</a:t>
            </a:r>
            <a:endParaRPr lang="fr-BE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4143372" y="514351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Interrupteur</a:t>
            </a:r>
            <a:endParaRPr lang="fr-BE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7143768" y="4786322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Fiche</a:t>
            </a:r>
            <a:endParaRPr lang="fr-BE" sz="2800" dirty="0"/>
          </a:p>
        </p:txBody>
      </p:sp>
      <p:sp>
        <p:nvSpPr>
          <p:cNvPr id="10" name="ZoneTexte 9"/>
          <p:cNvSpPr txBox="1"/>
          <p:nvPr/>
        </p:nvSpPr>
        <p:spPr>
          <a:xfrm>
            <a:off x="7143768" y="6143644"/>
            <a:ext cx="1285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 smtClean="0"/>
              <a:t>Nipple</a:t>
            </a:r>
            <a:endParaRPr lang="fr-BE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MDT pour réaliser le raccordement électrique de la lampe.</vt:lpstr>
      <vt:lpstr>Les outils.</vt:lpstr>
      <vt:lpstr>Le matériel électrique.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MDT pour réaliser le raccordement électrique de la lampe.</dc:title>
  <dc:creator>phil</dc:creator>
  <cp:lastModifiedBy>phil</cp:lastModifiedBy>
  <cp:revision>3</cp:revision>
  <dcterms:created xsi:type="dcterms:W3CDTF">2020-09-01T06:12:29Z</dcterms:created>
  <dcterms:modified xsi:type="dcterms:W3CDTF">2020-09-01T06:34:44Z</dcterms:modified>
</cp:coreProperties>
</file>