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86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05C20-9DED-4A6B-9155-B39A99E16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BF5E74-67E3-4931-AAF7-1DC19AFBA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C3C643-6A3C-4836-9544-73663FD64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A1D4-E9AE-48A6-BDD0-61C03FA9A97D}" type="datetimeFigureOut">
              <a:rPr lang="es-EC" smtClean="0"/>
              <a:t>1/11/2021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E0250C-8D1F-4DF0-AA8F-07D53954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F5327F-26BA-4D29-BC27-D0CDCAD5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30E1-60CB-4830-868E-255936CD993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10479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DDC3F-08D2-409F-B87C-051C9BCE0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82EB01-F3A9-4173-B4BD-81C96BB31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90C937-B5CD-43A6-940F-F4A6B23E9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A1D4-E9AE-48A6-BDD0-61C03FA9A97D}" type="datetimeFigureOut">
              <a:rPr lang="es-EC" smtClean="0"/>
              <a:t>1/11/2021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1D9596-1131-4627-B710-D5B445533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63DBCD-3CAC-490A-A164-309B59476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30E1-60CB-4830-868E-255936CD993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9861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7CFE3A-C05A-4FAC-970C-48CF8D4E92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8691F2-8310-4738-A240-3FE3551CC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6778FA-3103-482B-A8B8-4CFE716B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A1D4-E9AE-48A6-BDD0-61C03FA9A97D}" type="datetimeFigureOut">
              <a:rPr lang="es-EC" smtClean="0"/>
              <a:t>1/11/2021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0C10FB-6F4B-40B4-A989-5834E4B4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B6C8E6-D46F-45BD-8BAC-4E4420C46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30E1-60CB-4830-868E-255936CD993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4326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ECC6E-138E-47AB-A895-BED1F606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D14047-2471-4B2E-95FC-860067204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45EE32-D39A-49BA-8696-CDFA249DD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A1D4-E9AE-48A6-BDD0-61C03FA9A97D}" type="datetimeFigureOut">
              <a:rPr lang="es-EC" smtClean="0"/>
              <a:t>1/11/2021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659A8A-67F6-4153-8D47-4CF7AE6BF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259CFE-8783-4DB4-8523-207C8B2C5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30E1-60CB-4830-868E-255936CD993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6798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FCF43-5F75-4AC1-B096-E67ADE023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58ECD5-ADE4-4EC5-8A4B-58B98E1C9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D91028-6F30-4EAB-8A8C-AA9D267B3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A1D4-E9AE-48A6-BDD0-61C03FA9A97D}" type="datetimeFigureOut">
              <a:rPr lang="es-EC" smtClean="0"/>
              <a:t>1/11/2021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53031C-F4BA-48BC-8769-0D88E7317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044665-9888-4DC8-9E5C-15538BD0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30E1-60CB-4830-868E-255936CD993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266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88B972-6587-47F0-8D13-7C57C736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C41373-119E-4711-A134-606B935D4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7832E9-1574-4515-80F9-402693FA2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1B76EF-0F68-4319-9157-87C105DF7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A1D4-E9AE-48A6-BDD0-61C03FA9A97D}" type="datetimeFigureOut">
              <a:rPr lang="es-EC" smtClean="0"/>
              <a:t>1/11/2021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FC7671-C070-4D51-848E-677F2F177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16D894-4B8B-4838-A8C7-2677536D0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30E1-60CB-4830-868E-255936CD993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26478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A2C2C9-0DD4-428A-B2D1-68935A199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449D90-7BF7-4425-A2DC-B441DF04A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B7177A-3618-414D-AFEA-044FEB6DA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D4C826D-2B61-446D-BD47-582C14464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F985CE1-13B2-4984-9975-2B9E71364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822C879-B279-446A-BD3E-5968AC185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A1D4-E9AE-48A6-BDD0-61C03FA9A97D}" type="datetimeFigureOut">
              <a:rPr lang="es-EC" smtClean="0"/>
              <a:t>1/11/2021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ECD5C17-2790-4773-8EFA-4790ED2AB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AEA544-EF7A-4369-B9D9-196974498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30E1-60CB-4830-868E-255936CD993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9489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43BD0-0C46-4AD0-832C-579BEF032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7CFCACE-1F35-47FF-83E5-7103667FD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A1D4-E9AE-48A6-BDD0-61C03FA9A97D}" type="datetimeFigureOut">
              <a:rPr lang="es-EC" smtClean="0"/>
              <a:t>1/11/2021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7188A16-435C-4793-AF62-F69D7D942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732DBCF-D0BD-41FC-839B-A646ED01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30E1-60CB-4830-868E-255936CD993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5515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EE509C7-6258-4E20-A073-D333F1102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A1D4-E9AE-48A6-BDD0-61C03FA9A97D}" type="datetimeFigureOut">
              <a:rPr lang="es-EC" smtClean="0"/>
              <a:t>1/11/2021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9FC01E9-1D72-457F-A849-CD1FCAC0A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EB81E2-193E-4CD0-8134-951A670D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30E1-60CB-4830-868E-255936CD993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87096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FE15F3-3D5D-4571-B272-558534F1F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239642-352B-431A-AFF3-D193F08EF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D0622D-ACA0-4DA4-967C-83375F33B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36589A-62F4-4F8B-90B7-99F4337AB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A1D4-E9AE-48A6-BDD0-61C03FA9A97D}" type="datetimeFigureOut">
              <a:rPr lang="es-EC" smtClean="0"/>
              <a:t>1/11/2021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82BE12-7BE8-4EE5-A526-E91EECEC5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9A7152-0D24-4601-B564-439F60748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30E1-60CB-4830-868E-255936CD993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9206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A63651-B474-47B8-8C26-C8BF21963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3C6046-F468-4B40-9D11-8EA3C46574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28364B-394D-4244-A98D-B8DFBCEAB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F9FB7F-B8CB-4BC9-B926-FA9EF34C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A1D4-E9AE-48A6-BDD0-61C03FA9A97D}" type="datetimeFigureOut">
              <a:rPr lang="es-EC" smtClean="0"/>
              <a:t>1/11/2021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02C439-65CE-4226-ABC0-BE3384197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081F31-249C-4EBA-A1CC-A341EBF2F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30E1-60CB-4830-868E-255936CD993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7622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1FAD08F4-0EF5-4D94-B8F4-7BAA6DB6094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82130"/>
            <a:ext cx="12192000" cy="37587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4AB18D8-CB67-4580-A2EC-211CFCFB9F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863" y="2884602"/>
            <a:ext cx="2322137" cy="3973398"/>
          </a:xfrm>
          <a:prstGeom prst="rect">
            <a:avLst/>
          </a:prstGeom>
        </p:spPr>
      </p:pic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85F771-2082-4CDC-97C0-FB78EF66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493D38-56BA-4BF9-AF5E-5779007B3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18FC04-F405-477C-B281-DFE168721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EA1D4-E9AE-48A6-BDD0-61C03FA9A97D}" type="datetimeFigureOut">
              <a:rPr lang="es-EC" smtClean="0"/>
              <a:t>1/11/2021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2112B5-E0BF-476B-A0D3-2C87B1E85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6186AA-DC68-4F83-9B67-9115140EA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330E1-60CB-4830-868E-255936CD993B}" type="slidenum">
              <a:rPr lang="es-EC" smtClean="0"/>
              <a:t>‹Nº›</a:t>
            </a:fld>
            <a:endParaRPr lang="es-EC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F2C2309-A5CC-4168-898B-382A0FC84A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2594" y="-1025236"/>
            <a:ext cx="8552768" cy="813010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27206FA-8075-4439-AC20-6700F3341BE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1122363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D6871272-DFD4-4D77-9362-6471D940D816}"/>
              </a:ext>
            </a:extLst>
          </p:cNvPr>
          <p:cNvSpPr txBox="1"/>
          <p:nvPr/>
        </p:nvSpPr>
        <p:spPr>
          <a:xfrm>
            <a:off x="785091" y="6485399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>
                <a:solidFill>
                  <a:schemeClr val="bg1"/>
                </a:solidFill>
              </a:rPr>
              <a:t>Construcción del conocimiento por el sujeto social en su formación profesional desde la interculturalidad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E2D599E-ED6B-495A-BA3D-7725CA6001A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82130"/>
            <a:ext cx="12192000" cy="37587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DF65F1C-3094-4D21-91AC-4F9C35F2B19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863" y="2884602"/>
            <a:ext cx="2322137" cy="397339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97D6A4B6-B0DA-41BE-A175-199F52BD3B8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2594" y="-1025236"/>
            <a:ext cx="8552768" cy="813010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98148DA6-FB90-4C00-ABAB-078863B77A44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1122363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760FF9AB-0728-4099-9335-A00135DE90AF}"/>
              </a:ext>
            </a:extLst>
          </p:cNvPr>
          <p:cNvSpPr txBox="1"/>
          <p:nvPr userDrawn="1"/>
        </p:nvSpPr>
        <p:spPr>
          <a:xfrm>
            <a:off x="785091" y="6485399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>
                <a:solidFill>
                  <a:schemeClr val="bg1"/>
                </a:solidFill>
              </a:rPr>
              <a:t>Construcción del conocimiento por el sujeto social en su formación profesional desde la interculturalidad</a:t>
            </a:r>
          </a:p>
        </p:txBody>
      </p:sp>
    </p:spTree>
    <p:extLst>
      <p:ext uri="{BB962C8B-B14F-4D97-AF65-F5344CB8AC3E}">
        <p14:creationId xmlns:p14="http://schemas.microsoft.com/office/powerpoint/2010/main" val="99255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055C2B-6987-4738-8838-3C6F1D6D0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1031"/>
            <a:ext cx="9144000" cy="1388932"/>
          </a:xfrm>
        </p:spPr>
        <p:txBody>
          <a:bodyPr>
            <a:normAutofit/>
          </a:bodyPr>
          <a:lstStyle/>
          <a:p>
            <a:r>
              <a:rPr lang="es-EC" b="1" dirty="0"/>
              <a:t>TÍTULO DE LA PONENCIA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4C967E-BC2A-4153-9E7D-C8A74E02A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7447" y="4365610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s-EC" sz="1400" b="1" dirty="0"/>
              <a:t>APELLIDOS Y NOMBRES</a:t>
            </a:r>
            <a:endParaRPr lang="es-EC" sz="1400" dirty="0"/>
          </a:p>
          <a:p>
            <a:pPr algn="r"/>
            <a:r>
              <a:rPr lang="es-EC" sz="1400" dirty="0">
                <a:latin typeface="+mj-lt"/>
              </a:rPr>
              <a:t>@utelvt.edu.ec</a:t>
            </a:r>
          </a:p>
          <a:p>
            <a:pPr algn="r"/>
            <a:r>
              <a:rPr lang="es-EC" sz="1400" b="1" dirty="0"/>
              <a:t>APELLIDOS Y NOMBRES</a:t>
            </a:r>
            <a:endParaRPr lang="es-EC" sz="1400" dirty="0"/>
          </a:p>
          <a:p>
            <a:pPr algn="r"/>
            <a:r>
              <a:rPr lang="es-EC" sz="1400" dirty="0">
                <a:latin typeface="+mj-lt"/>
              </a:rPr>
              <a:t>@utelvt.edu.ec</a:t>
            </a:r>
          </a:p>
          <a:p>
            <a:pPr algn="r"/>
            <a:r>
              <a:rPr lang="es-EC" sz="1400" b="1" dirty="0"/>
              <a:t>APELLIDOS Y NOMBRES</a:t>
            </a:r>
            <a:endParaRPr lang="es-EC" sz="1400" dirty="0"/>
          </a:p>
          <a:p>
            <a:pPr algn="r"/>
            <a:r>
              <a:rPr lang="es-EC" sz="1400" dirty="0">
                <a:latin typeface="+mj-lt"/>
              </a:rPr>
              <a:t>@utelvt.edu.ec</a:t>
            </a:r>
          </a:p>
          <a:p>
            <a:pPr algn="r"/>
            <a:endParaRPr lang="es-EC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3688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CBA37-21D5-4611-A0FD-7BD44C89C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565" y="1122506"/>
            <a:ext cx="10515600" cy="1325563"/>
          </a:xfrm>
        </p:spPr>
        <p:txBody>
          <a:bodyPr/>
          <a:lstStyle/>
          <a:p>
            <a:pPr algn="ctr"/>
            <a:r>
              <a:rPr lang="es-EC" b="1" dirty="0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2795349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22C62-E7C6-44CE-8375-567B8706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3270"/>
            <a:ext cx="10515600" cy="1325563"/>
          </a:xfrm>
        </p:spPr>
        <p:txBody>
          <a:bodyPr/>
          <a:lstStyle/>
          <a:p>
            <a:pPr algn="ctr"/>
            <a:r>
              <a:rPr lang="es-EC" b="1" dirty="0"/>
              <a:t>Metodología</a:t>
            </a:r>
          </a:p>
        </p:txBody>
      </p:sp>
    </p:spTree>
    <p:extLst>
      <p:ext uri="{BB962C8B-B14F-4D97-AF65-F5344CB8AC3E}">
        <p14:creationId xmlns:p14="http://schemas.microsoft.com/office/powerpoint/2010/main" val="1262228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863DF-BC63-46E0-AB65-235CF1AA7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507"/>
            <a:ext cx="10515600" cy="1325563"/>
          </a:xfrm>
        </p:spPr>
        <p:txBody>
          <a:bodyPr/>
          <a:lstStyle/>
          <a:p>
            <a:pPr algn="ctr"/>
            <a:r>
              <a:rPr lang="es-EC" b="1" dirty="0"/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1687963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D50D5-39A9-41CD-AA06-78932CF22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0979"/>
            <a:ext cx="10515600" cy="1325563"/>
          </a:xfrm>
        </p:spPr>
        <p:txBody>
          <a:bodyPr/>
          <a:lstStyle/>
          <a:p>
            <a:pPr algn="ctr"/>
            <a:r>
              <a:rPr lang="es-EC" b="1" dirty="0"/>
              <a:t>Discusión</a:t>
            </a:r>
          </a:p>
        </p:txBody>
      </p:sp>
    </p:spTree>
    <p:extLst>
      <p:ext uri="{BB962C8B-B14F-4D97-AF65-F5344CB8AC3E}">
        <p14:creationId xmlns:p14="http://schemas.microsoft.com/office/powerpoint/2010/main" val="300970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052B0-6F46-496B-A209-B88C948DD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743"/>
            <a:ext cx="10515600" cy="1325563"/>
          </a:xfrm>
        </p:spPr>
        <p:txBody>
          <a:bodyPr/>
          <a:lstStyle/>
          <a:p>
            <a:pPr algn="ctr"/>
            <a:r>
              <a:rPr lang="es-EC" b="1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1885084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052B0-6F46-496B-A209-B88C948DD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743"/>
            <a:ext cx="10515600" cy="1325563"/>
          </a:xfrm>
        </p:spPr>
        <p:txBody>
          <a:bodyPr/>
          <a:lstStyle/>
          <a:p>
            <a:pPr algn="ctr"/>
            <a:r>
              <a:rPr lang="es-EC" b="1" dirty="0"/>
              <a:t>Referencias</a:t>
            </a:r>
          </a:p>
        </p:txBody>
      </p:sp>
    </p:spTree>
    <p:extLst>
      <p:ext uri="{BB962C8B-B14F-4D97-AF65-F5344CB8AC3E}">
        <p14:creationId xmlns:p14="http://schemas.microsoft.com/office/powerpoint/2010/main" val="30542394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1Congres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Congreso" id="{48E7B73C-C39F-4ADE-A250-0EF9B80D7510}" vid="{CC40B0DF-A95E-42C4-B6AC-AE784B9BD71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</Words>
  <Application>Microsoft Office PowerPoint</Application>
  <PresentationFormat>Panorámica</PresentationFormat>
  <Paragraphs>13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Tema1Congreso</vt:lpstr>
      <vt:lpstr>TÍTULO DE LA PONENCIA</vt:lpstr>
      <vt:lpstr>Introducción</vt:lpstr>
      <vt:lpstr>Metodología</vt:lpstr>
      <vt:lpstr>Resultados</vt:lpstr>
      <vt:lpstr>Discusión</vt:lpstr>
      <vt:lpstr>Conclusiones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PONENCIA</dc:title>
  <dc:creator>ermel tapia</dc:creator>
  <cp:lastModifiedBy> </cp:lastModifiedBy>
  <cp:revision>2</cp:revision>
  <dcterms:created xsi:type="dcterms:W3CDTF">2021-11-01T20:24:42Z</dcterms:created>
  <dcterms:modified xsi:type="dcterms:W3CDTF">2021-11-01T20:28:13Z</dcterms:modified>
</cp:coreProperties>
</file>