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5CAA4-886E-4961-B22C-614FD63C99E4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B1918-2C88-4C13-ABFE-F8E4FDD3C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7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B1918-2C88-4C13-ABFE-F8E4FDD3CDE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41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2FEE0-6E68-4037-8314-FEE9A54D0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326178-BE98-4C94-A81A-1BC21BAFF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949039-D420-46A6-9AE8-F105AA00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C6B1E-CC52-47C4-8596-60DA192D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29D7A3-E446-46FD-95A8-B53D208C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41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279E0D-5C6C-42FC-A609-A536ABD1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C9BC85-0401-4A84-A943-74E6B5A9F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A7ED88-DB14-4875-B16D-4E44B0D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D2C77-4AF1-4A84-8D71-A60A793A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5501CF-C305-4F01-9322-9D1E190F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25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582060-AD09-4CC6-8F86-D84503F6D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F90E65-6ADE-4874-AD64-4B5523245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4406A-6879-4425-BFE1-E5879CA6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D42E4A-BC97-4387-87CE-EFAB11CB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3ACAE1-7C2F-4E09-9053-1107F0D5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33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0A6CF6-7B2D-480D-8BD4-44776BF4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1D82DD-17BA-4483-B170-13E3BE71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D2C1A4-4CA2-4AF4-9955-0199AA23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D261C2-1C4B-47AA-BA35-502B3C9B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D0B3B5-AB4D-4A64-B7F8-5E07BFFA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45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9E335-DD57-407A-805C-C8D10D89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55D7C1-F980-4FDC-8557-B4946789D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4DB4C1-9B21-450F-B455-04D21B68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9B40A-544D-4F3D-962F-C05AE428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15CFB-632B-4850-82A4-3A4B58CC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08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257488-548A-4A94-9CBE-015058E8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7A3A14-705F-4832-8478-80F198DB1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2EAEBB-41B7-46CE-B1D6-623D78A6F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471DDF-0628-4530-A3C9-159D76F0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3EFE83-19C8-4A52-B9FD-C60346B8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E4364A-73C4-4050-9E20-EA9E536B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0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53475-A94D-495A-803F-8FBDF84D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886A1-09C4-4A51-9618-EDABE1D4D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C2FB95-03F8-407F-8CF6-5A38BC556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4F8983-85DB-4DFC-ABAC-E4B5D9C9B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172D39-48A3-4871-8D95-C60E09B8C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77112E-33AC-4A42-9103-D120F78F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3218ED-9E46-4A79-A199-9F6B4FC6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911A3D7-0141-4F96-91BF-B64C2573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58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2AA4C-EB5C-486C-80B0-FBBE040B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783923-FC7F-4845-8FC3-74323551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0F131B-7B91-4C4D-8341-E6140750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2143C2-9827-4DE1-BEED-B80CA257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80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44AFF2-0ACB-4128-BB52-2C961152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561BB3-81C0-4A74-B571-B198B0B3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FE7DCD-424B-4E52-8022-779C033A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66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8979D-7271-4BF0-AF9F-676BAABE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CBCC81-C54D-4847-B718-3CDABB904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9307B-6F0B-4528-907A-3311ED865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34A5BE-4AB6-4FC0-87C5-D9A39D52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AC9531-15EE-4B67-8B71-299A9D6E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E4CDB4-8B24-42B6-948C-4478C31D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94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6B607-63C9-4282-9D0B-197D093C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F3283C-B2E3-41AF-B40C-37DE42C0F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84E846-B562-4016-A0F8-919322A50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91276E-00C3-449B-A1A3-B5313E07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AC3C8E-152F-4C25-BAA3-0C0916F1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E39C13-3E8A-4827-B394-86A39E27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85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93B8A87-37A8-4555-B94B-E1B5AD09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9A9B9A-8070-4153-AFEA-811CE8D3C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53F072-C8B6-4F76-A0AE-47BCC59DC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F59F8-3E26-48A4-8EAF-B22E2D729211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1CD312-C9E0-42EF-AB0B-E8444726B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2D43E0-AFB5-43E1-83B5-3AE9852CB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5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hyperlink" Target="http://ehealth-aussie.blogspot.com/2016/01/windows-10-wi-fi-get-disconnected.html" TargetMode="External"/><Relationship Id="rId12" Type="http://schemas.openxmlformats.org/officeDocument/2006/relationships/hyperlink" Target="http://www.open-electronics.org/guest_projects/add-linux-wifi-ethernet-and-usb-to-arduin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://pngimg.com/download/17498" TargetMode="External"/><Relationship Id="rId10" Type="http://schemas.openxmlformats.org/officeDocument/2006/relationships/hyperlink" Target="https://aprendiendoarduino.wordpress.com/2018/11/11/raspberry-pi-en-iot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>
            <a:extLst>
              <a:ext uri="{FF2B5EF4-FFF2-40B4-BE49-F238E27FC236}">
                <a16:creationId xmlns:a16="http://schemas.microsoft.com/office/drawing/2014/main" id="{49F2964A-749B-4785-8389-DE86653A4205}"/>
              </a:ext>
            </a:extLst>
          </p:cNvPr>
          <p:cNvSpPr txBox="1"/>
          <p:nvPr/>
        </p:nvSpPr>
        <p:spPr>
          <a:xfrm>
            <a:off x="273290" y="328255"/>
            <a:ext cx="1782026" cy="5386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NucleoRelayProp</a:t>
            </a:r>
            <a:endParaRPr lang="fr-FR" sz="1100" dirty="0">
              <a:solidFill>
                <a:schemeClr val="accent1"/>
              </a:solidFill>
            </a:endParaRPr>
          </a:p>
          <a:p>
            <a:r>
              <a:rPr lang="fr-FR" sz="1100" dirty="0"/>
              <a:t>STM32 </a:t>
            </a:r>
            <a:r>
              <a:rPr lang="fr-FR" sz="1100" dirty="0" err="1"/>
              <a:t>Nucleo</a:t>
            </a:r>
            <a:r>
              <a:rPr lang="fr-FR" sz="1100" dirty="0"/>
              <a:t> 144 (F767ZI)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7EE99296-A44B-48BB-A35B-0B8EBD997D0B}"/>
              </a:ext>
            </a:extLst>
          </p:cNvPr>
          <p:cNvCxnSpPr>
            <a:cxnSpLocks/>
          </p:cNvCxnSpPr>
          <p:nvPr/>
        </p:nvCxnSpPr>
        <p:spPr>
          <a:xfrm>
            <a:off x="5514109" y="1866109"/>
            <a:ext cx="1648301" cy="86543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4ABFE68A-5ABA-437C-B344-AB4A1F562AA2}"/>
              </a:ext>
            </a:extLst>
          </p:cNvPr>
          <p:cNvCxnSpPr>
            <a:cxnSpLocks/>
          </p:cNvCxnSpPr>
          <p:nvPr/>
        </p:nvCxnSpPr>
        <p:spPr>
          <a:xfrm>
            <a:off x="5413455" y="2134879"/>
            <a:ext cx="1748955" cy="905941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326FAD13-F9B0-43B2-AA30-E87DF7716C3B}"/>
              </a:ext>
            </a:extLst>
          </p:cNvPr>
          <p:cNvSpPr txBox="1"/>
          <p:nvPr/>
        </p:nvSpPr>
        <p:spPr>
          <a:xfrm>
            <a:off x="7162410" y="2243293"/>
            <a:ext cx="214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Prop </a:t>
            </a:r>
            <a:r>
              <a:rPr lang="fr-FR" dirty="0" err="1">
                <a:solidFill>
                  <a:schemeClr val="accent1"/>
                </a:solidFill>
              </a:rPr>
              <a:t>inbox</a:t>
            </a:r>
            <a:endParaRPr lang="fr-FR" dirty="0">
              <a:solidFill>
                <a:schemeClr val="accent1"/>
              </a:solidFill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door:open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door:close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4D8434E-EB36-4E79-B245-ADF008F326D2}"/>
              </a:ext>
            </a:extLst>
          </p:cNvPr>
          <p:cNvSpPr txBox="1"/>
          <p:nvPr/>
        </p:nvSpPr>
        <p:spPr>
          <a:xfrm>
            <a:off x="7164455" y="2897433"/>
            <a:ext cx="26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Prop </a:t>
            </a:r>
            <a:r>
              <a:rPr lang="fr-FR" dirty="0" err="1">
                <a:solidFill>
                  <a:schemeClr val="accent2"/>
                </a:solidFill>
              </a:rPr>
              <a:t>outbox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=on challenge=0</a:t>
            </a: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=off challenge:1</a:t>
            </a:r>
          </a:p>
        </p:txBody>
      </p:sp>
      <p:sp>
        <p:nvSpPr>
          <p:cNvPr id="76" name="Rectangle 1">
            <a:extLst>
              <a:ext uri="{FF2B5EF4-FFF2-40B4-BE49-F238E27FC236}">
                <a16:creationId xmlns:a16="http://schemas.microsoft.com/office/drawing/2014/main" id="{AD5FECF1-0DD2-4689-8B90-24DAAFA2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410" y="5111780"/>
            <a:ext cx="4772460" cy="156966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 err="1">
                <a:latin typeface="SFMono-Regular"/>
              </a:rPr>
              <a:t>Outbox</a:t>
            </a:r>
            <a:r>
              <a:rPr lang="fr-FR" altLang="fr-FR" dirty="0">
                <a:latin typeface="SFMono-Regular"/>
              </a:rPr>
              <a:t> Protocol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DATA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variables to control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MESG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to display in control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DONE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acknowledge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command has been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performed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OMIT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acknowledge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command has been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ignored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OVER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notify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challenge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REQU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command to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another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prop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PROG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control program (audio/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video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6338FBA-A54F-431E-BE16-CFDDDAFBDEAE}"/>
              </a:ext>
            </a:extLst>
          </p:cNvPr>
          <p:cNvSpPr/>
          <p:nvPr/>
        </p:nvSpPr>
        <p:spPr>
          <a:xfrm>
            <a:off x="4165696" y="1111469"/>
            <a:ext cx="1247759" cy="1147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MQTT</a:t>
            </a:r>
          </a:p>
          <a:p>
            <a:pPr algn="ctr"/>
            <a:r>
              <a:rPr lang="fr-FR" dirty="0"/>
              <a:t>broker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65FF336F-C6DE-44D3-BB16-6823D5AF0977}"/>
              </a:ext>
            </a:extLst>
          </p:cNvPr>
          <p:cNvCxnSpPr>
            <a:cxnSpLocks/>
          </p:cNvCxnSpPr>
          <p:nvPr/>
        </p:nvCxnSpPr>
        <p:spPr>
          <a:xfrm flipH="1" flipV="1">
            <a:off x="2955177" y="1504398"/>
            <a:ext cx="969310" cy="2218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4FB962AC-5CC7-4961-8CA2-62F7F86E4770}"/>
              </a:ext>
            </a:extLst>
          </p:cNvPr>
          <p:cNvCxnSpPr>
            <a:cxnSpLocks/>
          </p:cNvCxnSpPr>
          <p:nvPr/>
        </p:nvCxnSpPr>
        <p:spPr>
          <a:xfrm flipH="1" flipV="1">
            <a:off x="2963121" y="1776823"/>
            <a:ext cx="961366" cy="13091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 descr="Une image contenant table, assis, circuit, ordinateur&#10;&#10;Description générée automatiquement">
            <a:extLst>
              <a:ext uri="{FF2B5EF4-FFF2-40B4-BE49-F238E27FC236}">
                <a16:creationId xmlns:a16="http://schemas.microsoft.com/office/drawing/2014/main" id="{7A95A874-841D-40C8-B2A8-51A1EC95C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7" y="2068150"/>
            <a:ext cx="1946066" cy="1474116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3A576C46-6602-4231-8AFB-36C4C7637629}"/>
              </a:ext>
            </a:extLst>
          </p:cNvPr>
          <p:cNvSpPr txBox="1"/>
          <p:nvPr/>
        </p:nvSpPr>
        <p:spPr>
          <a:xfrm>
            <a:off x="87247" y="3666890"/>
            <a:ext cx="21162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SRD </a:t>
            </a:r>
            <a:r>
              <a:rPr lang="fr-FR" sz="1100" dirty="0" err="1"/>
              <a:t>relays</a:t>
            </a:r>
            <a:r>
              <a:rPr lang="fr-FR" sz="1100" dirty="0"/>
              <a:t> (</a:t>
            </a:r>
            <a:r>
              <a:rPr lang="fr-FR" sz="1100" dirty="0" err="1"/>
              <a:t>smoke</a:t>
            </a:r>
            <a:r>
              <a:rPr lang="fr-FR" sz="1100" dirty="0"/>
              <a:t> machines)</a:t>
            </a:r>
          </a:p>
          <a:p>
            <a:r>
              <a:rPr lang="fr-FR" sz="1100" dirty="0"/>
              <a:t>SSR </a:t>
            </a:r>
            <a:r>
              <a:rPr lang="fr-FR" sz="1100" dirty="0" err="1"/>
              <a:t>relays</a:t>
            </a:r>
            <a:r>
              <a:rPr lang="fr-FR" sz="1100" dirty="0"/>
              <a:t> (power supplies, lights)</a:t>
            </a:r>
          </a:p>
          <a:p>
            <a:r>
              <a:rPr lang="fr-FR" sz="1100" dirty="0"/>
              <a:t>MOSFET </a:t>
            </a:r>
            <a:r>
              <a:rPr lang="fr-FR" sz="1100" dirty="0" err="1"/>
              <a:t>relays</a:t>
            </a:r>
            <a:r>
              <a:rPr lang="fr-FR" sz="1100" dirty="0"/>
              <a:t> (</a:t>
            </a:r>
            <a:r>
              <a:rPr lang="fr-FR" sz="1100" dirty="0" err="1"/>
              <a:t>maglocks</a:t>
            </a:r>
            <a:r>
              <a:rPr lang="fr-FR" sz="1100" dirty="0"/>
              <a:t>)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F5A960A-E46D-4335-8BFD-09CD99F4EC17}"/>
              </a:ext>
            </a:extLst>
          </p:cNvPr>
          <p:cNvGrpSpPr/>
          <p:nvPr/>
        </p:nvGrpSpPr>
        <p:grpSpPr>
          <a:xfrm>
            <a:off x="1539199" y="3882635"/>
            <a:ext cx="4317929" cy="2798805"/>
            <a:chOff x="943143" y="3099401"/>
            <a:chExt cx="4317929" cy="2798805"/>
          </a:xfrm>
        </p:grpSpPr>
        <p:pic>
          <p:nvPicPr>
            <p:cNvPr id="31" name="Image 30" descr="Une image contenant table, intérieur, équipement électronique, guichet&#10;&#10;Description générée automatiquement">
              <a:extLst>
                <a:ext uri="{FF2B5EF4-FFF2-40B4-BE49-F238E27FC236}">
                  <a16:creationId xmlns:a16="http://schemas.microsoft.com/office/drawing/2014/main" id="{9063AD1B-CCCD-4CF3-9E92-81771A916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43143" y="3099401"/>
              <a:ext cx="4317929" cy="2629445"/>
            </a:xfrm>
            <a:prstGeom prst="rect">
              <a:avLst/>
            </a:prstGeom>
          </p:spPr>
        </p:pic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95F4F86B-B58D-417F-B059-47052A68DE82}"/>
                </a:ext>
              </a:extLst>
            </p:cNvPr>
            <p:cNvSpPr txBox="1"/>
            <p:nvPr/>
          </p:nvSpPr>
          <p:spPr>
            <a:xfrm>
              <a:off x="2111859" y="5444596"/>
              <a:ext cx="2699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Game master </a:t>
              </a:r>
              <a:r>
                <a:rPr lang="fr-FR" dirty="0" err="1"/>
                <a:t>workstation</a:t>
              </a:r>
              <a:endParaRPr lang="fr-FR" dirty="0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74ECEBF4-3953-41D1-8184-E2930FC2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1321058" y="5360319"/>
              <a:ext cx="537887" cy="537887"/>
            </a:xfrm>
            <a:prstGeom prst="rect">
              <a:avLst/>
            </a:prstGeom>
          </p:spPr>
        </p:pic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1E849C7D-B8C1-402F-809D-78956D9F528C}"/>
              </a:ext>
            </a:extLst>
          </p:cNvPr>
          <p:cNvCxnSpPr>
            <a:cxnSpLocks/>
          </p:cNvCxnSpPr>
          <p:nvPr/>
        </p:nvCxnSpPr>
        <p:spPr>
          <a:xfrm flipH="1">
            <a:off x="4057708" y="2337892"/>
            <a:ext cx="436546" cy="1003397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5A42F697-BC5D-4396-8D62-B43A54EC9341}"/>
              </a:ext>
            </a:extLst>
          </p:cNvPr>
          <p:cNvCxnSpPr>
            <a:cxnSpLocks/>
          </p:cNvCxnSpPr>
          <p:nvPr/>
        </p:nvCxnSpPr>
        <p:spPr>
          <a:xfrm flipH="1">
            <a:off x="4431066" y="2474739"/>
            <a:ext cx="324827" cy="86655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00ACC9DB-D384-46AE-AD69-22AC64A7CEBB}"/>
              </a:ext>
            </a:extLst>
          </p:cNvPr>
          <p:cNvSpPr txBox="1"/>
          <p:nvPr/>
        </p:nvSpPr>
        <p:spPr>
          <a:xfrm>
            <a:off x="2936607" y="3420187"/>
            <a:ext cx="1938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Prop </a:t>
            </a:r>
            <a:r>
              <a:rPr lang="fr-FR" dirty="0" err="1">
                <a:solidFill>
                  <a:schemeClr val="accent1"/>
                </a:solidFill>
              </a:rPr>
              <a:t>inbox</a:t>
            </a:r>
            <a:endParaRPr lang="fr-FR" dirty="0">
              <a:solidFill>
                <a:schemeClr val="accent1"/>
              </a:solidFill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door:open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door:close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E1CAA6A-8634-44B6-95CB-28142AA23399}"/>
              </a:ext>
            </a:extLst>
          </p:cNvPr>
          <p:cNvSpPr txBox="1"/>
          <p:nvPr/>
        </p:nvSpPr>
        <p:spPr>
          <a:xfrm>
            <a:off x="4138005" y="3423518"/>
            <a:ext cx="2699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Prop </a:t>
            </a:r>
            <a:r>
              <a:rPr lang="fr-FR" dirty="0" err="1">
                <a:solidFill>
                  <a:schemeClr val="accent2"/>
                </a:solidFill>
              </a:rPr>
              <a:t>outbox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=on challenge=0</a:t>
            </a: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=off challenge:1</a:t>
            </a:r>
          </a:p>
        </p:txBody>
      </p:sp>
      <p:pic>
        <p:nvPicPr>
          <p:cNvPr id="38" name="Image 37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8BE1548-9D32-411A-866A-38CAD4E42B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64" y="946421"/>
            <a:ext cx="1710277" cy="1257557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12B16C76-D407-45A2-8515-67D3E6DD6CDC}"/>
              </a:ext>
            </a:extLst>
          </p:cNvPr>
          <p:cNvGrpSpPr/>
          <p:nvPr/>
        </p:nvGrpSpPr>
        <p:grpSpPr>
          <a:xfrm>
            <a:off x="8961858" y="2262268"/>
            <a:ext cx="2611561" cy="1227460"/>
            <a:chOff x="9230895" y="4453977"/>
            <a:chExt cx="2611561" cy="1227460"/>
          </a:xfrm>
        </p:grpSpPr>
        <p:pic>
          <p:nvPicPr>
            <p:cNvPr id="51" name="Image 50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31312FD2-E6A4-468C-8E13-54C374AF9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0473256" y="4918710"/>
              <a:ext cx="1369200" cy="762727"/>
            </a:xfrm>
            <a:prstGeom prst="rect">
              <a:avLst/>
            </a:prstGeom>
          </p:spPr>
        </p:pic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9016FB93-E61A-428D-81BB-E5B9E775AD22}"/>
                </a:ext>
              </a:extLst>
            </p:cNvPr>
            <p:cNvSpPr txBox="1"/>
            <p:nvPr/>
          </p:nvSpPr>
          <p:spPr>
            <a:xfrm>
              <a:off x="9230895" y="4453977"/>
              <a:ext cx="19426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Raspberry Pi </a:t>
              </a:r>
              <a:r>
                <a:rPr lang="fr-FR" dirty="0" err="1"/>
                <a:t>props</a:t>
              </a:r>
              <a:endParaRPr lang="fr-FR" dirty="0"/>
            </a:p>
            <a:p>
              <a:r>
                <a:rPr lang="fr-FR" sz="1100" dirty="0" err="1">
                  <a:solidFill>
                    <a:schemeClr val="accent1"/>
                  </a:solidFill>
                </a:rPr>
                <a:t>PyProps</a:t>
              </a:r>
              <a:r>
                <a:rPr lang="fr-FR" sz="1100" dirty="0">
                  <a:solidFill>
                    <a:schemeClr val="accent1"/>
                  </a:solidFill>
                </a:rPr>
                <a:t> </a:t>
              </a:r>
              <a:r>
                <a:rPr lang="fr-FR" sz="1100" dirty="0" err="1">
                  <a:solidFill>
                    <a:schemeClr val="accent1"/>
                  </a:solidFill>
                </a:rPr>
                <a:t>library</a:t>
              </a:r>
              <a:endParaRPr lang="fr-FR" sz="1100" dirty="0">
                <a:solidFill>
                  <a:schemeClr val="accent1"/>
                </a:solidFill>
              </a:endParaRPr>
            </a:p>
            <a:p>
              <a:r>
                <a:rPr lang="fr-FR" sz="1100" dirty="0"/>
                <a:t>Raspberry Pi 3B/3B+/4</a:t>
              </a: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17AA05CF-92E7-43C5-9D57-85FDF8668DB0}"/>
              </a:ext>
            </a:extLst>
          </p:cNvPr>
          <p:cNvGrpSpPr/>
          <p:nvPr/>
        </p:nvGrpSpPr>
        <p:grpSpPr>
          <a:xfrm>
            <a:off x="7433896" y="125032"/>
            <a:ext cx="4634156" cy="1932173"/>
            <a:chOff x="5824171" y="125032"/>
            <a:chExt cx="4634156" cy="1932173"/>
          </a:xfrm>
        </p:grpSpPr>
        <p:pic>
          <p:nvPicPr>
            <p:cNvPr id="58" name="Image 57" descr="Une image contenant équipement électronique, circuit, jouet&#10;&#10;Description générée automatiquement">
              <a:extLst>
                <a:ext uri="{FF2B5EF4-FFF2-40B4-BE49-F238E27FC236}">
                  <a16:creationId xmlns:a16="http://schemas.microsoft.com/office/drawing/2014/main" id="{70709959-7F35-4E81-B58A-25AEEEF6E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8669822" y="125032"/>
              <a:ext cx="1431334" cy="1005342"/>
            </a:xfrm>
            <a:prstGeom prst="rect">
              <a:avLst/>
            </a:prstGeom>
          </p:spPr>
        </p:pic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90F35286-1829-4372-9D17-9AB38802383E}"/>
                </a:ext>
              </a:extLst>
            </p:cNvPr>
            <p:cNvSpPr txBox="1"/>
            <p:nvPr/>
          </p:nvSpPr>
          <p:spPr>
            <a:xfrm>
              <a:off x="5824171" y="257054"/>
              <a:ext cx="2845651" cy="1554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Arduino </a:t>
              </a:r>
              <a:r>
                <a:rPr lang="fr-FR" dirty="0" err="1"/>
                <a:t>props</a:t>
              </a:r>
              <a:endParaRPr lang="fr-FR" dirty="0"/>
            </a:p>
            <a:p>
              <a:r>
                <a:rPr lang="fr-FR" sz="1100" dirty="0" err="1">
                  <a:solidFill>
                    <a:schemeClr val="accent1"/>
                  </a:solidFill>
                </a:rPr>
                <a:t>AdruinoProps</a:t>
              </a:r>
              <a:r>
                <a:rPr lang="fr-FR" sz="1100" dirty="0">
                  <a:solidFill>
                    <a:schemeClr val="accent1"/>
                  </a:solidFill>
                </a:rPr>
                <a:t> </a:t>
              </a:r>
              <a:r>
                <a:rPr lang="fr-FR" sz="1100" dirty="0" err="1">
                  <a:solidFill>
                    <a:schemeClr val="accent1"/>
                  </a:solidFill>
                </a:rPr>
                <a:t>library</a:t>
              </a:r>
              <a:endParaRPr lang="fr-FR" sz="1100" dirty="0">
                <a:solidFill>
                  <a:schemeClr val="accent1"/>
                </a:solidFill>
              </a:endParaRPr>
            </a:p>
            <a:p>
              <a:r>
                <a:rPr lang="fr-FR" sz="1100" dirty="0"/>
                <a:t>Arduino </a:t>
              </a:r>
              <a:r>
                <a:rPr lang="fr-FR" sz="1100" dirty="0" err="1"/>
                <a:t>Yún</a:t>
              </a:r>
              <a:r>
                <a:rPr lang="fr-FR" sz="1100" dirty="0"/>
                <a:t>, </a:t>
              </a:r>
            </a:p>
            <a:p>
              <a:r>
                <a:rPr lang="fr-FR" sz="1100" dirty="0"/>
                <a:t>Arduino </a:t>
              </a:r>
              <a:r>
                <a:rPr lang="fr-FR" sz="1100" dirty="0" err="1"/>
                <a:t>Mega</a:t>
              </a:r>
              <a:r>
                <a:rPr lang="fr-FR" sz="1100" dirty="0"/>
                <a:t> 2560 Rev3 + Dragino </a:t>
              </a:r>
              <a:r>
                <a:rPr lang="fr-FR" sz="1100" dirty="0" err="1"/>
                <a:t>Yún</a:t>
              </a:r>
              <a:r>
                <a:rPr lang="fr-FR" sz="1100" dirty="0"/>
                <a:t> Shield</a:t>
              </a:r>
            </a:p>
            <a:p>
              <a:r>
                <a:rPr lang="fr-FR" sz="1100" dirty="0"/>
                <a:t>Arduino Ethernet</a:t>
              </a:r>
            </a:p>
            <a:p>
              <a:r>
                <a:rPr lang="fr-FR" sz="1100" dirty="0"/>
                <a:t>Arduino MKR </a:t>
              </a:r>
              <a:r>
                <a:rPr lang="fr-FR" sz="1100" dirty="0" err="1"/>
                <a:t>WiFi</a:t>
              </a:r>
              <a:r>
                <a:rPr lang="fr-FR" sz="1100" dirty="0"/>
                <a:t> 1010</a:t>
              </a:r>
            </a:p>
            <a:p>
              <a:r>
                <a:rPr lang="fr-FR" sz="1100" dirty="0"/>
                <a:t>Arduino NANO 33 IoT</a:t>
              </a:r>
            </a:p>
            <a:p>
              <a:r>
                <a:rPr lang="fr-FR" sz="1100" dirty="0"/>
                <a:t>Arduino + Ethernet Shield</a:t>
              </a:r>
            </a:p>
          </p:txBody>
        </p:sp>
        <p:pic>
          <p:nvPicPr>
            <p:cNvPr id="60" name="Image 59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7F2CB473-9D15-426A-B8C7-6AD581606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2319" y="1047681"/>
              <a:ext cx="1266667" cy="1009524"/>
            </a:xfrm>
            <a:prstGeom prst="rect">
              <a:avLst/>
            </a:prstGeom>
          </p:spPr>
        </p:pic>
        <p:pic>
          <p:nvPicPr>
            <p:cNvPr id="61" name="Image 60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8E6AF575-D10E-458E-B3B5-17738DAF1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9354" y="949551"/>
              <a:ext cx="828973" cy="646598"/>
            </a:xfrm>
            <a:prstGeom prst="rect">
              <a:avLst/>
            </a:prstGeom>
          </p:spPr>
        </p:pic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604D86C-9B41-4C09-9C47-FF7C1447371F}"/>
              </a:ext>
            </a:extLst>
          </p:cNvPr>
          <p:cNvGrpSpPr/>
          <p:nvPr/>
        </p:nvGrpSpPr>
        <p:grpSpPr>
          <a:xfrm>
            <a:off x="8952754" y="3682626"/>
            <a:ext cx="2828745" cy="1257557"/>
            <a:chOff x="9366175" y="2298896"/>
            <a:chExt cx="2828745" cy="1257557"/>
          </a:xfrm>
        </p:grpSpPr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A36D181D-7D5F-4B4B-BB98-536C99F62BE2}"/>
                </a:ext>
              </a:extLst>
            </p:cNvPr>
            <p:cNvSpPr txBox="1"/>
            <p:nvPr/>
          </p:nvSpPr>
          <p:spPr>
            <a:xfrm>
              <a:off x="9366175" y="2324287"/>
              <a:ext cx="14157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STM32 </a:t>
              </a:r>
              <a:r>
                <a:rPr lang="fr-FR" dirty="0" err="1"/>
                <a:t>props</a:t>
              </a:r>
              <a:endParaRPr lang="fr-FR" dirty="0"/>
            </a:p>
            <a:p>
              <a:r>
                <a:rPr lang="fr-FR" sz="1100" dirty="0" err="1">
                  <a:solidFill>
                    <a:schemeClr val="accent1"/>
                  </a:solidFill>
                </a:rPr>
                <a:t>AdruinoProps</a:t>
              </a:r>
              <a:r>
                <a:rPr lang="fr-FR" sz="1100" dirty="0">
                  <a:solidFill>
                    <a:schemeClr val="accent1"/>
                  </a:solidFill>
                </a:rPr>
                <a:t> </a:t>
              </a:r>
              <a:r>
                <a:rPr lang="fr-FR" sz="1100" dirty="0" err="1">
                  <a:solidFill>
                    <a:schemeClr val="accent1"/>
                  </a:solidFill>
                </a:rPr>
                <a:t>library</a:t>
              </a:r>
              <a:endParaRPr lang="fr-FR" sz="1100" dirty="0">
                <a:solidFill>
                  <a:schemeClr val="accent1"/>
                </a:solidFill>
              </a:endParaRPr>
            </a:p>
            <a:p>
              <a:r>
                <a:rPr lang="fr-FR" sz="1100" dirty="0"/>
                <a:t>STM32 Nucleo-144</a:t>
              </a:r>
            </a:p>
          </p:txBody>
        </p:sp>
        <p:pic>
          <p:nvPicPr>
            <p:cNvPr id="66" name="Image 65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11E0FAD2-A087-4215-A57C-4DA794EA0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4643" y="2298896"/>
              <a:ext cx="1710277" cy="1257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60358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188</Words>
  <Application>Microsoft Office PowerPoint</Application>
  <PresentationFormat>Grand écran</PresentationFormat>
  <Paragraphs>43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Courier New</vt:lpstr>
      <vt:lpstr>SFMono-Regular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JM __</dc:creator>
  <cp:lastModifiedBy>JM __</cp:lastModifiedBy>
  <cp:revision>47</cp:revision>
  <dcterms:created xsi:type="dcterms:W3CDTF">2020-04-23T06:19:16Z</dcterms:created>
  <dcterms:modified xsi:type="dcterms:W3CDTF">2020-06-28T04:59:04Z</dcterms:modified>
</cp:coreProperties>
</file>