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17498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hyperlink" Target="https://aprendiendoarduino.wordpress.com/2018/11/11/raspberry-pi-en-iot/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en.wikipedia.org/wiki/Raspberry_Pi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://ehealth-aussie.blogspot.com/2016/01/windows-10-wi-fi-get-disconnected.html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5.png"/><Relationship Id="rId14" Type="http://schemas.openxmlformats.org/officeDocument/2006/relationships/hyperlink" Target="http://www.open-electronics.org/guest_projects/add-linux-wifi-ethernet-and-usb-to-arduin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B8954456-C0CA-424F-80CB-EB1006B7A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1" y="1507329"/>
            <a:ext cx="602128" cy="520637"/>
          </a:xfrm>
          <a:prstGeom prst="rect">
            <a:avLst/>
          </a:prstGeom>
        </p:spPr>
      </p:pic>
      <p:pic>
        <p:nvPicPr>
          <p:cNvPr id="26" name="Image 2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2DD333A-010D-4F68-8234-5423BB13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71498" y="1116020"/>
            <a:ext cx="1406526" cy="82750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1169E04-2006-469F-AEFD-B97B81D4A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345" y="1272978"/>
            <a:ext cx="862173" cy="78247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73290" y="328255"/>
            <a:ext cx="268855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PiPyRelayProp</a:t>
            </a:r>
            <a:endParaRPr lang="fr-FR" sz="1100" dirty="0">
              <a:solidFill>
                <a:schemeClr val="accent1"/>
              </a:solidFill>
            </a:endParaRPr>
          </a:p>
          <a:p>
            <a:r>
              <a:rPr lang="fr-FR" sz="1100" dirty="0"/>
              <a:t>Raspberry Pi 3B/3B+/4 </a:t>
            </a:r>
          </a:p>
          <a:p>
            <a:r>
              <a:rPr lang="fr-FR" sz="1100" dirty="0" err="1"/>
              <a:t>Optional</a:t>
            </a:r>
            <a:r>
              <a:rPr lang="fr-FR" sz="1100" dirty="0"/>
              <a:t>: 16 I/O Pins </a:t>
            </a:r>
            <a:r>
              <a:rPr lang="fr-FR" sz="1100" dirty="0" err="1"/>
              <a:t>Expander</a:t>
            </a:r>
            <a:r>
              <a:rPr lang="fr-FR" sz="1100" dirty="0"/>
              <a:t> (MCP23017)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8784781E-5C67-4EC9-A300-6634F1A45C27}"/>
              </a:ext>
            </a:extLst>
          </p:cNvPr>
          <p:cNvGrpSpPr/>
          <p:nvPr/>
        </p:nvGrpSpPr>
        <p:grpSpPr>
          <a:xfrm>
            <a:off x="1539199" y="3882635"/>
            <a:ext cx="4317929" cy="2798805"/>
            <a:chOff x="943143" y="3099401"/>
            <a:chExt cx="4317929" cy="2798805"/>
          </a:xfrm>
        </p:grpSpPr>
        <p:pic>
          <p:nvPicPr>
            <p:cNvPr id="38" name="Image 37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305DA23D-3BCD-4F65-90F1-07286ACD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43143" y="3099401"/>
              <a:ext cx="4317929" cy="2629445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70C322E-AC2C-4CFA-9A35-DC9D5283654A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5EEF919-2FC0-4BF7-BB5E-79BCEF76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5514109" y="1866109"/>
            <a:ext cx="1648301" cy="865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5413455" y="2134879"/>
            <a:ext cx="1748955" cy="90594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318152A-AEE0-4ECA-9EAD-0BF6DAAC5944}"/>
              </a:ext>
            </a:extLst>
          </p:cNvPr>
          <p:cNvCxnSpPr>
            <a:cxnSpLocks/>
          </p:cNvCxnSpPr>
          <p:nvPr/>
        </p:nvCxnSpPr>
        <p:spPr>
          <a:xfrm flipH="1">
            <a:off x="4057708" y="2337892"/>
            <a:ext cx="436546" cy="1003397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D22B0A-3FF5-41C9-B2E5-64F73B49D288}"/>
              </a:ext>
            </a:extLst>
          </p:cNvPr>
          <p:cNvCxnSpPr>
            <a:cxnSpLocks/>
          </p:cNvCxnSpPr>
          <p:nvPr/>
        </p:nvCxnSpPr>
        <p:spPr>
          <a:xfrm flipH="1">
            <a:off x="4431066" y="2474739"/>
            <a:ext cx="324827" cy="8665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74A41266-C370-43A2-A8D7-04DD0C165C1B}"/>
              </a:ext>
            </a:extLst>
          </p:cNvPr>
          <p:cNvSpPr txBox="1"/>
          <p:nvPr/>
        </p:nvSpPr>
        <p:spPr>
          <a:xfrm>
            <a:off x="2936607" y="3420187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7CAC2F7-04FF-4802-8314-A8053860E2EB}"/>
              </a:ext>
            </a:extLst>
          </p:cNvPr>
          <p:cNvSpPr txBox="1"/>
          <p:nvPr/>
        </p:nvSpPr>
        <p:spPr>
          <a:xfrm>
            <a:off x="4138005" y="3423518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14B9D4B-9DAD-42B4-A567-866CAB9194A6}"/>
              </a:ext>
            </a:extLst>
          </p:cNvPr>
          <p:cNvGrpSpPr/>
          <p:nvPr/>
        </p:nvGrpSpPr>
        <p:grpSpPr>
          <a:xfrm>
            <a:off x="7663003" y="3713733"/>
            <a:ext cx="2866658" cy="1185714"/>
            <a:chOff x="8183944" y="4720356"/>
            <a:chExt cx="2866658" cy="1185714"/>
          </a:xfrm>
        </p:grpSpPr>
        <p:pic>
          <p:nvPicPr>
            <p:cNvPr id="36" name="Image 35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04DF8E75-A80D-4041-B289-602DA63B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681402" y="5143343"/>
              <a:ext cx="1369200" cy="762727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C2EF989-DAF7-4AA6-8A5D-D4A7C6A7BE68}"/>
                </a:ext>
              </a:extLst>
            </p:cNvPr>
            <p:cNvSpPr txBox="1"/>
            <p:nvPr/>
          </p:nvSpPr>
          <p:spPr>
            <a:xfrm>
              <a:off x="8183944" y="4720356"/>
              <a:ext cx="274523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in-room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000" dirty="0" err="1">
                  <a:solidFill>
                    <a:schemeClr val="accent1"/>
                  </a:solidFill>
                </a:rPr>
                <a:t>PyProps</a:t>
              </a:r>
              <a:r>
                <a:rPr lang="fr-FR" sz="1000" dirty="0">
                  <a:solidFill>
                    <a:schemeClr val="accent1"/>
                  </a:solidFill>
                </a:rPr>
                <a:t> </a:t>
              </a:r>
              <a:r>
                <a:rPr lang="fr-FR" sz="1000" dirty="0" err="1">
                  <a:solidFill>
                    <a:schemeClr val="accent1"/>
                  </a:solidFill>
                </a:rPr>
                <a:t>library</a:t>
              </a:r>
              <a:endParaRPr lang="fr-FR" sz="10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4BEB0350-4335-4EE3-9904-DEEAFC02FB83}"/>
              </a:ext>
            </a:extLst>
          </p:cNvPr>
          <p:cNvGrpSpPr/>
          <p:nvPr/>
        </p:nvGrpSpPr>
        <p:grpSpPr>
          <a:xfrm>
            <a:off x="8703767" y="230479"/>
            <a:ext cx="3310999" cy="3261498"/>
            <a:chOff x="8703767" y="230479"/>
            <a:chExt cx="3310999" cy="3261498"/>
          </a:xfrm>
        </p:grpSpPr>
        <p:pic>
          <p:nvPicPr>
            <p:cNvPr id="33" name="Image 32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D171F14D-3172-44A0-B652-BC810CD7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0436828" y="980174"/>
              <a:ext cx="1431334" cy="1005342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A66B032-9F3D-4383-8ED3-BC1506907935}"/>
                </a:ext>
              </a:extLst>
            </p:cNvPr>
            <p:cNvSpPr txBox="1"/>
            <p:nvPr/>
          </p:nvSpPr>
          <p:spPr>
            <a:xfrm>
              <a:off x="8703767" y="230479"/>
              <a:ext cx="2845651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in-room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0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000" dirty="0">
                  <a:solidFill>
                    <a:schemeClr val="accent1"/>
                  </a:solidFill>
                </a:rPr>
                <a:t> </a:t>
              </a:r>
              <a:r>
                <a:rPr lang="fr-FR" sz="1000" dirty="0" err="1">
                  <a:solidFill>
                    <a:schemeClr val="accent1"/>
                  </a:solidFill>
                </a:rPr>
                <a:t>library</a:t>
              </a:r>
              <a:endParaRPr lang="fr-FR" sz="10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5" name="Image 4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19B56B3F-E400-4C34-9216-AA449650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099" y="1944167"/>
              <a:ext cx="1266667" cy="1009524"/>
            </a:xfrm>
            <a:prstGeom prst="rect">
              <a:avLst/>
            </a:prstGeom>
          </p:spPr>
        </p:pic>
        <p:pic>
          <p:nvPicPr>
            <p:cNvPr id="39" name="Image 38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2635A8C9-8004-49E6-A4EF-B9D11BD1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495" y="2845379"/>
              <a:ext cx="828973" cy="646598"/>
            </a:xfrm>
            <a:prstGeom prst="rect">
              <a:avLst/>
            </a:prstGeom>
          </p:spPr>
        </p:pic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B6338FBA-A54F-431E-BE16-CFDDDAFBDEAE}"/>
              </a:ext>
            </a:extLst>
          </p:cNvPr>
          <p:cNvSpPr/>
          <p:nvPr/>
        </p:nvSpPr>
        <p:spPr>
          <a:xfrm>
            <a:off x="4165696" y="1111469"/>
            <a:ext cx="1247759" cy="114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5FF336F-C6DE-44D3-BB16-6823D5AF09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77" y="1504398"/>
            <a:ext cx="969310" cy="22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FB962AC-5CC7-4961-8CA2-62F7F86E4770}"/>
              </a:ext>
            </a:extLst>
          </p:cNvPr>
          <p:cNvCxnSpPr>
            <a:cxnSpLocks/>
          </p:cNvCxnSpPr>
          <p:nvPr/>
        </p:nvCxnSpPr>
        <p:spPr>
          <a:xfrm flipH="1" flipV="1">
            <a:off x="2963121" y="1776823"/>
            <a:ext cx="961366" cy="1309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able, assis, circuit, ordinateur&#10;&#10;Description générée automatiquement">
            <a:extLst>
              <a:ext uri="{FF2B5EF4-FFF2-40B4-BE49-F238E27FC236}">
                <a16:creationId xmlns:a16="http://schemas.microsoft.com/office/drawing/2014/main" id="{A0B5FA5E-371C-4324-9064-199245B6CA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" y="2068150"/>
            <a:ext cx="1946066" cy="1474116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3F53BACF-6752-4BE3-BE0A-6896AB830886}"/>
              </a:ext>
            </a:extLst>
          </p:cNvPr>
          <p:cNvSpPr txBox="1"/>
          <p:nvPr/>
        </p:nvSpPr>
        <p:spPr>
          <a:xfrm>
            <a:off x="87247" y="3666890"/>
            <a:ext cx="2116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SRD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smoke</a:t>
            </a:r>
            <a:r>
              <a:rPr lang="fr-FR" sz="1100" dirty="0"/>
              <a:t> machines)</a:t>
            </a:r>
          </a:p>
          <a:p>
            <a:r>
              <a:rPr lang="fr-FR" sz="1100" dirty="0"/>
              <a:t>SSR </a:t>
            </a:r>
            <a:r>
              <a:rPr lang="fr-FR" sz="1100" dirty="0" err="1"/>
              <a:t>relays</a:t>
            </a:r>
            <a:r>
              <a:rPr lang="fr-FR" sz="1100" dirty="0"/>
              <a:t> (power supplies, lights)</a:t>
            </a:r>
          </a:p>
          <a:p>
            <a:r>
              <a:rPr lang="fr-FR" sz="1100" dirty="0"/>
              <a:t>MOSFET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maglocks</a:t>
            </a:r>
            <a:r>
              <a:rPr lang="fr-F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196</Words>
  <Application>Microsoft Office PowerPoint</Application>
  <PresentationFormat>Grand écran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43</cp:revision>
  <dcterms:created xsi:type="dcterms:W3CDTF">2020-04-23T06:19:16Z</dcterms:created>
  <dcterms:modified xsi:type="dcterms:W3CDTF">2020-05-21T10:09:37Z</dcterms:modified>
</cp:coreProperties>
</file>