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aprendiendoarduino.wordpress.com/2018/11/11/raspberry-pi-en-iot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aspberry_Pi" TargetMode="External"/><Relationship Id="rId11" Type="http://schemas.openxmlformats.org/officeDocument/2006/relationships/hyperlink" Target="http://ehealth-aussie.blogspot.com/2016/01/windows-10-wi-fi-get-disconnected.html" TargetMode="External"/><Relationship Id="rId5" Type="http://schemas.openxmlformats.org/officeDocument/2006/relationships/image" Target="../media/image3.jpg"/><Relationship Id="rId15" Type="http://schemas.openxmlformats.org/officeDocument/2006/relationships/hyperlink" Target="http://www.open-electronics.org/guest_projects/add-linux-wifi-ethernet-and-usb-to-arduino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pngimg.com/download/17498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1169E04-2006-469F-AEFD-B97B81D4A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1" y="2004324"/>
            <a:ext cx="862174" cy="782477"/>
          </a:xfrm>
          <a:prstGeom prst="rect">
            <a:avLst/>
          </a:prstGeom>
        </p:spPr>
      </p:pic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B8954456-C0CA-424F-80CB-EB1006B7A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" y="1857368"/>
            <a:ext cx="602128" cy="520637"/>
          </a:xfrm>
          <a:prstGeom prst="rect">
            <a:avLst/>
          </a:prstGeom>
        </p:spPr>
      </p:pic>
      <p:pic>
        <p:nvPicPr>
          <p:cNvPr id="26" name="Image 2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2DD333A-010D-4F68-8234-5423BB13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19250" y="1928719"/>
            <a:ext cx="1406526" cy="827506"/>
          </a:xfrm>
          <a:prstGeom prst="rect">
            <a:avLst/>
          </a:prstGeom>
        </p:spPr>
      </p:pic>
      <p:pic>
        <p:nvPicPr>
          <p:cNvPr id="28" name="Image 2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89ECFED-9258-4A29-A43F-4A6CA8F73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92" y="586110"/>
            <a:ext cx="1260449" cy="1059811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55988" y="229102"/>
            <a:ext cx="319690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PiPyRelayProp</a:t>
            </a:r>
            <a:r>
              <a:rPr lang="fr-FR" dirty="0"/>
              <a:t> | </a:t>
            </a:r>
            <a:r>
              <a:rPr lang="fr-FR" dirty="0" err="1"/>
              <a:t>MegaRelayProp</a:t>
            </a:r>
            <a:endParaRPr lang="fr-FR" sz="1100" dirty="0"/>
          </a:p>
          <a:p>
            <a:r>
              <a:rPr lang="fr-FR" sz="1100" dirty="0"/>
              <a:t>Raspberry Pi 3B/3B+/4 (+ I/O </a:t>
            </a:r>
            <a:r>
              <a:rPr lang="fr-FR" sz="1100" dirty="0" err="1"/>
              <a:t>Expander</a:t>
            </a:r>
            <a:r>
              <a:rPr lang="fr-FR" sz="1100" dirty="0"/>
              <a:t>)</a:t>
            </a:r>
          </a:p>
          <a:p>
            <a:r>
              <a:rPr lang="fr-FR" sz="1100" dirty="0"/>
              <a:t>- or -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Dragino </a:t>
            </a:r>
            <a:r>
              <a:rPr lang="fr-FR" sz="1100" dirty="0" err="1"/>
              <a:t>Yún</a:t>
            </a:r>
            <a:r>
              <a:rPr lang="fr-FR" sz="1100" dirty="0"/>
              <a:t>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Ethernet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</a:t>
            </a:r>
            <a:r>
              <a:rPr lang="fr-FR" sz="1100" dirty="0" err="1"/>
              <a:t>WiFi</a:t>
            </a:r>
            <a:r>
              <a:rPr lang="fr-FR" sz="1100" dirty="0"/>
              <a:t> Shield</a:t>
            </a:r>
          </a:p>
          <a:p>
            <a:endParaRPr lang="fr-FR" sz="1100" dirty="0"/>
          </a:p>
          <a:p>
            <a:r>
              <a:rPr lang="fr-FR" sz="1100" dirty="0"/>
              <a:t>16 I/O Pins </a:t>
            </a:r>
            <a:r>
              <a:rPr lang="fr-FR" sz="1100" dirty="0" err="1"/>
              <a:t>Expander</a:t>
            </a:r>
            <a:r>
              <a:rPr lang="fr-FR" sz="1100" dirty="0"/>
              <a:t> (MCP23017)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784781E-5C67-4EC9-A300-6634F1A45C27}"/>
              </a:ext>
            </a:extLst>
          </p:cNvPr>
          <p:cNvGrpSpPr/>
          <p:nvPr/>
        </p:nvGrpSpPr>
        <p:grpSpPr>
          <a:xfrm>
            <a:off x="363549" y="3783052"/>
            <a:ext cx="4317929" cy="2898388"/>
            <a:chOff x="943143" y="2999818"/>
            <a:chExt cx="4317929" cy="2898388"/>
          </a:xfrm>
        </p:grpSpPr>
        <p:pic>
          <p:nvPicPr>
            <p:cNvPr id="38" name="Image 37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305DA23D-3BCD-4F65-90F1-07286ACD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43143" y="2999818"/>
              <a:ext cx="4317929" cy="2629445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70C322E-AC2C-4CFA-9A35-DC9D5283654A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5EEF919-2FC0-4BF7-BB5E-79BCEF76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FA4B781-4A8E-4713-B16D-D21222199815}"/>
              </a:ext>
            </a:extLst>
          </p:cNvPr>
          <p:cNvSpPr txBox="1"/>
          <p:nvPr/>
        </p:nvSpPr>
        <p:spPr>
          <a:xfrm>
            <a:off x="1765623" y="2704688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Mosquitto MQTT broker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3387543" y="2306910"/>
            <a:ext cx="3774867" cy="5172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3373830" y="2511510"/>
            <a:ext cx="3788580" cy="493628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318152A-AEE0-4ECA-9EAD-0BF6DAAC5944}"/>
              </a:ext>
            </a:extLst>
          </p:cNvPr>
          <p:cNvCxnSpPr>
            <a:cxnSpLocks/>
          </p:cNvCxnSpPr>
          <p:nvPr/>
        </p:nvCxnSpPr>
        <p:spPr>
          <a:xfrm>
            <a:off x="2526563" y="3051385"/>
            <a:ext cx="0" cy="801916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D22B0A-3FF5-41C9-B2E5-64F73B49D288}"/>
              </a:ext>
            </a:extLst>
          </p:cNvPr>
          <p:cNvCxnSpPr>
            <a:cxnSpLocks/>
          </p:cNvCxnSpPr>
          <p:nvPr/>
        </p:nvCxnSpPr>
        <p:spPr>
          <a:xfrm>
            <a:off x="2675530" y="3049982"/>
            <a:ext cx="0" cy="8128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4A41266-C370-43A2-A8D7-04DD0C165C1B}"/>
              </a:ext>
            </a:extLst>
          </p:cNvPr>
          <p:cNvSpPr txBox="1"/>
          <p:nvPr/>
        </p:nvSpPr>
        <p:spPr>
          <a:xfrm>
            <a:off x="1244897" y="3067104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7CAC2F7-04FF-4802-8314-A8053860E2EB}"/>
              </a:ext>
            </a:extLst>
          </p:cNvPr>
          <p:cNvSpPr txBox="1"/>
          <p:nvPr/>
        </p:nvSpPr>
        <p:spPr>
          <a:xfrm>
            <a:off x="2808440" y="3070435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14B9D4B-9DAD-42B4-A567-866CAB9194A6}"/>
              </a:ext>
            </a:extLst>
          </p:cNvPr>
          <p:cNvGrpSpPr/>
          <p:nvPr/>
        </p:nvGrpSpPr>
        <p:grpSpPr>
          <a:xfrm>
            <a:off x="7663003" y="3713733"/>
            <a:ext cx="2866658" cy="1185714"/>
            <a:chOff x="8183944" y="4720356"/>
            <a:chExt cx="2866658" cy="1185714"/>
          </a:xfrm>
        </p:grpSpPr>
        <p:pic>
          <p:nvPicPr>
            <p:cNvPr id="36" name="Image 3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04DF8E75-A80D-4041-B289-602DA63B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9681402" y="5143343"/>
              <a:ext cx="1369200" cy="762727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C2EF989-DAF7-4AA6-8A5D-D4A7C6A7BE68}"/>
                </a:ext>
              </a:extLst>
            </p:cNvPr>
            <p:cNvSpPr txBox="1"/>
            <p:nvPr/>
          </p:nvSpPr>
          <p:spPr>
            <a:xfrm>
              <a:off x="8183944" y="4720356"/>
              <a:ext cx="274523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PyProps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1F02B41-EBD1-4DF4-A2D4-31974FB87C73}"/>
              </a:ext>
            </a:extLst>
          </p:cNvPr>
          <p:cNvCxnSpPr>
            <a:cxnSpLocks/>
          </p:cNvCxnSpPr>
          <p:nvPr/>
        </p:nvCxnSpPr>
        <p:spPr>
          <a:xfrm flipV="1">
            <a:off x="2930737" y="1489570"/>
            <a:ext cx="333139" cy="3299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3673B51-8A5C-4396-B489-7775BEE61BB0}"/>
              </a:ext>
            </a:extLst>
          </p:cNvPr>
          <p:cNvCxnSpPr>
            <a:cxnSpLocks/>
          </p:cNvCxnSpPr>
          <p:nvPr/>
        </p:nvCxnSpPr>
        <p:spPr>
          <a:xfrm flipV="1">
            <a:off x="3032210" y="1635471"/>
            <a:ext cx="327457" cy="32234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4BEB0350-4335-4EE3-9904-DEEAFC02FB83}"/>
              </a:ext>
            </a:extLst>
          </p:cNvPr>
          <p:cNvGrpSpPr/>
          <p:nvPr/>
        </p:nvGrpSpPr>
        <p:grpSpPr>
          <a:xfrm>
            <a:off x="8703767" y="230479"/>
            <a:ext cx="3310999" cy="3261498"/>
            <a:chOff x="8703767" y="230479"/>
            <a:chExt cx="3310999" cy="3261498"/>
          </a:xfrm>
        </p:grpSpPr>
        <p:pic>
          <p:nvPicPr>
            <p:cNvPr id="33" name="Image 32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D171F14D-3172-44A0-B652-BC810CD7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10436828" y="980174"/>
              <a:ext cx="1431334" cy="1005342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A66B032-9F3D-4383-8ED3-BC1506907935}"/>
                </a:ext>
              </a:extLst>
            </p:cNvPr>
            <p:cNvSpPr txBox="1"/>
            <p:nvPr/>
          </p:nvSpPr>
          <p:spPr>
            <a:xfrm>
              <a:off x="8703767" y="230479"/>
              <a:ext cx="2845651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5" name="Image 4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19B56B3F-E400-4C34-9216-AA449650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099" y="1944167"/>
              <a:ext cx="1266667" cy="1009524"/>
            </a:xfrm>
            <a:prstGeom prst="rect">
              <a:avLst/>
            </a:prstGeom>
          </p:spPr>
        </p:pic>
        <p:pic>
          <p:nvPicPr>
            <p:cNvPr id="39" name="Image 38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2635A8C9-8004-49E6-A4EF-B9D11BD1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495" y="2845379"/>
              <a:ext cx="828973" cy="646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209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36</cp:revision>
  <dcterms:created xsi:type="dcterms:W3CDTF">2020-04-23T06:19:16Z</dcterms:created>
  <dcterms:modified xsi:type="dcterms:W3CDTF">2020-05-21T08:17:28Z</dcterms:modified>
</cp:coreProperties>
</file>