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0CE9-A3A6-40C8-B8F0-74644FB9EA26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8D4BE-4D91-4942-8F0D-0218168DCF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8D4BE-4D91-4942-8F0D-0218168DCFE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9695-8A61-4B37-943B-4AEF757848B0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8263-823D-41CD-B73E-B0B4676A90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9695-8A61-4B37-943B-4AEF757848B0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8263-823D-41CD-B73E-B0B4676A90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9695-8A61-4B37-943B-4AEF757848B0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8263-823D-41CD-B73E-B0B4676A90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9695-8A61-4B37-943B-4AEF757848B0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8263-823D-41CD-B73E-B0B4676A90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9695-8A61-4B37-943B-4AEF757848B0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8263-823D-41CD-B73E-B0B4676A90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9695-8A61-4B37-943B-4AEF757848B0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8263-823D-41CD-B73E-B0B4676A90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9695-8A61-4B37-943B-4AEF757848B0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8263-823D-41CD-B73E-B0B4676A90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9695-8A61-4B37-943B-4AEF757848B0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8263-823D-41CD-B73E-B0B4676A90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9695-8A61-4B37-943B-4AEF757848B0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8263-823D-41CD-B73E-B0B4676A90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9695-8A61-4B37-943B-4AEF757848B0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8263-823D-41CD-B73E-B0B4676A90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9695-8A61-4B37-943B-4AEF757848B0}" type="datetimeFigureOut">
              <a:rPr lang="pt-BR" smtClean="0"/>
              <a:pPr/>
              <a:t>03/08/2008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8263-823D-41CD-B73E-B0B4676A90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8/3/2008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10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My</a:t>
            </a:r>
            <a:r>
              <a:rPr lang="pt-BR" dirty="0" smtClean="0"/>
              <a:t> Money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071546"/>
            <a:ext cx="9144000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Summary</a:t>
            </a:r>
            <a:r>
              <a:rPr lang="pt-BR" dirty="0" smtClean="0"/>
              <a:t>  |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Entry</a:t>
            </a:r>
            <a:r>
              <a:rPr lang="pt-BR" dirty="0" smtClean="0"/>
              <a:t> | </a:t>
            </a:r>
            <a:r>
              <a:rPr lang="pt-BR" dirty="0" err="1" smtClean="0"/>
              <a:t>Categories</a:t>
            </a:r>
            <a:r>
              <a:rPr lang="pt-BR" dirty="0" smtClean="0"/>
              <a:t> | </a:t>
            </a:r>
            <a:r>
              <a:rPr lang="pt-BR" dirty="0" err="1" smtClean="0"/>
              <a:t>Tags</a:t>
            </a:r>
            <a:r>
              <a:rPr lang="pt-BR" dirty="0" smtClean="0"/>
              <a:t> </a:t>
            </a:r>
            <a:r>
              <a:rPr lang="pt-BR" dirty="0" smtClean="0"/>
              <a:t>| </a:t>
            </a:r>
            <a:r>
              <a:rPr lang="pt-BR" dirty="0" err="1" smtClean="0"/>
              <a:t>History</a:t>
            </a:r>
            <a:r>
              <a:rPr lang="pt-BR" dirty="0" smtClean="0"/>
              <a:t> | </a:t>
            </a:r>
            <a:r>
              <a:rPr lang="pt-BR" dirty="0" err="1" smtClean="0"/>
              <a:t>Projections</a:t>
            </a: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357159" y="2357430"/>
          <a:ext cx="8501122" cy="171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97"/>
                <a:gridCol w="1391093"/>
                <a:gridCol w="1236527"/>
                <a:gridCol w="1081961"/>
                <a:gridCol w="1159244"/>
              </a:tblGrid>
              <a:tr h="285752">
                <a:tc>
                  <a:txBody>
                    <a:bodyPr/>
                    <a:lstStyle/>
                    <a:p>
                      <a:r>
                        <a:rPr lang="en-US" sz="1050" noProof="0" dirty="0" smtClean="0"/>
                        <a:t>Name</a:t>
                      </a:r>
                      <a:endParaRPr lang="en-US" sz="105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aseline="0" dirty="0" smtClean="0"/>
                        <a:t>Expires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err="1" smtClean="0"/>
                        <a:t>Payment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err="1" smtClean="0"/>
                        <a:t>Value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err="1" smtClean="0"/>
                        <a:t>Action</a:t>
                      </a:r>
                      <a:endParaRPr lang="pt-BR" sz="105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Mackenzie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10/08/2008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05/08/2008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>
                          <a:solidFill>
                            <a:srgbClr val="FF0000"/>
                          </a:solidFill>
                        </a:rPr>
                        <a:t>879,36</a:t>
                      </a:r>
                      <a:endParaRPr lang="pt-BR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S| E </a:t>
                      </a:r>
                      <a:r>
                        <a:rPr lang="pt-BR" sz="1050" baseline="0" dirty="0" smtClean="0"/>
                        <a:t>| X</a:t>
                      </a:r>
                      <a:endParaRPr lang="pt-BR" sz="105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Consórcio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15/08/2008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07/08/2008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>
                          <a:solidFill>
                            <a:srgbClr val="FF0000"/>
                          </a:solidFill>
                        </a:rPr>
                        <a:t>520,00</a:t>
                      </a:r>
                      <a:endParaRPr lang="pt-BR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S |E </a:t>
                      </a:r>
                      <a:r>
                        <a:rPr lang="pt-BR" sz="1050" baseline="0" dirty="0" smtClean="0"/>
                        <a:t>| X</a:t>
                      </a:r>
                      <a:endParaRPr lang="pt-BR" sz="105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Cartão Visa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10/08/2008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05/08/2008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>
                          <a:solidFill>
                            <a:srgbClr val="FF0000"/>
                          </a:solidFill>
                        </a:rPr>
                        <a:t>879,36</a:t>
                      </a:r>
                      <a:endParaRPr lang="pt-BR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aseline="0" dirty="0" smtClean="0"/>
                        <a:t>S | </a:t>
                      </a:r>
                      <a:r>
                        <a:rPr lang="pt-BR" sz="1050" dirty="0" smtClean="0"/>
                        <a:t>E |</a:t>
                      </a:r>
                      <a:r>
                        <a:rPr lang="pt-BR" sz="1050" baseline="0" dirty="0" smtClean="0"/>
                        <a:t> X</a:t>
                      </a:r>
                      <a:endParaRPr lang="pt-BR" sz="105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Salário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05/08/2008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/>
                        <a:t>05/08/2008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smtClean="0">
                          <a:solidFill>
                            <a:srgbClr val="00B050"/>
                          </a:solidFill>
                        </a:rPr>
                        <a:t>3789,27</a:t>
                      </a:r>
                      <a:endParaRPr lang="pt-BR" sz="105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aseline="0" dirty="0" smtClean="0"/>
                        <a:t> S | </a:t>
                      </a:r>
                      <a:r>
                        <a:rPr lang="pt-BR" sz="1050" dirty="0" smtClean="0"/>
                        <a:t>E</a:t>
                      </a:r>
                      <a:r>
                        <a:rPr lang="pt-BR" sz="1050" baseline="0" dirty="0" smtClean="0"/>
                        <a:t>| X</a:t>
                      </a:r>
                      <a:endParaRPr lang="pt-BR" sz="1050" dirty="0" smtClean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pt-BR" sz="1050" b="1" dirty="0" smtClean="0"/>
                        <a:t>Total</a:t>
                      </a:r>
                      <a:endParaRPr lang="pt-BR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1" dirty="0" smtClean="0">
                          <a:solidFill>
                            <a:srgbClr val="00B050"/>
                          </a:solidFill>
                        </a:rPr>
                        <a:t>2497,42</a:t>
                      </a:r>
                      <a:endParaRPr lang="pt-BR" sz="105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5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57158" y="1857364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Month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57290" y="1857364"/>
            <a:ext cx="2143140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August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214678" y="185736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4929190" y="1857364"/>
            <a:ext cx="150019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2008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6143636" y="185736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214810" y="1785926"/>
            <a:ext cx="6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Year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358082" y="1857364"/>
            <a:ext cx="142876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8596" y="185736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Name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928794" y="1928802"/>
            <a:ext cx="400052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28596" y="228599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Value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928794" y="2357430"/>
            <a:ext cx="135732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28596" y="271462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Expire Date: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928794" y="2786058"/>
            <a:ext cx="135732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714876" y="4643446"/>
            <a:ext cx="121444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Save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8596" y="350043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Details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928794" y="3643314"/>
            <a:ext cx="4000528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572000" y="2786058"/>
            <a:ext cx="135732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500430" y="271462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Pay</a:t>
            </a:r>
            <a:r>
              <a:rPr lang="pt-BR" dirty="0" smtClean="0"/>
              <a:t> Date: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500430" y="228599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Interest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572000" y="2357430"/>
            <a:ext cx="135732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28596" y="314324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Tags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1928794" y="3214686"/>
            <a:ext cx="400052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28596" y="185736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Bank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928794" y="1928802"/>
            <a:ext cx="400052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28596" y="228599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Agency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928794" y="2357430"/>
            <a:ext cx="1428760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786314" y="3429000"/>
            <a:ext cx="121444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Save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500430" y="228599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Account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572000" y="2357430"/>
            <a:ext cx="135732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28596" y="271462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Resources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1928794" y="2786058"/>
            <a:ext cx="1428760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82</Words>
  <Application>Microsoft Office PowerPoint</Application>
  <PresentationFormat>Apresentação na tela (4:3)</PresentationFormat>
  <Paragraphs>48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Dudu</dc:creator>
  <cp:lastModifiedBy>Dudu</cp:lastModifiedBy>
  <cp:revision>125</cp:revision>
  <dcterms:created xsi:type="dcterms:W3CDTF">2008-08-02T22:24:49Z</dcterms:created>
  <dcterms:modified xsi:type="dcterms:W3CDTF">2008-08-04T00:45:53Z</dcterms:modified>
</cp:coreProperties>
</file>