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70" r:id="rId4"/>
    <p:sldId id="274" r:id="rId5"/>
    <p:sldId id="273" r:id="rId6"/>
    <p:sldId id="272" r:id="rId7"/>
    <p:sldId id="257" r:id="rId8"/>
    <p:sldId id="265" r:id="rId9"/>
    <p:sldId id="267" r:id="rId10"/>
    <p:sldId id="263" r:id="rId11"/>
    <p:sldId id="264" r:id="rId12"/>
    <p:sldId id="275" r:id="rId13"/>
    <p:sldId id="271" r:id="rId14"/>
    <p:sldId id="276" r:id="rId15"/>
    <p:sldId id="277" r:id="rId16"/>
  </p:sldIdLst>
  <p:sldSz cx="10080625" cy="7559675"/>
  <p:notesSz cx="7772400" cy="100584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52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átum helye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Élőláb helye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Dia számának helye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8A1F7E4-C4B2-47DF-9FDC-09123FCFD41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9406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Jegyzetek helye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Élőfej hely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átum helye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Élőláb helye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Dia számának helye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13F9B22-FF48-4DA0-9C6C-281357EBE1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Jegyzetek helye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Jegyzetek helye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Jegyzetek hely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1AB3FA-F19F-492B-A127-533BCD7A28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61D426-F128-4FB6-B564-6B7F1841D3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77916A-5814-45FE-A490-55E7D2558F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A924C0-0C62-4EFE-8DE0-9B8C0998F2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1F0DB9-B64A-46BD-8396-0D6125E4B0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392BBC-2E14-40F7-BF74-3389EAC049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172610-0975-4948-A4EF-622CF6E17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4AC5DF-4413-4720-AB08-DDA7C82695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6655B3-52EB-4281-B5C0-E7E9334AC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299DA-FF6A-4117-9EA4-32E0E7D0A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9BD55D-6542-489D-BB77-29302611E9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Szöveg hely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Élőláb hely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Dia számának hely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ABB4871-F9FF-4599-BDD9-CD293236219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DroidLab</a:t>
            </a:r>
            <a:r>
              <a:rPr lang="en-US" dirty="0"/>
              <a:t> – smart experiments</a:t>
            </a:r>
          </a:p>
        </p:txBody>
      </p:sp>
      <p:sp>
        <p:nvSpPr>
          <p:cNvPr id="3" name="Alcím 2"/>
          <p:cNvSpPr txBox="1">
            <a:spLocks noGrp="1"/>
          </p:cNvSpPr>
          <p:nvPr>
            <p:ph type="subTitle" idx="4294967295"/>
          </p:nvPr>
        </p:nvSpPr>
        <p:spPr>
          <a:xfrm>
            <a:off x="503999" y="5587216"/>
            <a:ext cx="9071640" cy="1164421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dirty="0"/>
              <a:t>BME TMIT</a:t>
            </a:r>
          </a:p>
          <a:p>
            <a:pPr marL="0" lvl="0" indent="0" algn="ctr">
              <a:buNone/>
            </a:pPr>
            <a:r>
              <a:rPr lang="en-US" dirty="0" err="1"/>
              <a:t>Dr</a:t>
            </a:r>
            <a:r>
              <a:rPr lang="en-US" dirty="0"/>
              <a:t> Rolland Vida, </a:t>
            </a:r>
            <a:r>
              <a:rPr lang="en-US" smtClean="0"/>
              <a:t>Mi</a:t>
            </a:r>
            <a:r>
              <a:rPr lang="hu-HU" smtClean="0"/>
              <a:t>klós </a:t>
            </a:r>
            <a:r>
              <a:rPr lang="hu-HU" dirty="0" smtClean="0"/>
              <a:t>Máté, </a:t>
            </a:r>
            <a:r>
              <a:rPr lang="en-US" dirty="0" err="1" smtClean="0"/>
              <a:t>Balázs</a:t>
            </a:r>
            <a:r>
              <a:rPr lang="en-US" dirty="0" smtClean="0"/>
              <a:t> </a:t>
            </a:r>
            <a:r>
              <a:rPr lang="en-US" dirty="0" err="1"/>
              <a:t>Lajtha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39" y="2255837"/>
            <a:ext cx="2713037" cy="2713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US" dirty="0" smtClean="0"/>
              <a:t>Measurement cases:</a:t>
            </a:r>
          </a:p>
          <a:p>
            <a:pPr lvl="1"/>
            <a:r>
              <a:rPr lang="en-US" dirty="0" smtClean="0"/>
              <a:t>User movement patterns (micro movement through sensors or macro movement through location)</a:t>
            </a:r>
          </a:p>
          <a:p>
            <a:pPr lvl="1"/>
            <a:r>
              <a:rPr lang="en-US" dirty="0" smtClean="0"/>
              <a:t>Cellular coverage, </a:t>
            </a:r>
            <a:r>
              <a:rPr lang="en-US" dirty="0" err="1" smtClean="0"/>
              <a:t>WiFi</a:t>
            </a:r>
            <a:r>
              <a:rPr lang="en-US" dirty="0"/>
              <a:t> coverage, </a:t>
            </a:r>
            <a:r>
              <a:rPr lang="en-US" dirty="0" err="1" smtClean="0"/>
              <a:t>QoS</a:t>
            </a:r>
            <a:r>
              <a:rPr lang="en-US" dirty="0"/>
              <a:t> </a:t>
            </a:r>
            <a:r>
              <a:rPr lang="en-US" dirty="0" smtClean="0"/>
              <a:t>probing</a:t>
            </a:r>
          </a:p>
          <a:p>
            <a:pPr lvl="1"/>
            <a:r>
              <a:rPr lang="en-US" dirty="0" smtClean="0"/>
              <a:t>User behavior: number of installed apps, app usage frequencies, phone book size, phone call patterns, charging habits…</a:t>
            </a:r>
          </a:p>
        </p:txBody>
      </p:sp>
    </p:spTree>
    <p:extLst>
      <p:ext uri="{BB962C8B-B14F-4D97-AF65-F5344CB8AC3E}">
        <p14:creationId xmlns:p14="http://schemas.microsoft.com/office/powerpoint/2010/main" val="23107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US" dirty="0" smtClean="0"/>
              <a:t>Distributed network cases:</a:t>
            </a:r>
          </a:p>
          <a:p>
            <a:pPr lvl="1"/>
            <a:r>
              <a:rPr lang="en-US" dirty="0" smtClean="0"/>
              <a:t>DTN messaging through close proximity protocols (NFC, Bluetooth)</a:t>
            </a:r>
          </a:p>
          <a:p>
            <a:pPr lvl="1"/>
            <a:r>
              <a:rPr lang="en-US" dirty="0" smtClean="0"/>
              <a:t>Routing on fast changing mobile networks</a:t>
            </a:r>
          </a:p>
          <a:p>
            <a:pPr lvl="1"/>
            <a:r>
              <a:rPr lang="en-US" dirty="0" smtClean="0"/>
              <a:t>Epidemic progression</a:t>
            </a:r>
          </a:p>
          <a:p>
            <a:pPr lvl="1"/>
            <a:r>
              <a:rPr lang="en-US" dirty="0" smtClean="0"/>
              <a:t>Distributed caching and content delivery</a:t>
            </a:r>
          </a:p>
        </p:txBody>
      </p:sp>
    </p:spTree>
    <p:extLst>
      <p:ext uri="{BB962C8B-B14F-4D97-AF65-F5344CB8AC3E}">
        <p14:creationId xmlns:p14="http://schemas.microsoft.com/office/powerpoint/2010/main" val="37934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DroidLab</a:t>
            </a:r>
            <a:r>
              <a:rPr lang="en-US" dirty="0"/>
              <a:t> </a:t>
            </a:r>
            <a:r>
              <a:rPr lang="en-US" dirty="0" smtClean="0"/>
              <a:t>+ Vehicle ICT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DroidLab</a:t>
            </a:r>
            <a:r>
              <a:rPr lang="en-US" dirty="0" smtClean="0"/>
              <a:t> brings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ynamic client side data processing</a:t>
            </a:r>
          </a:p>
          <a:p>
            <a:pPr lvl="1"/>
            <a:r>
              <a:rPr lang="en-US" dirty="0" smtClean="0"/>
              <a:t>Dynamic data structures</a:t>
            </a:r>
            <a:endParaRPr lang="en-US" dirty="0"/>
          </a:p>
          <a:p>
            <a:pPr lvl="1"/>
            <a:r>
              <a:rPr lang="en-US" dirty="0" smtClean="0"/>
              <a:t>Integration of non-vehicular data</a:t>
            </a:r>
          </a:p>
        </p:txBody>
      </p:sp>
    </p:spTree>
    <p:extLst>
      <p:ext uri="{BB962C8B-B14F-4D97-AF65-F5344CB8AC3E}">
        <p14:creationId xmlns:p14="http://schemas.microsoft.com/office/powerpoint/2010/main" val="27934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US" dirty="0" smtClean="0"/>
              <a:t>Vehicular cases:</a:t>
            </a:r>
          </a:p>
          <a:p>
            <a:pPr lvl="1"/>
            <a:r>
              <a:rPr lang="en-US" dirty="0" smtClean="0"/>
              <a:t>Vehicle ICT data source adds additional context to measurements</a:t>
            </a:r>
          </a:p>
          <a:p>
            <a:pPr lvl="1"/>
            <a:r>
              <a:rPr lang="en-US" dirty="0" smtClean="0"/>
              <a:t>Bootstrapping vehicular</a:t>
            </a:r>
            <a:r>
              <a:rPr lang="hu-HU" dirty="0" smtClean="0"/>
              <a:t> </a:t>
            </a:r>
            <a:r>
              <a:rPr lang="en-US" dirty="0" smtClean="0"/>
              <a:t>crowdsensing applications</a:t>
            </a:r>
            <a:endParaRPr lang="hu-HU" dirty="0"/>
          </a:p>
          <a:p>
            <a:pPr lvl="1"/>
            <a:r>
              <a:rPr lang="en-US" dirty="0" smtClean="0"/>
              <a:t>Detecting vehicle usage patterns</a:t>
            </a:r>
          </a:p>
        </p:txBody>
      </p:sp>
    </p:spTree>
    <p:extLst>
      <p:ext uri="{BB962C8B-B14F-4D97-AF65-F5344CB8AC3E}">
        <p14:creationId xmlns:p14="http://schemas.microsoft.com/office/powerpoint/2010/main" val="40402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Questions +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4512" y="3279677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DroidLab</a:t>
            </a:r>
            <a:r>
              <a:rPr lang="en-US" dirty="0"/>
              <a:t> – smart experiments</a:t>
            </a:r>
          </a:p>
        </p:txBody>
      </p:sp>
      <p:sp>
        <p:nvSpPr>
          <p:cNvPr id="3" name="Alcím 2"/>
          <p:cNvSpPr txBox="1">
            <a:spLocks noGrp="1"/>
          </p:cNvSpPr>
          <p:nvPr>
            <p:ph type="subTitle" idx="4294967295"/>
          </p:nvPr>
        </p:nvSpPr>
        <p:spPr>
          <a:xfrm>
            <a:off x="503999" y="5587216"/>
            <a:ext cx="9071640" cy="1164421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dirty="0" smtClean="0"/>
              <a:t>BME TMIT</a:t>
            </a:r>
          </a:p>
          <a:p>
            <a:pPr marL="0" lvl="0" indent="0" algn="ctr">
              <a:buNone/>
            </a:pPr>
            <a:r>
              <a:rPr lang="en-US" dirty="0" err="1" smtClean="0"/>
              <a:t>Dr</a:t>
            </a:r>
            <a:r>
              <a:rPr lang="en-US" dirty="0" smtClean="0"/>
              <a:t> Rolland Vida, </a:t>
            </a:r>
            <a:r>
              <a:rPr lang="en-US" dirty="0" err="1" smtClean="0"/>
              <a:t>Miklós</a:t>
            </a:r>
            <a:r>
              <a:rPr lang="en-US" dirty="0" smtClean="0"/>
              <a:t> </a:t>
            </a:r>
            <a:r>
              <a:rPr lang="en-US" dirty="0" err="1" smtClean="0"/>
              <a:t>Máté</a:t>
            </a:r>
            <a:r>
              <a:rPr lang="en-US" dirty="0" smtClean="0"/>
              <a:t>, </a:t>
            </a:r>
            <a:r>
              <a:rPr lang="en-US" dirty="0" err="1" smtClean="0"/>
              <a:t>Balázs</a:t>
            </a:r>
            <a:r>
              <a:rPr lang="en-US" dirty="0" smtClean="0"/>
              <a:t> </a:t>
            </a:r>
            <a:r>
              <a:rPr lang="en-US" dirty="0" err="1" smtClean="0"/>
              <a:t>Lajtha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16712" y="2408237"/>
            <a:ext cx="1981200" cy="303345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611312" y="2636837"/>
            <a:ext cx="492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65F46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Now on wheels!</a:t>
            </a:r>
            <a:endParaRPr lang="en-US" sz="5400" i="1" dirty="0">
              <a:solidFill>
                <a:srgbClr val="765F46"/>
              </a:solidFill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0326">
            <a:off x="7303914" y="1351645"/>
            <a:ext cx="1609509" cy="12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testbeds are expensive to maintain: fast development of mobile technologies makes older testbeds obsolete, devices are costly</a:t>
            </a:r>
          </a:p>
          <a:p>
            <a:r>
              <a:rPr lang="en-US" dirty="0" smtClean="0"/>
              <a:t>Simulating user behavior, movement, environment in contained experiments is impossible</a:t>
            </a:r>
          </a:p>
        </p:txBody>
      </p:sp>
    </p:spTree>
    <p:extLst>
      <p:ext uri="{BB962C8B-B14F-4D97-AF65-F5344CB8AC3E}">
        <p14:creationId xmlns:p14="http://schemas.microsoft.com/office/powerpoint/2010/main" val="17145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Solution: crowd sensing apps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 measurements in user applications</a:t>
            </a:r>
          </a:p>
          <a:p>
            <a:r>
              <a:rPr lang="en-US" dirty="0" smtClean="0"/>
              <a:t>Publish app in stores, ask/pay people to download it</a:t>
            </a:r>
          </a:p>
        </p:txBody>
      </p:sp>
    </p:spTree>
    <p:extLst>
      <p:ext uri="{BB962C8B-B14F-4D97-AF65-F5344CB8AC3E}">
        <p14:creationId xmlns:p14="http://schemas.microsoft.com/office/powerpoint/2010/main" val="38312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app requires skill and is time consuming</a:t>
            </a:r>
          </a:p>
          <a:p>
            <a:r>
              <a:rPr lang="en-US" dirty="0" smtClean="0"/>
              <a:t>Collecting data requires infrastructure</a:t>
            </a:r>
          </a:p>
          <a:p>
            <a:r>
              <a:rPr lang="en-US" dirty="0" smtClean="0"/>
              <a:t>Building a user base for a single experiment is costly</a:t>
            </a:r>
          </a:p>
        </p:txBody>
      </p:sp>
    </p:spTree>
    <p:extLst>
      <p:ext uri="{BB962C8B-B14F-4D97-AF65-F5344CB8AC3E}">
        <p14:creationId xmlns:p14="http://schemas.microsoft.com/office/powerpoint/2010/main" val="17987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Solution: </a:t>
            </a:r>
            <a:r>
              <a:rPr lang="en-US" dirty="0" err="1" smtClean="0"/>
              <a:t>DroidLab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framework for mobile experiments</a:t>
            </a:r>
          </a:p>
          <a:p>
            <a:r>
              <a:rPr lang="en-US" dirty="0"/>
              <a:t>Modular platform to match participants privacy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Experiments can be deployed to existing user base</a:t>
            </a:r>
          </a:p>
        </p:txBody>
      </p:sp>
    </p:spTree>
    <p:extLst>
      <p:ext uri="{BB962C8B-B14F-4D97-AF65-F5344CB8AC3E}">
        <p14:creationId xmlns:p14="http://schemas.microsoft.com/office/powerpoint/2010/main" val="31761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72" y="1829717"/>
            <a:ext cx="6278880" cy="6278880"/>
          </a:xfrm>
          <a:prstGeom prst="rect">
            <a:avLst/>
          </a:prstGeom>
        </p:spPr>
      </p:pic>
      <p:sp>
        <p:nvSpPr>
          <p:cNvPr id="2" name="Cím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DroidLab</a:t>
            </a:r>
            <a:r>
              <a:rPr lang="en-US" dirty="0" smtClean="0"/>
              <a:t> in a nutshell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49712" y="1570037"/>
            <a:ext cx="3063322" cy="408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Android application that acts as a container for experiments</a:t>
            </a:r>
          </a:p>
          <a:p>
            <a:r>
              <a:rPr lang="en-US" dirty="0"/>
              <a:t>Data sources providing device dependent functionality to experiments</a:t>
            </a:r>
          </a:p>
          <a:p>
            <a:r>
              <a:rPr lang="en-US" dirty="0" smtClean="0"/>
              <a:t>Checked </a:t>
            </a:r>
            <a:r>
              <a:rPr lang="en-US" dirty="0"/>
              <a:t>experiment code </a:t>
            </a:r>
            <a:r>
              <a:rPr lang="en-US" dirty="0" smtClean="0"/>
              <a:t>can be deployed to device pool</a:t>
            </a:r>
          </a:p>
          <a:p>
            <a:r>
              <a:rPr lang="en-US" dirty="0" smtClean="0"/>
              <a:t>Controlled resource consumption</a:t>
            </a:r>
          </a:p>
          <a:p>
            <a:r>
              <a:rPr lang="en-US" dirty="0" smtClean="0"/>
              <a:t>Cloud based result storage</a:t>
            </a:r>
          </a:p>
        </p:txBody>
      </p:sp>
    </p:spTree>
    <p:extLst>
      <p:ext uri="{BB962C8B-B14F-4D97-AF65-F5344CB8AC3E}">
        <p14:creationId xmlns:p14="http://schemas.microsoft.com/office/powerpoint/2010/main" val="3517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Shared user base</a:t>
            </a:r>
          </a:p>
          <a:p>
            <a:r>
              <a:rPr lang="en-US" dirty="0" smtClean="0"/>
              <a:t>No opting in required for the user for each experiment</a:t>
            </a:r>
          </a:p>
          <a:p>
            <a:r>
              <a:rPr lang="en-US" dirty="0" smtClean="0"/>
              <a:t>Instant deployment of experiments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Can target users based on hardware, location or profile</a:t>
            </a:r>
          </a:p>
          <a:p>
            <a:r>
              <a:rPr lang="en-US" dirty="0" smtClean="0"/>
              <a:t>No boiler-plate code:</a:t>
            </a:r>
          </a:p>
          <a:p>
            <a:pPr lvl="1"/>
            <a:r>
              <a:rPr lang="en-US" dirty="0" smtClean="0"/>
              <a:t>required by the platform (Activities, Services, Permissions…)</a:t>
            </a:r>
          </a:p>
          <a:p>
            <a:pPr lvl="1"/>
            <a:r>
              <a:rPr lang="en-US" dirty="0"/>
              <a:t>required by </a:t>
            </a:r>
            <a:r>
              <a:rPr lang="en-US" dirty="0" smtClean="0"/>
              <a:t>the user (resource management, anonymity) or the use case (log collection, storage, uploading) is incorporated in the framework, researchers need only to write the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386</Words>
  <Application>Microsoft Office PowerPoint</Application>
  <PresentationFormat>Egyéni</PresentationFormat>
  <Paragraphs>60</Paragraphs>
  <Slides>15</Slides>
  <Notes>3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Default</vt:lpstr>
      <vt:lpstr>DroidLab – smart experiments</vt:lpstr>
      <vt:lpstr>DroidLab – smart experiments</vt:lpstr>
      <vt:lpstr>Problem</vt:lpstr>
      <vt:lpstr>Solution: crowd sensing apps</vt:lpstr>
      <vt:lpstr>Problem</vt:lpstr>
      <vt:lpstr>Solution: DroidLab</vt:lpstr>
      <vt:lpstr>DroidLab in a nutshell</vt:lpstr>
      <vt:lpstr>How it works</vt:lpstr>
      <vt:lpstr>Benefits</vt:lpstr>
      <vt:lpstr>Use cases</vt:lpstr>
      <vt:lpstr>Use cases</vt:lpstr>
      <vt:lpstr>DroidLab + Vehicle ICT</vt:lpstr>
      <vt:lpstr>Use cases</vt:lpstr>
      <vt:lpstr>Questions + Demo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DroidLab – smart experiments</dc:title>
  <dc:creator>lajthabalazs</dc:creator>
  <cp:lastModifiedBy>lajthabalazs</cp:lastModifiedBy>
  <cp:revision>31</cp:revision>
  <dcterms:created xsi:type="dcterms:W3CDTF">2013-07-10T15:23:44Z</dcterms:created>
  <dcterms:modified xsi:type="dcterms:W3CDTF">2014-12-15T11:43:57Z</dcterms:modified>
</cp:coreProperties>
</file>