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2" r:id="rId5"/>
    <p:sldId id="263" r:id="rId6"/>
    <p:sldId id="260" r:id="rId7"/>
    <p:sldId id="261" r:id="rId8"/>
    <p:sldId id="266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7B96-DB1A-47B1-9165-3A50C00815ED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88B4-4DC7-4C70-A330-1AD2616A5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7B96-DB1A-47B1-9165-3A50C00815ED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88B4-4DC7-4C70-A330-1AD2616A5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7B96-DB1A-47B1-9165-3A50C00815ED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88B4-4DC7-4C70-A330-1AD2616A5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7B96-DB1A-47B1-9165-3A50C00815ED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88B4-4DC7-4C70-A330-1AD2616A5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7B96-DB1A-47B1-9165-3A50C00815ED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88B4-4DC7-4C70-A330-1AD2616A5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7B96-DB1A-47B1-9165-3A50C00815ED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88B4-4DC7-4C70-A330-1AD2616A5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7B96-DB1A-47B1-9165-3A50C00815ED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88B4-4DC7-4C70-A330-1AD2616A5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7B96-DB1A-47B1-9165-3A50C00815ED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88B4-4DC7-4C70-A330-1AD2616A5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7B96-DB1A-47B1-9165-3A50C00815ED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88B4-4DC7-4C70-A330-1AD2616A5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7B96-DB1A-47B1-9165-3A50C00815ED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88B4-4DC7-4C70-A330-1AD2616A5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7B96-DB1A-47B1-9165-3A50C00815ED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88B4-4DC7-4C70-A330-1AD2616A5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87B96-DB1A-47B1-9165-3A50C00815ED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088B4-4DC7-4C70-A330-1AD2616A5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DroidLab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An Android based open measurement framework</a:t>
            </a:r>
            <a:endParaRPr lang="en-US" sz="2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Rolland Vida, Bal</a:t>
            </a:r>
            <a:r>
              <a:rPr lang="hu-HU" dirty="0" err="1" smtClean="0"/>
              <a:t>ázs</a:t>
            </a:r>
            <a:r>
              <a:rPr lang="hu-HU" dirty="0" smtClean="0"/>
              <a:t> Lajtha, BME</a:t>
            </a:r>
            <a:endParaRPr lang="en-US" dirty="0" smtClean="0"/>
          </a:p>
          <a:p>
            <a:r>
              <a:rPr lang="en-US" dirty="0" smtClean="0"/>
              <a:t>vida@tmit.bme.hu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lajtha.balazs</a:t>
            </a:r>
            <a:r>
              <a:rPr lang="en-US" dirty="0" smtClean="0"/>
              <a:t>@</a:t>
            </a:r>
            <a:r>
              <a:rPr lang="en-US" dirty="0" err="1" smtClean="0"/>
              <a:t>tmit.bme.hu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Scheduling system</a:t>
            </a:r>
            <a:r>
              <a:rPr lang="en-US" dirty="0"/>
              <a:t> </a:t>
            </a:r>
            <a:r>
              <a:rPr lang="en-US" dirty="0" smtClean="0"/>
              <a:t>with resource mapping</a:t>
            </a:r>
          </a:p>
          <a:p>
            <a:r>
              <a:rPr lang="en-US" dirty="0" smtClean="0"/>
              <a:t>Programming language design and compiler for experiment code</a:t>
            </a:r>
          </a:p>
          <a:p>
            <a:r>
              <a:rPr lang="en-US" smtClean="0"/>
              <a:t>Gamified </a:t>
            </a:r>
            <a:r>
              <a:rPr lang="en-US" dirty="0" smtClean="0"/>
              <a:t>system to motivate participation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Mobile testbeds are expensive </a:t>
            </a:r>
            <a:r>
              <a:rPr lang="en-US" dirty="0" smtClean="0"/>
              <a:t>to maintain</a:t>
            </a:r>
            <a:r>
              <a:rPr lang="en-US" dirty="0" smtClean="0"/>
              <a:t>: </a:t>
            </a:r>
            <a:r>
              <a:rPr lang="en-US" dirty="0" smtClean="0"/>
              <a:t>f</a:t>
            </a:r>
            <a:r>
              <a:rPr lang="en-US" dirty="0" smtClean="0"/>
              <a:t>ast </a:t>
            </a:r>
            <a:r>
              <a:rPr lang="en-US" dirty="0" smtClean="0"/>
              <a:t>development of mobile technologies </a:t>
            </a:r>
            <a:r>
              <a:rPr lang="en-US" dirty="0" smtClean="0"/>
              <a:t>makes </a:t>
            </a:r>
            <a:r>
              <a:rPr lang="en-US" dirty="0" smtClean="0"/>
              <a:t>older testbeds </a:t>
            </a:r>
            <a:r>
              <a:rPr lang="en-US" dirty="0" smtClean="0"/>
              <a:t>obsolete, devices are costly</a:t>
            </a:r>
            <a:endParaRPr lang="en-US" dirty="0" smtClean="0"/>
          </a:p>
          <a:p>
            <a:r>
              <a:rPr lang="en-US" dirty="0" smtClean="0"/>
              <a:t>Simulating real user movement, real environment during contained experiments is impossible</a:t>
            </a:r>
          </a:p>
          <a:p>
            <a:r>
              <a:rPr lang="en-US" dirty="0" smtClean="0"/>
              <a:t>Involving users in experiments requires organization, user base will be small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open measurement framework that enables researchers to deploy testable code to the smartphones of willing users seamlessly, run these experiments and collect </a:t>
            </a:r>
            <a:r>
              <a:rPr lang="en-US" dirty="0" smtClean="0"/>
              <a:t>results without </a:t>
            </a:r>
            <a:r>
              <a:rPr lang="en-US" dirty="0" smtClean="0"/>
              <a:t>hurting user’s privacy or abusing user’s resources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Measurement cases:</a:t>
            </a:r>
          </a:p>
          <a:p>
            <a:pPr lvl="1"/>
            <a:r>
              <a:rPr lang="en-US" dirty="0" smtClean="0"/>
              <a:t>User movement patterns (micro movement through sensors or macro movement GPS)</a:t>
            </a:r>
          </a:p>
          <a:p>
            <a:pPr lvl="1"/>
            <a:r>
              <a:rPr lang="en-US" dirty="0" smtClean="0"/>
              <a:t>Cellular coverage, </a:t>
            </a:r>
            <a:r>
              <a:rPr lang="en-US" dirty="0" err="1" smtClean="0"/>
              <a:t>QoS</a:t>
            </a:r>
            <a:r>
              <a:rPr lang="en-US" dirty="0" smtClean="0"/>
              <a:t>, </a:t>
            </a:r>
            <a:r>
              <a:rPr lang="en-US" dirty="0" err="1" smtClean="0"/>
              <a:t>WiFi</a:t>
            </a:r>
            <a:r>
              <a:rPr lang="en-US" dirty="0" smtClean="0"/>
              <a:t> coverage</a:t>
            </a:r>
          </a:p>
          <a:p>
            <a:pPr lvl="1"/>
            <a:r>
              <a:rPr lang="en-US" dirty="0" smtClean="0"/>
              <a:t>Traffic conditions</a:t>
            </a:r>
          </a:p>
          <a:p>
            <a:pPr lvl="1"/>
            <a:r>
              <a:rPr lang="en-US" dirty="0" smtClean="0"/>
              <a:t>User behavior: number of installed apps, app usage frequencies, phone book size, phone call patterns, charging habits…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network cases:</a:t>
            </a:r>
          </a:p>
          <a:p>
            <a:pPr lvl="1"/>
            <a:r>
              <a:rPr lang="en-US" dirty="0" smtClean="0"/>
              <a:t>DTN messaging through close proximity protocols (NFC, Bluetooth)</a:t>
            </a:r>
          </a:p>
          <a:p>
            <a:pPr lvl="1"/>
            <a:r>
              <a:rPr lang="en-US" dirty="0" smtClean="0"/>
              <a:t>Routing on fast changing mobile networks</a:t>
            </a:r>
          </a:p>
          <a:p>
            <a:pPr lvl="1"/>
            <a:r>
              <a:rPr lang="en-US" dirty="0" smtClean="0"/>
              <a:t>Epidemic progression</a:t>
            </a:r>
          </a:p>
          <a:p>
            <a:pPr lvl="1"/>
            <a:r>
              <a:rPr lang="en-US" dirty="0" smtClean="0"/>
              <a:t>Distributed caching and content delivery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Android application that acts as a container for experiments</a:t>
            </a:r>
          </a:p>
          <a:p>
            <a:r>
              <a:rPr lang="en-US" dirty="0" smtClean="0"/>
              <a:t>Plugins providing hardware dependent functionality </a:t>
            </a:r>
            <a:r>
              <a:rPr lang="en-US" smtClean="0"/>
              <a:t>to </a:t>
            </a:r>
            <a:r>
              <a:rPr lang="en-US" smtClean="0"/>
              <a:t>experiments</a:t>
            </a:r>
            <a:endParaRPr lang="en-US" dirty="0" smtClean="0"/>
          </a:p>
          <a:p>
            <a:r>
              <a:rPr lang="en-US" dirty="0" smtClean="0"/>
              <a:t>A high level experiment descriptor language that runs as managed code on top of the </a:t>
            </a:r>
            <a:r>
              <a:rPr lang="en-US" dirty="0" err="1" smtClean="0"/>
              <a:t>Dalvik</a:t>
            </a:r>
            <a:r>
              <a:rPr lang="en-US" dirty="0" smtClean="0"/>
              <a:t> VM</a:t>
            </a:r>
          </a:p>
          <a:p>
            <a:r>
              <a:rPr lang="en-US" dirty="0" smtClean="0"/>
              <a:t>Controlled resource consumption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Extrinsically motivated (through gamification,  or providing cash rewards based on the income generated) users offer up resources</a:t>
            </a:r>
            <a:endParaRPr lang="en-US" dirty="0"/>
          </a:p>
          <a:p>
            <a:r>
              <a:rPr lang="en-US" dirty="0" smtClean="0"/>
              <a:t>Above resources are granted or sold to researchers who develop and upload code to a scheduler that in turn matches request and capabilities, resources sending the module to the appropriate set of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Large and reliable user base</a:t>
            </a:r>
            <a:endParaRPr lang="en-US" dirty="0" smtClean="0"/>
          </a:p>
          <a:p>
            <a:r>
              <a:rPr lang="en-US" dirty="0" smtClean="0"/>
              <a:t>No opting in required for the user for each experiment</a:t>
            </a:r>
          </a:p>
          <a:p>
            <a:r>
              <a:rPr lang="en-US" dirty="0" smtClean="0"/>
              <a:t>Instant deployment of experiments</a:t>
            </a:r>
          </a:p>
          <a:p>
            <a:r>
              <a:rPr lang="en-US" dirty="0" smtClean="0"/>
              <a:t>Highly scalable</a:t>
            </a:r>
          </a:p>
          <a:p>
            <a:r>
              <a:rPr lang="en-US" dirty="0" smtClean="0"/>
              <a:t>Can target users based on hardware, location or profile</a:t>
            </a:r>
            <a:endParaRPr lang="en-US" dirty="0" smtClean="0"/>
          </a:p>
          <a:p>
            <a:r>
              <a:rPr lang="en-US" dirty="0" smtClean="0"/>
              <a:t>No boiler-plate code: code required by the platform (Activities, Services, Permissions…), the user (resource management, anonymity) or the use case (log </a:t>
            </a:r>
            <a:r>
              <a:rPr lang="en-US" dirty="0" smtClean="0"/>
              <a:t>collection, </a:t>
            </a:r>
            <a:r>
              <a:rPr lang="en-US" dirty="0" smtClean="0"/>
              <a:t>storage, uploading) is incorporated in the framework, researchers need only to write the business logic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 of concept prototype for the deployable </a:t>
            </a:r>
            <a:r>
              <a:rPr lang="en-US" dirty="0" err="1" smtClean="0"/>
              <a:t>plugin</a:t>
            </a:r>
            <a:r>
              <a:rPr lang="en-US" dirty="0" smtClean="0"/>
              <a:t> and module system</a:t>
            </a:r>
          </a:p>
          <a:p>
            <a:r>
              <a:rPr lang="en-US" dirty="0" smtClean="0"/>
              <a:t>Local resource management</a:t>
            </a:r>
          </a:p>
          <a:p>
            <a:r>
              <a:rPr lang="en-US" dirty="0" smtClean="0"/>
              <a:t>Plugins for several hardware </a:t>
            </a:r>
            <a:r>
              <a:rPr lang="en-US" dirty="0" err="1" smtClean="0"/>
              <a:t>moduls</a:t>
            </a:r>
            <a:r>
              <a:rPr lang="en-US" dirty="0" smtClean="0"/>
              <a:t> (Bluetooth, cellular, GPS)</a:t>
            </a:r>
          </a:p>
          <a:p>
            <a:r>
              <a:rPr lang="en-US" dirty="0" smtClean="0"/>
              <a:t>User equipment tracking</a:t>
            </a:r>
          </a:p>
          <a:p>
            <a:r>
              <a:rPr lang="en-US" dirty="0" smtClean="0"/>
              <a:t>Data collection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397</Words>
  <Application>Microsoft Office PowerPoint</Application>
  <PresentationFormat>Diavetítés a képernyőre (4:3 oldalarány)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Office-téma</vt:lpstr>
      <vt:lpstr>DroidLab An Android based open measurement framework</vt:lpstr>
      <vt:lpstr>Motivation</vt:lpstr>
      <vt:lpstr>Vision</vt:lpstr>
      <vt:lpstr>Use cases</vt:lpstr>
      <vt:lpstr>Use cases</vt:lpstr>
      <vt:lpstr>Solution</vt:lpstr>
      <vt:lpstr>Solution</vt:lpstr>
      <vt:lpstr>Benefits</vt:lpstr>
      <vt:lpstr>Current progress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DroidLab An Android based open measurement framework</dc:title>
  <dc:creator>lajthabalazs</dc:creator>
  <cp:lastModifiedBy>lajthabalazs</cp:lastModifiedBy>
  <cp:revision>42</cp:revision>
  <dcterms:created xsi:type="dcterms:W3CDTF">2013-04-29T15:08:02Z</dcterms:created>
  <dcterms:modified xsi:type="dcterms:W3CDTF">2013-04-29T16:01:30Z</dcterms:modified>
</cp:coreProperties>
</file>