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7FBEA7-84E2-4E00-AB3B-FE5F74D1A2E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E679B7-BFE4-4C31-BF6E-FBB329D7AD63}">
      <dgm:prSet phldrT="[Text]"/>
      <dgm:spPr/>
      <dgm:t>
        <a:bodyPr/>
        <a:lstStyle/>
        <a:p>
          <a:r>
            <a:rPr lang="en-US" dirty="0" smtClean="0"/>
            <a:t>sensing</a:t>
          </a:r>
          <a:endParaRPr lang="en-US" dirty="0"/>
        </a:p>
      </dgm:t>
    </dgm:pt>
    <dgm:pt modelId="{9F076F5C-CDDF-4E50-AADE-D387338E13E0}" type="parTrans" cxnId="{5D507F3A-337E-4B8F-858B-4C91B4556B39}">
      <dgm:prSet/>
      <dgm:spPr/>
      <dgm:t>
        <a:bodyPr/>
        <a:lstStyle/>
        <a:p>
          <a:endParaRPr lang="en-US"/>
        </a:p>
      </dgm:t>
    </dgm:pt>
    <dgm:pt modelId="{7D7A5852-E725-4283-84F8-3961F599A484}" type="sibTrans" cxnId="{5D507F3A-337E-4B8F-858B-4C91B4556B39}">
      <dgm:prSet/>
      <dgm:spPr/>
      <dgm:t>
        <a:bodyPr/>
        <a:lstStyle/>
        <a:p>
          <a:endParaRPr lang="en-US"/>
        </a:p>
      </dgm:t>
    </dgm:pt>
    <dgm:pt modelId="{8B61745B-61A9-4563-A133-6EF8D29D336D}">
      <dgm:prSet phldrT="[Text]"/>
      <dgm:spPr/>
      <dgm:t>
        <a:bodyPr/>
        <a:lstStyle/>
        <a:p>
          <a:r>
            <a:rPr lang="en-US" dirty="0" smtClean="0"/>
            <a:t>raw data</a:t>
          </a:r>
          <a:endParaRPr lang="en-US" dirty="0"/>
        </a:p>
      </dgm:t>
    </dgm:pt>
    <dgm:pt modelId="{D0A9B27F-0B59-4840-9294-2EDA92DAEE9B}" type="parTrans" cxnId="{6285721A-9B05-431E-9971-4F88D4BDB115}">
      <dgm:prSet/>
      <dgm:spPr/>
      <dgm:t>
        <a:bodyPr/>
        <a:lstStyle/>
        <a:p>
          <a:endParaRPr lang="en-US"/>
        </a:p>
      </dgm:t>
    </dgm:pt>
    <dgm:pt modelId="{7AB27F81-645D-464E-8E1E-33E805FEDE1B}" type="sibTrans" cxnId="{6285721A-9B05-431E-9971-4F88D4BDB115}">
      <dgm:prSet/>
      <dgm:spPr/>
      <dgm:t>
        <a:bodyPr/>
        <a:lstStyle/>
        <a:p>
          <a:endParaRPr lang="en-US"/>
        </a:p>
      </dgm:t>
    </dgm:pt>
    <dgm:pt modelId="{422C762C-EB5E-4315-A2C3-B5D4CD3486A6}">
      <dgm:prSet phldrT="[Text]"/>
      <dgm:spPr/>
      <dgm:t>
        <a:bodyPr/>
        <a:lstStyle/>
        <a:p>
          <a:r>
            <a:rPr lang="en-US" dirty="0" smtClean="0"/>
            <a:t>analytics</a:t>
          </a:r>
          <a:endParaRPr lang="en-US" dirty="0"/>
        </a:p>
      </dgm:t>
    </dgm:pt>
    <dgm:pt modelId="{D7A10437-4CD3-4EC9-9CA2-87A6A42A1AD9}" type="parTrans" cxnId="{6A708D20-20A2-41DB-B142-32B8C519B137}">
      <dgm:prSet/>
      <dgm:spPr/>
      <dgm:t>
        <a:bodyPr/>
        <a:lstStyle/>
        <a:p>
          <a:endParaRPr lang="en-US"/>
        </a:p>
      </dgm:t>
    </dgm:pt>
    <dgm:pt modelId="{73E76FD9-5D09-4907-B0DA-3B85523AACD7}" type="sibTrans" cxnId="{6A708D20-20A2-41DB-B142-32B8C519B137}">
      <dgm:prSet/>
      <dgm:spPr/>
      <dgm:t>
        <a:bodyPr/>
        <a:lstStyle/>
        <a:p>
          <a:endParaRPr lang="en-US"/>
        </a:p>
      </dgm:t>
    </dgm:pt>
    <dgm:pt modelId="{4C398FA6-E7B3-4FFD-8A9F-3675D1EFDB01}">
      <dgm:prSet phldrT="[Text]"/>
      <dgm:spPr/>
      <dgm:t>
        <a:bodyPr/>
        <a:lstStyle/>
        <a:p>
          <a:r>
            <a:rPr lang="en-US" dirty="0" smtClean="0"/>
            <a:t>value added data </a:t>
          </a:r>
          <a:endParaRPr lang="en-US" dirty="0"/>
        </a:p>
      </dgm:t>
    </dgm:pt>
    <dgm:pt modelId="{D334E2E1-55B7-4DBC-A91F-487260F13910}" type="parTrans" cxnId="{D2ACB61B-CA42-4D59-87A8-02DAFDB132DA}">
      <dgm:prSet/>
      <dgm:spPr/>
      <dgm:t>
        <a:bodyPr/>
        <a:lstStyle/>
        <a:p>
          <a:endParaRPr lang="en-US"/>
        </a:p>
      </dgm:t>
    </dgm:pt>
    <dgm:pt modelId="{A589206C-77A9-4824-BF16-3BD3B0A1A146}" type="sibTrans" cxnId="{D2ACB61B-CA42-4D59-87A8-02DAFDB132DA}">
      <dgm:prSet/>
      <dgm:spPr/>
      <dgm:t>
        <a:bodyPr/>
        <a:lstStyle/>
        <a:p>
          <a:endParaRPr lang="en-US"/>
        </a:p>
      </dgm:t>
    </dgm:pt>
    <dgm:pt modelId="{83E3F322-B477-4C5A-BFD4-F3AFE3815462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B36BEBD-C960-4774-BD47-977D51DD5BFC}" type="parTrans" cxnId="{26DDA903-36B2-4182-BBC1-799F4F29C250}">
      <dgm:prSet/>
      <dgm:spPr/>
      <dgm:t>
        <a:bodyPr/>
        <a:lstStyle/>
        <a:p>
          <a:endParaRPr lang="en-US"/>
        </a:p>
      </dgm:t>
    </dgm:pt>
    <dgm:pt modelId="{932DA49D-4ED7-4434-8D03-1A8DCDC90D23}" type="sibTrans" cxnId="{26DDA903-36B2-4182-BBC1-799F4F29C250}">
      <dgm:prSet/>
      <dgm:spPr/>
      <dgm:t>
        <a:bodyPr/>
        <a:lstStyle/>
        <a:p>
          <a:endParaRPr lang="en-US"/>
        </a:p>
      </dgm:t>
    </dgm:pt>
    <dgm:pt modelId="{02C160D4-B584-45FD-B232-85601FBDA224}" type="pres">
      <dgm:prSet presAssocID="{DD7FBEA7-84E2-4E00-AB3B-FE5F74D1A2E8}" presName="cycle" presStyleCnt="0">
        <dgm:presLayoutVars>
          <dgm:dir/>
          <dgm:resizeHandles val="exact"/>
        </dgm:presLayoutVars>
      </dgm:prSet>
      <dgm:spPr/>
    </dgm:pt>
    <dgm:pt modelId="{A806FC33-9448-4B91-BA62-F88995358AC6}" type="pres">
      <dgm:prSet presAssocID="{94E679B7-BFE4-4C31-BF6E-FBB329D7AD63}" presName="dummy" presStyleCnt="0"/>
      <dgm:spPr/>
    </dgm:pt>
    <dgm:pt modelId="{B285E2CA-9C7F-4A63-B496-EEAF624E0E8B}" type="pres">
      <dgm:prSet presAssocID="{94E679B7-BFE4-4C31-BF6E-FBB329D7AD63}" presName="node" presStyleLbl="revTx" presStyleIdx="0" presStyleCnt="5">
        <dgm:presLayoutVars>
          <dgm:bulletEnabled val="1"/>
        </dgm:presLayoutVars>
      </dgm:prSet>
      <dgm:spPr/>
    </dgm:pt>
    <dgm:pt modelId="{8254DD27-ED2A-432A-AAFC-6E0E9F280136}" type="pres">
      <dgm:prSet presAssocID="{7D7A5852-E725-4283-84F8-3961F599A484}" presName="sibTrans" presStyleLbl="node1" presStyleIdx="0" presStyleCnt="5"/>
      <dgm:spPr/>
    </dgm:pt>
    <dgm:pt modelId="{39460135-7BC2-4D69-BEDE-192BC5DFC579}" type="pres">
      <dgm:prSet presAssocID="{8B61745B-61A9-4563-A133-6EF8D29D336D}" presName="dummy" presStyleCnt="0"/>
      <dgm:spPr/>
    </dgm:pt>
    <dgm:pt modelId="{F82DFCBB-13A2-49A6-B731-C5FFEA4E9DDB}" type="pres">
      <dgm:prSet presAssocID="{8B61745B-61A9-4563-A133-6EF8D29D336D}" presName="node" presStyleLbl="revTx" presStyleIdx="1" presStyleCnt="5" custScaleX="213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3B72F-D54F-4C9A-ACCD-ACF1CF94F47D}" type="pres">
      <dgm:prSet presAssocID="{7AB27F81-645D-464E-8E1E-33E805FEDE1B}" presName="sibTrans" presStyleLbl="node1" presStyleIdx="1" presStyleCnt="5"/>
      <dgm:spPr/>
    </dgm:pt>
    <dgm:pt modelId="{4BE47BCC-B1BF-4B2E-8313-5E91AB5B1FBD}" type="pres">
      <dgm:prSet presAssocID="{422C762C-EB5E-4315-A2C3-B5D4CD3486A6}" presName="dummy" presStyleCnt="0"/>
      <dgm:spPr/>
    </dgm:pt>
    <dgm:pt modelId="{2041309F-DE7E-4708-A725-1677297C2512}" type="pres">
      <dgm:prSet presAssocID="{422C762C-EB5E-4315-A2C3-B5D4CD3486A6}" presName="node" presStyleLbl="revTx" presStyleIdx="2" presStyleCnt="5">
        <dgm:presLayoutVars>
          <dgm:bulletEnabled val="1"/>
        </dgm:presLayoutVars>
      </dgm:prSet>
      <dgm:spPr/>
    </dgm:pt>
    <dgm:pt modelId="{48EEB4D2-70BF-4C12-8B5B-7904E29364F7}" type="pres">
      <dgm:prSet presAssocID="{73E76FD9-5D09-4907-B0DA-3B85523AACD7}" presName="sibTrans" presStyleLbl="node1" presStyleIdx="2" presStyleCnt="5"/>
      <dgm:spPr/>
    </dgm:pt>
    <dgm:pt modelId="{E74BE268-E330-4E6D-A4CA-9B0D61B0038F}" type="pres">
      <dgm:prSet presAssocID="{4C398FA6-E7B3-4FFD-8A9F-3675D1EFDB01}" presName="dummy" presStyleCnt="0"/>
      <dgm:spPr/>
    </dgm:pt>
    <dgm:pt modelId="{74D736D5-0E9C-4B87-A2F8-AC32B8CB9035}" type="pres">
      <dgm:prSet presAssocID="{4C398FA6-E7B3-4FFD-8A9F-3675D1EFDB01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3C0FA-D60C-409F-B4F8-35601D452867}" type="pres">
      <dgm:prSet presAssocID="{A589206C-77A9-4824-BF16-3BD3B0A1A146}" presName="sibTrans" presStyleLbl="node1" presStyleIdx="3" presStyleCnt="5"/>
      <dgm:spPr/>
    </dgm:pt>
    <dgm:pt modelId="{3C19AB4C-D60F-4614-B053-9BA8F5698DDD}" type="pres">
      <dgm:prSet presAssocID="{83E3F322-B477-4C5A-BFD4-F3AFE3815462}" presName="dummy" presStyleCnt="0"/>
      <dgm:spPr/>
    </dgm:pt>
    <dgm:pt modelId="{47F90115-762A-4101-ABA5-3E3B70676B07}" type="pres">
      <dgm:prSet presAssocID="{83E3F322-B477-4C5A-BFD4-F3AFE3815462}" presName="node" presStyleLbl="revTx" presStyleIdx="4" presStyleCnt="5">
        <dgm:presLayoutVars>
          <dgm:bulletEnabled val="1"/>
        </dgm:presLayoutVars>
      </dgm:prSet>
      <dgm:spPr/>
    </dgm:pt>
    <dgm:pt modelId="{AE69B6A9-DC0A-4C91-AF97-4C4892C88ADA}" type="pres">
      <dgm:prSet presAssocID="{932DA49D-4ED7-4434-8D03-1A8DCDC90D23}" presName="sibTrans" presStyleLbl="node1" presStyleIdx="4" presStyleCnt="5"/>
      <dgm:spPr/>
    </dgm:pt>
  </dgm:ptLst>
  <dgm:cxnLst>
    <dgm:cxn modelId="{5045FEDC-DCDF-4A87-90E8-D0C3D962B6C3}" type="presOf" srcId="{94E679B7-BFE4-4C31-BF6E-FBB329D7AD63}" destId="{B285E2CA-9C7F-4A63-B496-EEAF624E0E8B}" srcOrd="0" destOrd="0" presId="urn:microsoft.com/office/officeart/2005/8/layout/cycle1"/>
    <dgm:cxn modelId="{C8A05BD3-94C6-4CCB-A92B-C840B70064DC}" type="presOf" srcId="{7D7A5852-E725-4283-84F8-3961F599A484}" destId="{8254DD27-ED2A-432A-AAFC-6E0E9F280136}" srcOrd="0" destOrd="0" presId="urn:microsoft.com/office/officeart/2005/8/layout/cycle1"/>
    <dgm:cxn modelId="{A438E5E0-DACF-4399-9E9A-DC2A43A8652D}" type="presOf" srcId="{83E3F322-B477-4C5A-BFD4-F3AFE3815462}" destId="{47F90115-762A-4101-ABA5-3E3B70676B07}" srcOrd="0" destOrd="0" presId="urn:microsoft.com/office/officeart/2005/8/layout/cycle1"/>
    <dgm:cxn modelId="{24D95996-3D27-4036-9E0B-12428B2E218B}" type="presOf" srcId="{7AB27F81-645D-464E-8E1E-33E805FEDE1B}" destId="{0FE3B72F-D54F-4C9A-ACCD-ACF1CF94F47D}" srcOrd="0" destOrd="0" presId="urn:microsoft.com/office/officeart/2005/8/layout/cycle1"/>
    <dgm:cxn modelId="{61526652-D820-4185-83EE-6E85386FF1C7}" type="presOf" srcId="{73E76FD9-5D09-4907-B0DA-3B85523AACD7}" destId="{48EEB4D2-70BF-4C12-8B5B-7904E29364F7}" srcOrd="0" destOrd="0" presId="urn:microsoft.com/office/officeart/2005/8/layout/cycle1"/>
    <dgm:cxn modelId="{737F35DA-83F2-45BE-A4AC-062C83A03F5F}" type="presOf" srcId="{422C762C-EB5E-4315-A2C3-B5D4CD3486A6}" destId="{2041309F-DE7E-4708-A725-1677297C2512}" srcOrd="0" destOrd="0" presId="urn:microsoft.com/office/officeart/2005/8/layout/cycle1"/>
    <dgm:cxn modelId="{6285721A-9B05-431E-9971-4F88D4BDB115}" srcId="{DD7FBEA7-84E2-4E00-AB3B-FE5F74D1A2E8}" destId="{8B61745B-61A9-4563-A133-6EF8D29D336D}" srcOrd="1" destOrd="0" parTransId="{D0A9B27F-0B59-4840-9294-2EDA92DAEE9B}" sibTransId="{7AB27F81-645D-464E-8E1E-33E805FEDE1B}"/>
    <dgm:cxn modelId="{26DDA903-36B2-4182-BBC1-799F4F29C250}" srcId="{DD7FBEA7-84E2-4E00-AB3B-FE5F74D1A2E8}" destId="{83E3F322-B477-4C5A-BFD4-F3AFE3815462}" srcOrd="4" destOrd="0" parTransId="{9B36BEBD-C960-4774-BD47-977D51DD5BFC}" sibTransId="{932DA49D-4ED7-4434-8D03-1A8DCDC90D23}"/>
    <dgm:cxn modelId="{5D507F3A-337E-4B8F-858B-4C91B4556B39}" srcId="{DD7FBEA7-84E2-4E00-AB3B-FE5F74D1A2E8}" destId="{94E679B7-BFE4-4C31-BF6E-FBB329D7AD63}" srcOrd="0" destOrd="0" parTransId="{9F076F5C-CDDF-4E50-AADE-D387338E13E0}" sibTransId="{7D7A5852-E725-4283-84F8-3961F599A484}"/>
    <dgm:cxn modelId="{59C568B2-6428-43C3-9030-56B31C5242D9}" type="presOf" srcId="{A589206C-77A9-4824-BF16-3BD3B0A1A146}" destId="{A503C0FA-D60C-409F-B4F8-35601D452867}" srcOrd="0" destOrd="0" presId="urn:microsoft.com/office/officeart/2005/8/layout/cycle1"/>
    <dgm:cxn modelId="{A8F09F26-18B3-41E6-8C58-99943C285A04}" type="presOf" srcId="{8B61745B-61A9-4563-A133-6EF8D29D336D}" destId="{F82DFCBB-13A2-49A6-B731-C5FFEA4E9DDB}" srcOrd="0" destOrd="0" presId="urn:microsoft.com/office/officeart/2005/8/layout/cycle1"/>
    <dgm:cxn modelId="{6A708D20-20A2-41DB-B142-32B8C519B137}" srcId="{DD7FBEA7-84E2-4E00-AB3B-FE5F74D1A2E8}" destId="{422C762C-EB5E-4315-A2C3-B5D4CD3486A6}" srcOrd="2" destOrd="0" parTransId="{D7A10437-4CD3-4EC9-9CA2-87A6A42A1AD9}" sibTransId="{73E76FD9-5D09-4907-B0DA-3B85523AACD7}"/>
    <dgm:cxn modelId="{82019E0F-71CB-40F8-9686-BC469FD9DE59}" type="presOf" srcId="{932DA49D-4ED7-4434-8D03-1A8DCDC90D23}" destId="{AE69B6A9-DC0A-4C91-AF97-4C4892C88ADA}" srcOrd="0" destOrd="0" presId="urn:microsoft.com/office/officeart/2005/8/layout/cycle1"/>
    <dgm:cxn modelId="{A9239EFD-7439-48A4-8A9E-8747AEA0E6EB}" type="presOf" srcId="{4C398FA6-E7B3-4FFD-8A9F-3675D1EFDB01}" destId="{74D736D5-0E9C-4B87-A2F8-AC32B8CB9035}" srcOrd="0" destOrd="0" presId="urn:microsoft.com/office/officeart/2005/8/layout/cycle1"/>
    <dgm:cxn modelId="{77808096-569C-4DE5-ABA5-622D7DF62783}" type="presOf" srcId="{DD7FBEA7-84E2-4E00-AB3B-FE5F74D1A2E8}" destId="{02C160D4-B584-45FD-B232-85601FBDA224}" srcOrd="0" destOrd="0" presId="urn:microsoft.com/office/officeart/2005/8/layout/cycle1"/>
    <dgm:cxn modelId="{D2ACB61B-CA42-4D59-87A8-02DAFDB132DA}" srcId="{DD7FBEA7-84E2-4E00-AB3B-FE5F74D1A2E8}" destId="{4C398FA6-E7B3-4FFD-8A9F-3675D1EFDB01}" srcOrd="3" destOrd="0" parTransId="{D334E2E1-55B7-4DBC-A91F-487260F13910}" sibTransId="{A589206C-77A9-4824-BF16-3BD3B0A1A146}"/>
    <dgm:cxn modelId="{470EAFD1-440F-4EA8-8AA8-8BCD922349EB}" type="presParOf" srcId="{02C160D4-B584-45FD-B232-85601FBDA224}" destId="{A806FC33-9448-4B91-BA62-F88995358AC6}" srcOrd="0" destOrd="0" presId="urn:microsoft.com/office/officeart/2005/8/layout/cycle1"/>
    <dgm:cxn modelId="{CFD6C863-9F31-4CA2-B457-18BE48C8A7B1}" type="presParOf" srcId="{02C160D4-B584-45FD-B232-85601FBDA224}" destId="{B285E2CA-9C7F-4A63-B496-EEAF624E0E8B}" srcOrd="1" destOrd="0" presId="urn:microsoft.com/office/officeart/2005/8/layout/cycle1"/>
    <dgm:cxn modelId="{61DB37B2-D137-4C5D-8FA9-6B72AB24BB3D}" type="presParOf" srcId="{02C160D4-B584-45FD-B232-85601FBDA224}" destId="{8254DD27-ED2A-432A-AAFC-6E0E9F280136}" srcOrd="2" destOrd="0" presId="urn:microsoft.com/office/officeart/2005/8/layout/cycle1"/>
    <dgm:cxn modelId="{25A91B95-BA95-4A0A-B693-D4689763B1A5}" type="presParOf" srcId="{02C160D4-B584-45FD-B232-85601FBDA224}" destId="{39460135-7BC2-4D69-BEDE-192BC5DFC579}" srcOrd="3" destOrd="0" presId="urn:microsoft.com/office/officeart/2005/8/layout/cycle1"/>
    <dgm:cxn modelId="{AC3F0209-F0A9-485F-8596-A8C63F9E9A09}" type="presParOf" srcId="{02C160D4-B584-45FD-B232-85601FBDA224}" destId="{F82DFCBB-13A2-49A6-B731-C5FFEA4E9DDB}" srcOrd="4" destOrd="0" presId="urn:microsoft.com/office/officeart/2005/8/layout/cycle1"/>
    <dgm:cxn modelId="{97E3EA9B-C18D-48F1-9A14-135E54714241}" type="presParOf" srcId="{02C160D4-B584-45FD-B232-85601FBDA224}" destId="{0FE3B72F-D54F-4C9A-ACCD-ACF1CF94F47D}" srcOrd="5" destOrd="0" presId="urn:microsoft.com/office/officeart/2005/8/layout/cycle1"/>
    <dgm:cxn modelId="{FCF46872-36FA-4890-B544-98FFD492E69F}" type="presParOf" srcId="{02C160D4-B584-45FD-B232-85601FBDA224}" destId="{4BE47BCC-B1BF-4B2E-8313-5E91AB5B1FBD}" srcOrd="6" destOrd="0" presId="urn:microsoft.com/office/officeart/2005/8/layout/cycle1"/>
    <dgm:cxn modelId="{CEB5E929-34E9-48E3-B925-223C21486A9B}" type="presParOf" srcId="{02C160D4-B584-45FD-B232-85601FBDA224}" destId="{2041309F-DE7E-4708-A725-1677297C2512}" srcOrd="7" destOrd="0" presId="urn:microsoft.com/office/officeart/2005/8/layout/cycle1"/>
    <dgm:cxn modelId="{CCB19366-1BA2-4A68-A021-381FC94F097C}" type="presParOf" srcId="{02C160D4-B584-45FD-B232-85601FBDA224}" destId="{48EEB4D2-70BF-4C12-8B5B-7904E29364F7}" srcOrd="8" destOrd="0" presId="urn:microsoft.com/office/officeart/2005/8/layout/cycle1"/>
    <dgm:cxn modelId="{7B2FAE43-0C15-4080-8738-53C29EDE230D}" type="presParOf" srcId="{02C160D4-B584-45FD-B232-85601FBDA224}" destId="{E74BE268-E330-4E6D-A4CA-9B0D61B0038F}" srcOrd="9" destOrd="0" presId="urn:microsoft.com/office/officeart/2005/8/layout/cycle1"/>
    <dgm:cxn modelId="{04586FF1-C095-42B7-A91F-F6F809A86427}" type="presParOf" srcId="{02C160D4-B584-45FD-B232-85601FBDA224}" destId="{74D736D5-0E9C-4B87-A2F8-AC32B8CB9035}" srcOrd="10" destOrd="0" presId="urn:microsoft.com/office/officeart/2005/8/layout/cycle1"/>
    <dgm:cxn modelId="{9EA3481B-6F69-49D6-9FCA-6B1541ABE80C}" type="presParOf" srcId="{02C160D4-B584-45FD-B232-85601FBDA224}" destId="{A503C0FA-D60C-409F-B4F8-35601D452867}" srcOrd="11" destOrd="0" presId="urn:microsoft.com/office/officeart/2005/8/layout/cycle1"/>
    <dgm:cxn modelId="{A51ECAC8-A3D0-4B09-91FC-B48CAAAA69D1}" type="presParOf" srcId="{02C160D4-B584-45FD-B232-85601FBDA224}" destId="{3C19AB4C-D60F-4614-B053-9BA8F5698DDD}" srcOrd="12" destOrd="0" presId="urn:microsoft.com/office/officeart/2005/8/layout/cycle1"/>
    <dgm:cxn modelId="{903ECFB0-4F4B-4371-8B87-BF187BEE1B33}" type="presParOf" srcId="{02C160D4-B584-45FD-B232-85601FBDA224}" destId="{47F90115-762A-4101-ABA5-3E3B70676B07}" srcOrd="13" destOrd="0" presId="urn:microsoft.com/office/officeart/2005/8/layout/cycle1"/>
    <dgm:cxn modelId="{D1053D64-FD20-420A-A2D5-CC760A15C41D}" type="presParOf" srcId="{02C160D4-B584-45FD-B232-85601FBDA224}" destId="{AE69B6A9-DC0A-4C91-AF97-4C4892C88ADA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042537-480C-49EC-9EDC-5CF90F38EADF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54858A-425C-48FB-A0CA-16116E830F78}">
      <dgm:prSet phldrT="[Text]" custT="1"/>
      <dgm:spPr/>
      <dgm:t>
        <a:bodyPr/>
        <a:lstStyle/>
        <a:p>
          <a:r>
            <a:rPr lang="en-US" sz="1800" dirty="0" smtClean="0"/>
            <a:t>users</a:t>
          </a:r>
          <a:endParaRPr lang="en-US" sz="1600" dirty="0"/>
        </a:p>
      </dgm:t>
    </dgm:pt>
    <dgm:pt modelId="{15AFDCD0-5DA5-41DC-9C8D-643712078AEE}" type="parTrans" cxnId="{2BB91DDC-E240-4C67-B1A8-D91F3BA057CF}">
      <dgm:prSet/>
      <dgm:spPr/>
      <dgm:t>
        <a:bodyPr/>
        <a:lstStyle/>
        <a:p>
          <a:endParaRPr lang="en-US"/>
        </a:p>
      </dgm:t>
    </dgm:pt>
    <dgm:pt modelId="{3F9742E9-7B9C-4127-8782-DD0D0531B855}" type="sibTrans" cxnId="{2BB91DDC-E240-4C67-B1A8-D91F3BA057CF}">
      <dgm:prSet/>
      <dgm:spPr/>
      <dgm:t>
        <a:bodyPr/>
        <a:lstStyle/>
        <a:p>
          <a:endParaRPr lang="en-US"/>
        </a:p>
      </dgm:t>
    </dgm:pt>
    <dgm:pt modelId="{C3DEFDC6-9372-458F-9665-A6FB5015324C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D59F5A81-6D30-4EB0-A63E-96DD47D3193A}" type="parTrans" cxnId="{E719512A-9601-46CB-BEEE-A075E0046C19}">
      <dgm:prSet/>
      <dgm:spPr/>
      <dgm:t>
        <a:bodyPr/>
        <a:lstStyle/>
        <a:p>
          <a:endParaRPr lang="en-US"/>
        </a:p>
      </dgm:t>
    </dgm:pt>
    <dgm:pt modelId="{BC8D1AED-F875-4734-B8BC-AF4A1F70448E}" type="sibTrans" cxnId="{E719512A-9601-46CB-BEEE-A075E0046C19}">
      <dgm:prSet/>
      <dgm:spPr/>
      <dgm:t>
        <a:bodyPr/>
        <a:lstStyle/>
        <a:p>
          <a:endParaRPr lang="en-US"/>
        </a:p>
      </dgm:t>
    </dgm:pt>
    <dgm:pt modelId="{D5CAA6EB-5F29-4D72-803E-5C1EDA30E4FE}">
      <dgm:prSet phldrT="[Text]"/>
      <dgm:spPr/>
      <dgm:t>
        <a:bodyPr/>
        <a:lstStyle/>
        <a:p>
          <a:r>
            <a:rPr lang="en-US" dirty="0" smtClean="0"/>
            <a:t>analytics</a:t>
          </a:r>
          <a:endParaRPr lang="en-US" dirty="0"/>
        </a:p>
      </dgm:t>
    </dgm:pt>
    <dgm:pt modelId="{62A34596-8482-4277-8DA4-30313295691F}" type="parTrans" cxnId="{627DCA69-E63D-4490-B79B-8C698FE5DA35}">
      <dgm:prSet/>
      <dgm:spPr/>
      <dgm:t>
        <a:bodyPr/>
        <a:lstStyle/>
        <a:p>
          <a:endParaRPr lang="en-US"/>
        </a:p>
      </dgm:t>
    </dgm:pt>
    <dgm:pt modelId="{299E73C0-7D0A-40DB-8839-DA9ED37DBAEC}" type="sibTrans" cxnId="{627DCA69-E63D-4490-B79B-8C698FE5DA35}">
      <dgm:prSet/>
      <dgm:spPr/>
      <dgm:t>
        <a:bodyPr/>
        <a:lstStyle/>
        <a:p>
          <a:endParaRPr lang="en-US"/>
        </a:p>
      </dgm:t>
    </dgm:pt>
    <dgm:pt modelId="{D9B5D668-4831-4D8F-90E1-D50FA6F399EF}">
      <dgm:prSet phldrT="[Text]"/>
      <dgm:spPr/>
      <dgm:t>
        <a:bodyPr/>
        <a:lstStyle/>
        <a:p>
          <a:r>
            <a:rPr lang="en-US" dirty="0" smtClean="0"/>
            <a:t>pub/sub</a:t>
          </a:r>
          <a:endParaRPr lang="en-US" dirty="0"/>
        </a:p>
      </dgm:t>
    </dgm:pt>
    <dgm:pt modelId="{AB8F8293-4A0B-4967-A395-4F4645F672AB}" type="parTrans" cxnId="{737A8CB4-0AE8-4335-B352-3F128518E845}">
      <dgm:prSet/>
      <dgm:spPr/>
      <dgm:t>
        <a:bodyPr/>
        <a:lstStyle/>
        <a:p>
          <a:endParaRPr lang="en-US"/>
        </a:p>
      </dgm:t>
    </dgm:pt>
    <dgm:pt modelId="{6202B197-D778-4BFE-81EE-EB6F981C471B}" type="sibTrans" cxnId="{737A8CB4-0AE8-4335-B352-3F128518E845}">
      <dgm:prSet/>
      <dgm:spPr/>
      <dgm:t>
        <a:bodyPr/>
        <a:lstStyle/>
        <a:p>
          <a:endParaRPr lang="en-US"/>
        </a:p>
      </dgm:t>
    </dgm:pt>
    <dgm:pt modelId="{86213D46-C117-4845-90E9-5DCEB7E5F417}" type="pres">
      <dgm:prSet presAssocID="{F5042537-480C-49EC-9EDC-5CF90F38EADF}" presName="Name0" presStyleCnt="0">
        <dgm:presLayoutVars>
          <dgm:chMax val="7"/>
          <dgm:resizeHandles val="exact"/>
        </dgm:presLayoutVars>
      </dgm:prSet>
      <dgm:spPr/>
    </dgm:pt>
    <dgm:pt modelId="{61EB6109-A287-4688-B43E-DC014C83BD8E}" type="pres">
      <dgm:prSet presAssocID="{F5042537-480C-49EC-9EDC-5CF90F38EADF}" presName="comp1" presStyleCnt="0"/>
      <dgm:spPr/>
    </dgm:pt>
    <dgm:pt modelId="{6C2BDBEF-CC14-423F-B295-DE3B0FCA0FAA}" type="pres">
      <dgm:prSet presAssocID="{F5042537-480C-49EC-9EDC-5CF90F38EADF}" presName="circle1" presStyleLbl="node1" presStyleIdx="0" presStyleCnt="4"/>
      <dgm:spPr/>
      <dgm:t>
        <a:bodyPr/>
        <a:lstStyle/>
        <a:p>
          <a:endParaRPr lang="en-US"/>
        </a:p>
      </dgm:t>
    </dgm:pt>
    <dgm:pt modelId="{82A81CD8-8423-41A4-A378-D7E71824B6C6}" type="pres">
      <dgm:prSet presAssocID="{F5042537-480C-49EC-9EDC-5CF90F38EADF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3EC37-A216-4670-8F78-85384452C498}" type="pres">
      <dgm:prSet presAssocID="{F5042537-480C-49EC-9EDC-5CF90F38EADF}" presName="comp2" presStyleCnt="0"/>
      <dgm:spPr/>
    </dgm:pt>
    <dgm:pt modelId="{EA9CFD30-609A-4378-A120-C40215D4E862}" type="pres">
      <dgm:prSet presAssocID="{F5042537-480C-49EC-9EDC-5CF90F38EADF}" presName="circle2" presStyleLbl="node1" presStyleIdx="1" presStyleCnt="4" custLinFactNeighborY="1271"/>
      <dgm:spPr/>
    </dgm:pt>
    <dgm:pt modelId="{3949CB8E-56DF-471E-B573-9CD88CB2DFF4}" type="pres">
      <dgm:prSet presAssocID="{F5042537-480C-49EC-9EDC-5CF90F38EADF}" presName="c2text" presStyleLbl="node1" presStyleIdx="1" presStyleCnt="4">
        <dgm:presLayoutVars>
          <dgm:bulletEnabled val="1"/>
        </dgm:presLayoutVars>
      </dgm:prSet>
      <dgm:spPr/>
    </dgm:pt>
    <dgm:pt modelId="{B6001440-E31A-4821-A8CA-8D4BCE9088FC}" type="pres">
      <dgm:prSet presAssocID="{F5042537-480C-49EC-9EDC-5CF90F38EADF}" presName="comp3" presStyleCnt="0"/>
      <dgm:spPr/>
    </dgm:pt>
    <dgm:pt modelId="{72CFB016-B28D-4867-8307-2042AAA37C77}" type="pres">
      <dgm:prSet presAssocID="{F5042537-480C-49EC-9EDC-5CF90F38EADF}" presName="circle3" presStyleLbl="node1" presStyleIdx="2" presStyleCnt="4"/>
      <dgm:spPr/>
    </dgm:pt>
    <dgm:pt modelId="{E1365DA8-5B0C-4509-8256-43DA813B7F9C}" type="pres">
      <dgm:prSet presAssocID="{F5042537-480C-49EC-9EDC-5CF90F38EADF}" presName="c3text" presStyleLbl="node1" presStyleIdx="2" presStyleCnt="4">
        <dgm:presLayoutVars>
          <dgm:bulletEnabled val="1"/>
        </dgm:presLayoutVars>
      </dgm:prSet>
      <dgm:spPr/>
    </dgm:pt>
    <dgm:pt modelId="{29550C40-7AAA-4BAE-BDE5-7113FE97F9FF}" type="pres">
      <dgm:prSet presAssocID="{F5042537-480C-49EC-9EDC-5CF90F38EADF}" presName="comp4" presStyleCnt="0"/>
      <dgm:spPr/>
    </dgm:pt>
    <dgm:pt modelId="{E1EF0336-3331-408D-9A8D-46D42373A82C}" type="pres">
      <dgm:prSet presAssocID="{F5042537-480C-49EC-9EDC-5CF90F38EADF}" presName="circle4" presStyleLbl="node1" presStyleIdx="3" presStyleCnt="4"/>
      <dgm:spPr/>
      <dgm:t>
        <a:bodyPr/>
        <a:lstStyle/>
        <a:p>
          <a:endParaRPr lang="en-US"/>
        </a:p>
      </dgm:t>
    </dgm:pt>
    <dgm:pt modelId="{0CC31D23-CA49-4D1B-A636-29B7E20E1AF7}" type="pres">
      <dgm:prSet presAssocID="{F5042537-480C-49EC-9EDC-5CF90F38EADF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480247-3C5A-45CE-A766-201BB7DE216A}" type="presOf" srcId="{D5CAA6EB-5F29-4D72-803E-5C1EDA30E4FE}" destId="{72CFB016-B28D-4867-8307-2042AAA37C77}" srcOrd="0" destOrd="0" presId="urn:microsoft.com/office/officeart/2005/8/layout/venn2"/>
    <dgm:cxn modelId="{524545B7-B015-43DD-9F6B-BB618567F550}" type="presOf" srcId="{F5042537-480C-49EC-9EDC-5CF90F38EADF}" destId="{86213D46-C117-4845-90E9-5DCEB7E5F417}" srcOrd="0" destOrd="0" presId="urn:microsoft.com/office/officeart/2005/8/layout/venn2"/>
    <dgm:cxn modelId="{627DCA69-E63D-4490-B79B-8C698FE5DA35}" srcId="{F5042537-480C-49EC-9EDC-5CF90F38EADF}" destId="{D5CAA6EB-5F29-4D72-803E-5C1EDA30E4FE}" srcOrd="2" destOrd="0" parTransId="{62A34596-8482-4277-8DA4-30313295691F}" sibTransId="{299E73C0-7D0A-40DB-8839-DA9ED37DBAEC}"/>
    <dgm:cxn modelId="{CE40EC4D-8FB1-4CCD-82E2-F6932C098D96}" type="presOf" srcId="{C3DEFDC6-9372-458F-9665-A6FB5015324C}" destId="{EA9CFD30-609A-4378-A120-C40215D4E862}" srcOrd="0" destOrd="0" presId="urn:microsoft.com/office/officeart/2005/8/layout/venn2"/>
    <dgm:cxn modelId="{143DDBF9-E5FC-4DAA-AA2E-B9164BBE01A0}" type="presOf" srcId="{C3DEFDC6-9372-458F-9665-A6FB5015324C}" destId="{3949CB8E-56DF-471E-B573-9CD88CB2DFF4}" srcOrd="1" destOrd="0" presId="urn:microsoft.com/office/officeart/2005/8/layout/venn2"/>
    <dgm:cxn modelId="{39F324B6-5D2B-4062-9E5A-8D47E9E50653}" type="presOf" srcId="{7A54858A-425C-48FB-A0CA-16116E830F78}" destId="{82A81CD8-8423-41A4-A378-D7E71824B6C6}" srcOrd="1" destOrd="0" presId="urn:microsoft.com/office/officeart/2005/8/layout/venn2"/>
    <dgm:cxn modelId="{E719512A-9601-46CB-BEEE-A075E0046C19}" srcId="{F5042537-480C-49EC-9EDC-5CF90F38EADF}" destId="{C3DEFDC6-9372-458F-9665-A6FB5015324C}" srcOrd="1" destOrd="0" parTransId="{D59F5A81-6D30-4EB0-A63E-96DD47D3193A}" sibTransId="{BC8D1AED-F875-4734-B8BC-AF4A1F70448E}"/>
    <dgm:cxn modelId="{737A8CB4-0AE8-4335-B352-3F128518E845}" srcId="{F5042537-480C-49EC-9EDC-5CF90F38EADF}" destId="{D9B5D668-4831-4D8F-90E1-D50FA6F399EF}" srcOrd="3" destOrd="0" parTransId="{AB8F8293-4A0B-4967-A395-4F4645F672AB}" sibTransId="{6202B197-D778-4BFE-81EE-EB6F981C471B}"/>
    <dgm:cxn modelId="{5354377C-F749-495E-8B89-8773036FE704}" type="presOf" srcId="{D5CAA6EB-5F29-4D72-803E-5C1EDA30E4FE}" destId="{E1365DA8-5B0C-4509-8256-43DA813B7F9C}" srcOrd="1" destOrd="0" presId="urn:microsoft.com/office/officeart/2005/8/layout/venn2"/>
    <dgm:cxn modelId="{CBEC2B9F-0C5C-4E1A-BCF9-E63DD41C6618}" type="presOf" srcId="{D9B5D668-4831-4D8F-90E1-D50FA6F399EF}" destId="{0CC31D23-CA49-4D1B-A636-29B7E20E1AF7}" srcOrd="1" destOrd="0" presId="urn:microsoft.com/office/officeart/2005/8/layout/venn2"/>
    <dgm:cxn modelId="{9DA2A8A7-C19E-4492-96E5-3052AC54DAFB}" type="presOf" srcId="{D9B5D668-4831-4D8F-90E1-D50FA6F399EF}" destId="{E1EF0336-3331-408D-9A8D-46D42373A82C}" srcOrd="0" destOrd="0" presId="urn:microsoft.com/office/officeart/2005/8/layout/venn2"/>
    <dgm:cxn modelId="{31AFD9FD-0FB5-4EF1-8E13-B1BB3795D75F}" type="presOf" srcId="{7A54858A-425C-48FB-A0CA-16116E830F78}" destId="{6C2BDBEF-CC14-423F-B295-DE3B0FCA0FAA}" srcOrd="0" destOrd="0" presId="urn:microsoft.com/office/officeart/2005/8/layout/venn2"/>
    <dgm:cxn modelId="{2BB91DDC-E240-4C67-B1A8-D91F3BA057CF}" srcId="{F5042537-480C-49EC-9EDC-5CF90F38EADF}" destId="{7A54858A-425C-48FB-A0CA-16116E830F78}" srcOrd="0" destOrd="0" parTransId="{15AFDCD0-5DA5-41DC-9C8D-643712078AEE}" sibTransId="{3F9742E9-7B9C-4127-8782-DD0D0531B855}"/>
    <dgm:cxn modelId="{105F0BA2-DAA5-4004-964A-9D771562C737}" type="presParOf" srcId="{86213D46-C117-4845-90E9-5DCEB7E5F417}" destId="{61EB6109-A287-4688-B43E-DC014C83BD8E}" srcOrd="0" destOrd="0" presId="urn:microsoft.com/office/officeart/2005/8/layout/venn2"/>
    <dgm:cxn modelId="{7DBE8979-C930-417E-A343-F7C387F8BF90}" type="presParOf" srcId="{61EB6109-A287-4688-B43E-DC014C83BD8E}" destId="{6C2BDBEF-CC14-423F-B295-DE3B0FCA0FAA}" srcOrd="0" destOrd="0" presId="urn:microsoft.com/office/officeart/2005/8/layout/venn2"/>
    <dgm:cxn modelId="{CD408068-93FE-4B69-B08D-257DE134FC30}" type="presParOf" srcId="{61EB6109-A287-4688-B43E-DC014C83BD8E}" destId="{82A81CD8-8423-41A4-A378-D7E71824B6C6}" srcOrd="1" destOrd="0" presId="urn:microsoft.com/office/officeart/2005/8/layout/venn2"/>
    <dgm:cxn modelId="{81A4C635-BE89-4639-BE8B-8E9A7AFF083A}" type="presParOf" srcId="{86213D46-C117-4845-90E9-5DCEB7E5F417}" destId="{17A3EC37-A216-4670-8F78-85384452C498}" srcOrd="1" destOrd="0" presId="urn:microsoft.com/office/officeart/2005/8/layout/venn2"/>
    <dgm:cxn modelId="{E07FE8C7-10E4-413F-AF30-CD46D91B7222}" type="presParOf" srcId="{17A3EC37-A216-4670-8F78-85384452C498}" destId="{EA9CFD30-609A-4378-A120-C40215D4E862}" srcOrd="0" destOrd="0" presId="urn:microsoft.com/office/officeart/2005/8/layout/venn2"/>
    <dgm:cxn modelId="{0CF784C6-64A8-4D38-99EA-34D80CD3718E}" type="presParOf" srcId="{17A3EC37-A216-4670-8F78-85384452C498}" destId="{3949CB8E-56DF-471E-B573-9CD88CB2DFF4}" srcOrd="1" destOrd="0" presId="urn:microsoft.com/office/officeart/2005/8/layout/venn2"/>
    <dgm:cxn modelId="{DE7AFF42-E5EE-473E-9700-9E9BB8EE813E}" type="presParOf" srcId="{86213D46-C117-4845-90E9-5DCEB7E5F417}" destId="{B6001440-E31A-4821-A8CA-8D4BCE9088FC}" srcOrd="2" destOrd="0" presId="urn:microsoft.com/office/officeart/2005/8/layout/venn2"/>
    <dgm:cxn modelId="{B5B59DC7-8780-4B4D-B457-88382F3D55E1}" type="presParOf" srcId="{B6001440-E31A-4821-A8CA-8D4BCE9088FC}" destId="{72CFB016-B28D-4867-8307-2042AAA37C77}" srcOrd="0" destOrd="0" presId="urn:microsoft.com/office/officeart/2005/8/layout/venn2"/>
    <dgm:cxn modelId="{3AD6FCC9-2C47-42AB-8F20-DAE568B58C69}" type="presParOf" srcId="{B6001440-E31A-4821-A8CA-8D4BCE9088FC}" destId="{E1365DA8-5B0C-4509-8256-43DA813B7F9C}" srcOrd="1" destOrd="0" presId="urn:microsoft.com/office/officeart/2005/8/layout/venn2"/>
    <dgm:cxn modelId="{D263B494-B836-468E-BAC4-80CFF2793039}" type="presParOf" srcId="{86213D46-C117-4845-90E9-5DCEB7E5F417}" destId="{29550C40-7AAA-4BAE-BDE5-7113FE97F9FF}" srcOrd="3" destOrd="0" presId="urn:microsoft.com/office/officeart/2005/8/layout/venn2"/>
    <dgm:cxn modelId="{1B805089-DBAD-408E-9E52-EFD6EB14BF10}" type="presParOf" srcId="{29550C40-7AAA-4BAE-BDE5-7113FE97F9FF}" destId="{E1EF0336-3331-408D-9A8D-46D42373A82C}" srcOrd="0" destOrd="0" presId="urn:microsoft.com/office/officeart/2005/8/layout/venn2"/>
    <dgm:cxn modelId="{70BF8668-0EBC-4F7B-B560-37AEB63803AF}" type="presParOf" srcId="{29550C40-7AAA-4BAE-BDE5-7113FE97F9FF}" destId="{0CC31D23-CA49-4D1B-A636-29B7E20E1AF7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5E2CA-9C7F-4A63-B496-EEAF624E0E8B}">
      <dsp:nvSpPr>
        <dsp:cNvPr id="0" name=""/>
        <dsp:cNvSpPr/>
      </dsp:nvSpPr>
      <dsp:spPr>
        <a:xfrm>
          <a:off x="5456550" y="47313"/>
          <a:ext cx="1622412" cy="162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sensing</a:t>
          </a:r>
          <a:endParaRPr lang="en-US" sz="3400" kern="1200" dirty="0"/>
        </a:p>
      </dsp:txBody>
      <dsp:txXfrm>
        <a:off x="5456550" y="47313"/>
        <a:ext cx="1622412" cy="1622412"/>
      </dsp:txXfrm>
    </dsp:sp>
    <dsp:sp modelId="{8254DD27-ED2A-432A-AAFC-6E0E9F280136}">
      <dsp:nvSpPr>
        <dsp:cNvPr id="0" name=""/>
        <dsp:cNvSpPr/>
      </dsp:nvSpPr>
      <dsp:spPr>
        <a:xfrm>
          <a:off x="1640977" y="489"/>
          <a:ext cx="6081721" cy="6081721"/>
        </a:xfrm>
        <a:prstGeom prst="circularArrow">
          <a:avLst>
            <a:gd name="adj1" fmla="val 5202"/>
            <a:gd name="adj2" fmla="val 336046"/>
            <a:gd name="adj3" fmla="val 21292699"/>
            <a:gd name="adj4" fmla="val 19766715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DFCBB-13A2-49A6-B731-C5FFEA4E9DDB}">
      <dsp:nvSpPr>
        <dsp:cNvPr id="0" name=""/>
        <dsp:cNvSpPr/>
      </dsp:nvSpPr>
      <dsp:spPr>
        <a:xfrm>
          <a:off x="5513379" y="3063910"/>
          <a:ext cx="3469058" cy="162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raw data</a:t>
          </a:r>
          <a:endParaRPr lang="en-US" sz="3400" kern="1200" dirty="0"/>
        </a:p>
      </dsp:txBody>
      <dsp:txXfrm>
        <a:off x="5513379" y="3063910"/>
        <a:ext cx="3469058" cy="1622412"/>
      </dsp:txXfrm>
    </dsp:sp>
    <dsp:sp modelId="{0FE3B72F-D54F-4C9A-ACCD-ACF1CF94F47D}">
      <dsp:nvSpPr>
        <dsp:cNvPr id="0" name=""/>
        <dsp:cNvSpPr/>
      </dsp:nvSpPr>
      <dsp:spPr>
        <a:xfrm>
          <a:off x="1640977" y="489"/>
          <a:ext cx="6081721" cy="6081721"/>
        </a:xfrm>
        <a:prstGeom prst="circularArrow">
          <a:avLst>
            <a:gd name="adj1" fmla="val 5202"/>
            <a:gd name="adj2" fmla="val 336046"/>
            <a:gd name="adj3" fmla="val 4014135"/>
            <a:gd name="adj4" fmla="val 2253949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1309F-DE7E-4708-A725-1677297C2512}">
      <dsp:nvSpPr>
        <dsp:cNvPr id="0" name=""/>
        <dsp:cNvSpPr/>
      </dsp:nvSpPr>
      <dsp:spPr>
        <a:xfrm>
          <a:off x="3870632" y="4928270"/>
          <a:ext cx="1622412" cy="162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analytics</a:t>
          </a:r>
          <a:endParaRPr lang="en-US" sz="3400" kern="1200" dirty="0"/>
        </a:p>
      </dsp:txBody>
      <dsp:txXfrm>
        <a:off x="3870632" y="4928270"/>
        <a:ext cx="1622412" cy="1622412"/>
      </dsp:txXfrm>
    </dsp:sp>
    <dsp:sp modelId="{48EEB4D2-70BF-4C12-8B5B-7904E29364F7}">
      <dsp:nvSpPr>
        <dsp:cNvPr id="0" name=""/>
        <dsp:cNvSpPr/>
      </dsp:nvSpPr>
      <dsp:spPr>
        <a:xfrm>
          <a:off x="1640977" y="489"/>
          <a:ext cx="6081721" cy="6081721"/>
        </a:xfrm>
        <a:prstGeom prst="circularArrow">
          <a:avLst>
            <a:gd name="adj1" fmla="val 5202"/>
            <a:gd name="adj2" fmla="val 336046"/>
            <a:gd name="adj3" fmla="val 8210004"/>
            <a:gd name="adj4" fmla="val 6449818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736D5-0E9C-4B87-A2F8-AC32B8CB9035}">
      <dsp:nvSpPr>
        <dsp:cNvPr id="0" name=""/>
        <dsp:cNvSpPr/>
      </dsp:nvSpPr>
      <dsp:spPr>
        <a:xfrm>
          <a:off x="1304561" y="3063910"/>
          <a:ext cx="1622412" cy="162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value added data </a:t>
          </a:r>
          <a:endParaRPr lang="en-US" sz="3400" kern="1200" dirty="0"/>
        </a:p>
      </dsp:txBody>
      <dsp:txXfrm>
        <a:off x="1304561" y="3063910"/>
        <a:ext cx="1622412" cy="1622412"/>
      </dsp:txXfrm>
    </dsp:sp>
    <dsp:sp modelId="{A503C0FA-D60C-409F-B4F8-35601D452867}">
      <dsp:nvSpPr>
        <dsp:cNvPr id="0" name=""/>
        <dsp:cNvSpPr/>
      </dsp:nvSpPr>
      <dsp:spPr>
        <a:xfrm>
          <a:off x="1640977" y="489"/>
          <a:ext cx="6081721" cy="6081721"/>
        </a:xfrm>
        <a:prstGeom prst="circularArrow">
          <a:avLst>
            <a:gd name="adj1" fmla="val 5202"/>
            <a:gd name="adj2" fmla="val 336046"/>
            <a:gd name="adj3" fmla="val 12297239"/>
            <a:gd name="adj4" fmla="val 10771255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90115-762A-4101-ABA5-3E3B70676B07}">
      <dsp:nvSpPr>
        <dsp:cNvPr id="0" name=""/>
        <dsp:cNvSpPr/>
      </dsp:nvSpPr>
      <dsp:spPr>
        <a:xfrm>
          <a:off x="2284713" y="47313"/>
          <a:ext cx="1622412" cy="162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services</a:t>
          </a:r>
          <a:endParaRPr lang="en-US" sz="3400" kern="1200" dirty="0"/>
        </a:p>
      </dsp:txBody>
      <dsp:txXfrm>
        <a:off x="2284713" y="47313"/>
        <a:ext cx="1622412" cy="1622412"/>
      </dsp:txXfrm>
    </dsp:sp>
    <dsp:sp modelId="{AE69B6A9-DC0A-4C91-AF97-4C4892C88ADA}">
      <dsp:nvSpPr>
        <dsp:cNvPr id="0" name=""/>
        <dsp:cNvSpPr/>
      </dsp:nvSpPr>
      <dsp:spPr>
        <a:xfrm>
          <a:off x="1640977" y="489"/>
          <a:ext cx="6081721" cy="6081721"/>
        </a:xfrm>
        <a:prstGeom prst="circularArrow">
          <a:avLst>
            <a:gd name="adj1" fmla="val 5202"/>
            <a:gd name="adj2" fmla="val 336046"/>
            <a:gd name="adj3" fmla="val 16865126"/>
            <a:gd name="adj4" fmla="val 15198828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BDBEF-CC14-423F-B295-DE3B0FCA0FAA}">
      <dsp:nvSpPr>
        <dsp:cNvPr id="0" name=""/>
        <dsp:cNvSpPr/>
      </dsp:nvSpPr>
      <dsp:spPr>
        <a:xfrm>
          <a:off x="1851818" y="0"/>
          <a:ext cx="4525963" cy="4525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users</a:t>
          </a:r>
          <a:endParaRPr lang="en-US" sz="1600" kern="1200" dirty="0"/>
        </a:p>
      </dsp:txBody>
      <dsp:txXfrm>
        <a:off x="3482070" y="226298"/>
        <a:ext cx="1265459" cy="678894"/>
      </dsp:txXfrm>
    </dsp:sp>
    <dsp:sp modelId="{EA9CFD30-609A-4378-A120-C40215D4E862}">
      <dsp:nvSpPr>
        <dsp:cNvPr id="0" name=""/>
        <dsp:cNvSpPr/>
      </dsp:nvSpPr>
      <dsp:spPr>
        <a:xfrm>
          <a:off x="2304414" y="905192"/>
          <a:ext cx="3620770" cy="36207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services</a:t>
          </a:r>
          <a:endParaRPr lang="en-US" sz="2100" kern="1200" dirty="0"/>
        </a:p>
      </dsp:txBody>
      <dsp:txXfrm>
        <a:off x="3482070" y="1122438"/>
        <a:ext cx="1265459" cy="651738"/>
      </dsp:txXfrm>
    </dsp:sp>
    <dsp:sp modelId="{72CFB016-B28D-4867-8307-2042AAA37C77}">
      <dsp:nvSpPr>
        <dsp:cNvPr id="0" name=""/>
        <dsp:cNvSpPr/>
      </dsp:nvSpPr>
      <dsp:spPr>
        <a:xfrm>
          <a:off x="2757011" y="1810385"/>
          <a:ext cx="2715577" cy="27155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analytics</a:t>
          </a:r>
          <a:endParaRPr lang="en-US" sz="2100" kern="1200" dirty="0"/>
        </a:p>
      </dsp:txBody>
      <dsp:txXfrm>
        <a:off x="3482070" y="2014053"/>
        <a:ext cx="1265459" cy="611005"/>
      </dsp:txXfrm>
    </dsp:sp>
    <dsp:sp modelId="{E1EF0336-3331-408D-9A8D-46D42373A82C}">
      <dsp:nvSpPr>
        <dsp:cNvPr id="0" name=""/>
        <dsp:cNvSpPr/>
      </dsp:nvSpPr>
      <dsp:spPr>
        <a:xfrm>
          <a:off x="3209607" y="2715577"/>
          <a:ext cx="1810385" cy="18103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pub/sub</a:t>
          </a:r>
          <a:endParaRPr lang="en-US" sz="2100" kern="1200" dirty="0"/>
        </a:p>
      </dsp:txBody>
      <dsp:txXfrm>
        <a:off x="3474732" y="3168174"/>
        <a:ext cx="1280135" cy="905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63BC6-6EE5-4A3C-BCBD-F3EFD4B8B92F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79BC-A04A-4ACB-9E52-7F0B72DD2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8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based on standard XMPP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7DB44-B5ED-4ECD-8790-B8B0B341AE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3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B659-012A-4479-88F6-8CF4D63A9559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6533-499B-4A02-BE0D-B5CE491C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B659-012A-4479-88F6-8CF4D63A9559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6533-499B-4A02-BE0D-B5CE491C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1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B659-012A-4479-88F6-8CF4D63A9559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6533-499B-4A02-BE0D-B5CE491C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0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B659-012A-4479-88F6-8CF4D63A9559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6533-499B-4A02-BE0D-B5CE491C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0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B659-012A-4479-88F6-8CF4D63A9559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6533-499B-4A02-BE0D-B5CE491C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0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B659-012A-4479-88F6-8CF4D63A9559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6533-499B-4A02-BE0D-B5CE491C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4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B659-012A-4479-88F6-8CF4D63A9559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6533-499B-4A02-BE0D-B5CE491C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B659-012A-4479-88F6-8CF4D63A9559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6533-499B-4A02-BE0D-B5CE491C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4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B659-012A-4479-88F6-8CF4D63A9559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6533-499B-4A02-BE0D-B5CE491C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2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B659-012A-4479-88F6-8CF4D63A9559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6533-499B-4A02-BE0D-B5CE491C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7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B659-012A-4479-88F6-8CF4D63A9559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6533-499B-4A02-BE0D-B5CE491C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6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3B659-012A-4479-88F6-8CF4D63A9559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6533-499B-4A02-BE0D-B5CE491C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Crowd-sourcing Activities at BME/TMIT &amp; ETIK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Szabo</a:t>
            </a:r>
            <a:endParaRPr lang="en-US" dirty="0" smtClean="0"/>
          </a:p>
          <a:p>
            <a:r>
              <a:rPr lang="en-US" dirty="0" smtClean="0"/>
              <a:t>robert.szabo@tmit.bme.hu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3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To design an </a:t>
            </a:r>
            <a:r>
              <a:rPr lang="en-US" b="1" dirty="0" smtClean="0">
                <a:solidFill>
                  <a:srgbClr val="FF0000"/>
                </a:solidFill>
              </a:rPr>
              <a:t>open architecture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/>
              <a:t>enabling rapid prototyping to </a:t>
            </a:r>
            <a:br>
              <a:rPr lang="en-US" b="1" dirty="0" smtClean="0"/>
            </a:br>
            <a:r>
              <a:rPr lang="en-US" b="1" dirty="0" smtClean="0"/>
              <a:t>experiment with use-case ideas</a:t>
            </a:r>
          </a:p>
          <a:p>
            <a:endParaRPr lang="en-US" b="1" dirty="0"/>
          </a:p>
          <a:p>
            <a:r>
              <a:rPr lang="en-US" b="1" dirty="0" smtClean="0"/>
              <a:t>Vision</a:t>
            </a:r>
          </a:p>
          <a:p>
            <a:pPr lvl="1"/>
            <a:r>
              <a:rPr lang="en-US" b="1" dirty="0" smtClean="0"/>
              <a:t>New, horizontally layered (integrated) architecture, where innovation can be done at the application layer, possible at end systems or independent service points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6027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1914639"/>
              </p:ext>
            </p:extLst>
          </p:nvPr>
        </p:nvGraphicFramePr>
        <p:xfrm>
          <a:off x="-304800" y="990600"/>
          <a:ext cx="102870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261291"/>
              </p:ext>
            </p:extLst>
          </p:nvPr>
        </p:nvGraphicFramePr>
        <p:xfrm>
          <a:off x="228600" y="1828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4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transport crowd sourcing</a:t>
            </a:r>
          </a:p>
          <a:p>
            <a:pPr lvl="1"/>
            <a:r>
              <a:rPr lang="en-US" dirty="0" smtClean="0"/>
              <a:t>Refine static time-tables by participatory sensing</a:t>
            </a:r>
          </a:p>
          <a:p>
            <a:pPr lvl="1"/>
            <a:r>
              <a:rPr lang="en-US" dirty="0" smtClean="0"/>
              <a:t>Indicate crowdedness and</a:t>
            </a:r>
            <a:br>
              <a:rPr lang="en-US" dirty="0" smtClean="0"/>
            </a:br>
            <a:r>
              <a:rPr lang="en-US" dirty="0" smtClean="0"/>
              <a:t>other car/transport characteristics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4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 EIT KIC </a:t>
            </a:r>
            <a:r>
              <a:rPr lang="en-US" dirty="0" err="1" smtClean="0"/>
              <a:t>ICTlabs</a:t>
            </a:r>
            <a:r>
              <a:rPr lang="en-US" dirty="0" smtClean="0"/>
              <a:t> City Crowd Source project 2013</a:t>
            </a:r>
          </a:p>
          <a:p>
            <a:r>
              <a:rPr lang="en-US" dirty="0" smtClean="0"/>
              <a:t>Hungarian National project on Future </a:t>
            </a:r>
            <a:r>
              <a:rPr lang="en-US" dirty="0" err="1" smtClean="0"/>
              <a:t>Intenret</a:t>
            </a:r>
            <a:r>
              <a:rPr lang="en-US" dirty="0" smtClean="0"/>
              <a:t> Technologies </a:t>
            </a:r>
            <a:r>
              <a:rPr lang="en-US" smtClean="0"/>
              <a:t>and Applications, 2012-2014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1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70</Words>
  <Application>Microsoft Office PowerPoint</Application>
  <PresentationFormat>On-screen Show (4:3)</PresentationFormat>
  <Paragraphs>27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Crowd-sourcing Activities at BME/TMIT &amp; ETIK</vt:lpstr>
      <vt:lpstr>Goals</vt:lpstr>
      <vt:lpstr>Approach</vt:lpstr>
      <vt:lpstr>Use Cases</vt:lpstr>
      <vt:lpstr>Network</vt:lpstr>
    </vt:vector>
  </TitlesOfParts>
  <Company>BME-TMIT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Crowd-sourcing Activities at BME/TMIT &amp; ETIK</dc:title>
  <dc:creator>Robert Szabo</dc:creator>
  <cp:lastModifiedBy>Robert Szabo</cp:lastModifiedBy>
  <cp:revision>4</cp:revision>
  <dcterms:created xsi:type="dcterms:W3CDTF">2013-04-25T08:13:00Z</dcterms:created>
  <dcterms:modified xsi:type="dcterms:W3CDTF">2013-04-25T08:38:04Z</dcterms:modified>
</cp:coreProperties>
</file>