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Playfair Display" panose="020B06040202020202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3rd, 2022 - Friends and family, focus on how to keep cyber safe!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79d2ff4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79d2ff4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5d3774ab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5d3774ab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5d3774ab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5d3774ab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5d3774ab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5d3774ab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5d3774ab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5d3774ab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5d3774ab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5d3774ab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d3774ab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5d3774ab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d3774ab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d3774ab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5d3774ab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5d3774ab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5d3774ab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5d3774ab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decisions.com/user-security-awareness-gam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orbes.com/sites/chuckbrooks/2022/10/02/for-cybersecurity-awareness-month-and-halloween--some-scary-cyber-threat-stats/?sh=4d81d2ea7fcb" TargetMode="External"/><Relationship Id="rId5" Type="http://schemas.openxmlformats.org/officeDocument/2006/relationships/hyperlink" Target="https://www.microsoft.com/security/blog/2022/10/04/cybersecurity-awareness-tips-from-microsoft-to-empower-your-team-to-becybersmart/" TargetMode="External"/><Relationship Id="rId4" Type="http://schemas.openxmlformats.org/officeDocument/2006/relationships/hyperlink" Target="https://www.dhs.gov/news/2022/10/03/department-homeland-security-kicks-cybersecurity-awareness-mont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IP6A9G-rk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atmap.checkpoin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hyperlink" Target="https://threatmap.fortiguar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Security Awareness Event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MDC Cybersecurity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30274"/>
          <a:stretch/>
        </p:blipFill>
        <p:spPr>
          <a:xfrm>
            <a:off x="152400" y="152400"/>
            <a:ext cx="2228850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9;p13">
            <a:extLst>
              <a:ext uri="{FF2B5EF4-FFF2-40B4-BE49-F238E27FC236}">
                <a16:creationId xmlns:a16="http://schemas.microsoft.com/office/drawing/2014/main" id="{173E7F3B-E745-B7C3-018E-D3D380801BD5}"/>
              </a:ext>
            </a:extLst>
          </p:cNvPr>
          <p:cNvSpPr txBox="1">
            <a:spLocks/>
          </p:cNvSpPr>
          <p:nvPr/>
        </p:nvSpPr>
        <p:spPr>
          <a:xfrm>
            <a:off x="4928691" y="4337531"/>
            <a:ext cx="2713081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dirty="0"/>
              <a:t>10/9/2022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Practices!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software up to 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opening suspicious emails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hardware up-to-date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anti-virus and anti-malware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VPN to privatize your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lazy with your passwords!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Two-Factor Authentication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Bluetooth when you don;’t need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F906-F1B9-1DA0-7079-6DDAB0BC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1B831-7D5E-F558-1BDA-345705FF2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unique complex password that is minimally 8 characters long, with unique special characters with both lowercase and uppercase letters.</a:t>
            </a:r>
          </a:p>
          <a:p>
            <a:r>
              <a:rPr lang="en-US" dirty="0"/>
              <a:t>Always log off, if you leave your device unattended, it will take only a few seconds for someone to compromise your private data.</a:t>
            </a:r>
          </a:p>
          <a:p>
            <a:r>
              <a:rPr lang="en-US" dirty="0"/>
              <a:t>Avoid entering passwords on computers you don’t control, there may be key loggers that you may not be aware of.</a:t>
            </a:r>
          </a:p>
          <a:p>
            <a:r>
              <a:rPr lang="en-US" dirty="0"/>
              <a:t>Change your passwords regularly and avoid using the same password for all of your accounts.</a:t>
            </a:r>
          </a:p>
        </p:txBody>
      </p:sp>
    </p:spTree>
    <p:extLst>
      <p:ext uri="{BB962C8B-B14F-4D97-AF65-F5344CB8AC3E}">
        <p14:creationId xmlns:p14="http://schemas.microsoft.com/office/powerpoint/2010/main" val="205367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know more?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Attend more awareness conferences, just like this one!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Online resources, such as: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Weakest Link: A User Security Game (isdecisions.com)</a:t>
            </a:r>
            <a:endParaRPr lang="en"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Department of Homeland Security Kicks Off Cybersecurity Awareness Month</a:t>
            </a:r>
            <a:endParaRPr lang="en-US" sz="11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>
                <a:hlinkClick r:id="rId5"/>
              </a:rPr>
              <a:t>Cybersecurity awareness tips from Microsoft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>
                <a:hlinkClick r:id="rId6"/>
              </a:rPr>
              <a:t>Some Scary Cyber Threat Stats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02795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chemeClr val="dk1"/>
                </a:highlight>
              </a:rPr>
              <a:t>Cybersecurity awareness helps educate people about malicious methods used to target common people. </a:t>
            </a:r>
            <a:endParaRPr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chemeClr val="dk1"/>
                </a:highlight>
              </a:rPr>
              <a:t>We must learn about basic principles of cybersecurity so that we may spot potential threats and what we can do to avoid falling victim to these insidious threats</a:t>
            </a:r>
            <a:endParaRPr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are we here?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50" y="336525"/>
            <a:ext cx="2400100" cy="12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Intros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are we?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Professional Background?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34050"/>
            <a:ext cx="4253750" cy="25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Attendee Intros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Your name and where you are from?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Professional Background?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affiliations with Cybersecurity?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Cybersecurity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75" y="1419775"/>
            <a:ext cx="3087501" cy="23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talking about? What’s Cybersecurity?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word: Protection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things to protect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IoT (Internet of Things)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 you think is the most important to protect?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 from whom? Attackers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40" y="1234075"/>
            <a:ext cx="2499322" cy="18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really that easy?</a:t>
            </a:r>
            <a:endParaRPr/>
          </a:p>
        </p:txBody>
      </p:sp>
      <p:pic>
        <p:nvPicPr>
          <p:cNvPr id="95" name="Google Shape;95;p18" descr="Social engineering used to get remote access to a company." title="Watch this hacker break into a compan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950" y="1188450"/>
            <a:ext cx="4748100" cy="35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malware?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refers to any intrusive software developed by cybercriminals with the intention of sealing, damaging, or destroying data via the use of Trojan Viruses, ransomware, etc.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various common approaches that can help defend you from such attacks such as keeping your system up to date with the latest virus signatures, or maintaining anti-malware programs and using live scans on your system.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malware, be vigilant and avoid downloading and installing anything you do not understand or trust.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attacks in a day?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83525"/>
            <a:ext cx="4149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Cyber-attack occurs somewhere in the world, every minute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Real-time attack maps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Live Cyber Threat Map | Check Point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Fortinet Threat Map (fortiguard.com)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Fun fact: Cyber attacks are more effective in bringing down an F-35 jet than a missile. Do not underestimate such a deadly attack!</a:t>
            </a:r>
            <a:endParaRPr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175" y="1625760"/>
            <a:ext cx="4022701" cy="189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protect ourselves?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Guidelines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Manufacturers of systems (Apple, Samsung, etc.) provide best practices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 strength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Security feature implementations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More!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4596"/>
            <a:ext cx="3245201" cy="216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525</Words>
  <Application>Microsoft Office PowerPoint</Application>
  <PresentationFormat>On-screen Show (16:9)</PresentationFormat>
  <Paragraphs>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Playfair Display</vt:lpstr>
      <vt:lpstr>Montserrat</vt:lpstr>
      <vt:lpstr>Oswald</vt:lpstr>
      <vt:lpstr>Pop</vt:lpstr>
      <vt:lpstr>Cyber Security Awareness Event</vt:lpstr>
      <vt:lpstr>Objectives</vt:lpstr>
      <vt:lpstr>Introductions</vt:lpstr>
      <vt:lpstr>Principles of Cybersecurity</vt:lpstr>
      <vt:lpstr>What are we talking about? What’s Cybersecurity?</vt:lpstr>
      <vt:lpstr>Is it really that easy?</vt:lpstr>
      <vt:lpstr>What is malware?</vt:lpstr>
      <vt:lpstr>How many attacks in a day?</vt:lpstr>
      <vt:lpstr>How do we protect ourselves?</vt:lpstr>
      <vt:lpstr>Best Practices!</vt:lpstr>
      <vt:lpstr>Password Security</vt:lpstr>
      <vt:lpstr>How can I know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Awareness Event</dc:title>
  <cp:lastModifiedBy>Annabel Tello</cp:lastModifiedBy>
  <cp:revision>4</cp:revision>
  <dcterms:modified xsi:type="dcterms:W3CDTF">2022-10-06T01:22:23Z</dcterms:modified>
</cp:coreProperties>
</file>