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61" r:id="rId2"/>
    <p:sldId id="262" r:id="rId3"/>
    <p:sldId id="259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Paula Dario Zocca" initials="APDZ" lastIdx="1" clrIdx="0">
    <p:extLst>
      <p:ext uri="{19B8F6BF-5375-455C-9EA6-DF929625EA0E}">
        <p15:presenceInfo xmlns:p15="http://schemas.microsoft.com/office/powerpoint/2012/main" userId="S::ana.zocca@ucb.org.br::132959ef-f014-4f54-bb4e-2f16cf3cc94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863BB-9381-448B-9002-B1DA3CA195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F1E623-49A0-4940-826D-ADF2F0499D01}">
      <dgm:prSet/>
      <dgm:spPr/>
      <dgm:t>
        <a:bodyPr/>
        <a:lstStyle/>
        <a:p>
          <a:r>
            <a:rPr lang="pt-BR" dirty="0"/>
            <a:t>O resumo deve conter no máximo 250 palavras,</a:t>
          </a:r>
          <a:endParaRPr lang="en-US" dirty="0"/>
        </a:p>
      </dgm:t>
    </dgm:pt>
    <dgm:pt modelId="{7225A314-333C-408A-9184-9602D63F51A6}" type="parTrans" cxnId="{6F6F1E29-2E4C-4486-A7A4-98FD0E2D5EC3}">
      <dgm:prSet/>
      <dgm:spPr/>
      <dgm:t>
        <a:bodyPr/>
        <a:lstStyle/>
        <a:p>
          <a:endParaRPr lang="en-US"/>
        </a:p>
      </dgm:t>
    </dgm:pt>
    <dgm:pt modelId="{4E0EDC59-38E9-455B-B861-5DAFB58E7899}" type="sibTrans" cxnId="{6F6F1E29-2E4C-4486-A7A4-98FD0E2D5EC3}">
      <dgm:prSet/>
      <dgm:spPr/>
      <dgm:t>
        <a:bodyPr/>
        <a:lstStyle/>
        <a:p>
          <a:endParaRPr lang="en-US"/>
        </a:p>
      </dgm:t>
    </dgm:pt>
    <dgm:pt modelId="{EB1B2457-E8FF-431B-8714-29C436C27698}">
      <dgm:prSet/>
      <dgm:spPr/>
      <dgm:t>
        <a:bodyPr/>
        <a:lstStyle/>
        <a:p>
          <a:r>
            <a:rPr lang="pt-BR" dirty="0"/>
            <a:t>Ser redigido em único parágrafo, em espaçamento simples, no tempo verbal passado.</a:t>
          </a:r>
          <a:endParaRPr lang="en-US" dirty="0"/>
        </a:p>
      </dgm:t>
    </dgm:pt>
    <dgm:pt modelId="{19FA1A85-4599-4CC2-9964-D5FCB7733721}" type="parTrans" cxnId="{50C0009D-8090-4CCA-B0EC-F2D615483B93}">
      <dgm:prSet/>
      <dgm:spPr/>
      <dgm:t>
        <a:bodyPr/>
        <a:lstStyle/>
        <a:p>
          <a:endParaRPr lang="en-US"/>
        </a:p>
      </dgm:t>
    </dgm:pt>
    <dgm:pt modelId="{0126BAFA-916D-45A1-82CF-ED692BBAAD2C}" type="sibTrans" cxnId="{50C0009D-8090-4CCA-B0EC-F2D615483B93}">
      <dgm:prSet/>
      <dgm:spPr/>
      <dgm:t>
        <a:bodyPr/>
        <a:lstStyle/>
        <a:p>
          <a:endParaRPr lang="en-US"/>
        </a:p>
      </dgm:t>
    </dgm:pt>
    <dgm:pt modelId="{F8774BF4-DAB8-41F5-8E3C-32F19A2F1FDC}">
      <dgm:prSet/>
      <dgm:spPr/>
      <dgm:t>
        <a:bodyPr/>
        <a:lstStyle/>
        <a:p>
          <a:r>
            <a:rPr lang="pt-BR" dirty="0"/>
            <a:t>Deve ser iniciado com uma curta apresentação da importância do tema (contextualização).</a:t>
          </a:r>
          <a:endParaRPr lang="en-US" dirty="0"/>
        </a:p>
      </dgm:t>
    </dgm:pt>
    <dgm:pt modelId="{500BFFE3-254C-4FC1-A777-68DFBDB5B6C0}" type="parTrans" cxnId="{32601133-9924-4D5D-A5E1-EBACB9741A2B}">
      <dgm:prSet/>
      <dgm:spPr/>
      <dgm:t>
        <a:bodyPr/>
        <a:lstStyle/>
        <a:p>
          <a:endParaRPr lang="en-US"/>
        </a:p>
      </dgm:t>
    </dgm:pt>
    <dgm:pt modelId="{B65BBC03-BB9A-40D0-92E2-F50914152768}" type="sibTrans" cxnId="{32601133-9924-4D5D-A5E1-EBACB9741A2B}">
      <dgm:prSet/>
      <dgm:spPr/>
      <dgm:t>
        <a:bodyPr/>
        <a:lstStyle/>
        <a:p>
          <a:endParaRPr lang="en-US"/>
        </a:p>
      </dgm:t>
    </dgm:pt>
    <dgm:pt modelId="{772B522C-D39E-40FA-87BE-3BD7C78A4642}">
      <dgm:prSet/>
      <dgm:spPr/>
      <dgm:t>
        <a:bodyPr/>
        <a:lstStyle/>
        <a:p>
          <a:r>
            <a:rPr lang="pt-BR" dirty="0"/>
            <a:t>Em seguida, deve ser apresentado o objetivo, </a:t>
          </a:r>
          <a:endParaRPr lang="en-US" dirty="0"/>
        </a:p>
      </dgm:t>
    </dgm:pt>
    <dgm:pt modelId="{88F020C7-763E-4E53-AE2D-7ACCF258EAD0}" type="parTrans" cxnId="{B18495BE-4ABE-49BF-BF30-227FED917DA8}">
      <dgm:prSet/>
      <dgm:spPr/>
      <dgm:t>
        <a:bodyPr/>
        <a:lstStyle/>
        <a:p>
          <a:endParaRPr lang="en-US"/>
        </a:p>
      </dgm:t>
    </dgm:pt>
    <dgm:pt modelId="{BA12DB28-AF33-4932-BF84-5562AA4AEDEB}" type="sibTrans" cxnId="{B18495BE-4ABE-49BF-BF30-227FED917DA8}">
      <dgm:prSet/>
      <dgm:spPr/>
      <dgm:t>
        <a:bodyPr/>
        <a:lstStyle/>
        <a:p>
          <a:endParaRPr lang="en-US"/>
        </a:p>
      </dgm:t>
    </dgm:pt>
    <dgm:pt modelId="{37243684-CA64-4936-8E67-EA9C63F8C789}">
      <dgm:prSet/>
      <dgm:spPr/>
      <dgm:t>
        <a:bodyPr/>
        <a:lstStyle/>
        <a:p>
          <a:r>
            <a:rPr lang="pt-BR" dirty="0"/>
            <a:t>Depois uma breve descrição da metodologia que foi empregada no trabalho de pesquisa, </a:t>
          </a:r>
          <a:endParaRPr lang="en-US" dirty="0"/>
        </a:p>
      </dgm:t>
    </dgm:pt>
    <dgm:pt modelId="{8F4B9FF2-AA2D-4A5D-B110-9FA2D3D5F963}" type="parTrans" cxnId="{7DDCA442-6ACA-4463-980B-2B3C8B8BE451}">
      <dgm:prSet/>
      <dgm:spPr/>
      <dgm:t>
        <a:bodyPr/>
        <a:lstStyle/>
        <a:p>
          <a:endParaRPr lang="en-US"/>
        </a:p>
      </dgm:t>
    </dgm:pt>
    <dgm:pt modelId="{6D8BC12A-578E-4CFB-BCCF-FD2EDADBF1CB}" type="sibTrans" cxnId="{7DDCA442-6ACA-4463-980B-2B3C8B8BE451}">
      <dgm:prSet/>
      <dgm:spPr/>
      <dgm:t>
        <a:bodyPr/>
        <a:lstStyle/>
        <a:p>
          <a:endParaRPr lang="en-US"/>
        </a:p>
      </dgm:t>
    </dgm:pt>
    <dgm:pt modelId="{9A219F66-7735-4F7A-9490-C091821F1C48}">
      <dgm:prSet/>
      <dgm:spPr/>
      <dgm:t>
        <a:bodyPr/>
        <a:lstStyle/>
        <a:p>
          <a:r>
            <a:rPr lang="pt-BR"/>
            <a:t>Fechar o resumo com os mais importantes resultados que foram obtidos pesquisa</a:t>
          </a:r>
          <a:endParaRPr lang="en-US"/>
        </a:p>
      </dgm:t>
    </dgm:pt>
    <dgm:pt modelId="{F0D154F9-09B9-4E34-A9B9-ABF803D20723}" type="parTrans" cxnId="{2CD7A9B3-74FA-4BDA-A614-0376646A1FE1}">
      <dgm:prSet/>
      <dgm:spPr/>
      <dgm:t>
        <a:bodyPr/>
        <a:lstStyle/>
        <a:p>
          <a:endParaRPr lang="en-US"/>
        </a:p>
      </dgm:t>
    </dgm:pt>
    <dgm:pt modelId="{0453BAB5-7844-48D2-B1B9-3F9F32722C43}" type="sibTrans" cxnId="{2CD7A9B3-74FA-4BDA-A614-0376646A1FE1}">
      <dgm:prSet/>
      <dgm:spPr/>
      <dgm:t>
        <a:bodyPr/>
        <a:lstStyle/>
        <a:p>
          <a:endParaRPr lang="en-US"/>
        </a:p>
      </dgm:t>
    </dgm:pt>
    <dgm:pt modelId="{7A0B210D-85E2-4BA7-84CC-7167CBB5E34D}" type="pres">
      <dgm:prSet presAssocID="{E4B863BB-9381-448B-9002-B1DA3CA19578}" presName="root" presStyleCnt="0">
        <dgm:presLayoutVars>
          <dgm:dir/>
          <dgm:resizeHandles val="exact"/>
        </dgm:presLayoutVars>
      </dgm:prSet>
      <dgm:spPr/>
    </dgm:pt>
    <dgm:pt modelId="{93835E3E-BEAD-4CBC-A2C9-ABA89F39C236}" type="pres">
      <dgm:prSet presAssocID="{FDF1E623-49A0-4940-826D-ADF2F0499D01}" presName="compNode" presStyleCnt="0"/>
      <dgm:spPr/>
    </dgm:pt>
    <dgm:pt modelId="{794757A5-B580-4BE2-8C37-2B2D64AB42C8}" type="pres">
      <dgm:prSet presAssocID="{FDF1E623-49A0-4940-826D-ADF2F0499D01}" presName="bgRect" presStyleLbl="bgShp" presStyleIdx="0" presStyleCnt="6" custLinFactNeighborX="832" custLinFactNeighborY="-2997"/>
      <dgm:spPr/>
    </dgm:pt>
    <dgm:pt modelId="{879C875A-FA64-4335-B62D-683ADB633B9B}" type="pres">
      <dgm:prSet presAssocID="{FDF1E623-49A0-4940-826D-ADF2F0499D0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Case"/>
        </a:ext>
      </dgm:extLst>
    </dgm:pt>
    <dgm:pt modelId="{2FC0ED8E-4AFA-4713-93D8-6BED2633838D}" type="pres">
      <dgm:prSet presAssocID="{FDF1E623-49A0-4940-826D-ADF2F0499D01}" presName="spaceRect" presStyleCnt="0"/>
      <dgm:spPr/>
    </dgm:pt>
    <dgm:pt modelId="{E590A8EE-3C88-4ADB-AF10-2DBD51D343DE}" type="pres">
      <dgm:prSet presAssocID="{FDF1E623-49A0-4940-826D-ADF2F0499D01}" presName="parTx" presStyleLbl="revTx" presStyleIdx="0" presStyleCnt="6">
        <dgm:presLayoutVars>
          <dgm:chMax val="0"/>
          <dgm:chPref val="0"/>
        </dgm:presLayoutVars>
      </dgm:prSet>
      <dgm:spPr/>
    </dgm:pt>
    <dgm:pt modelId="{428473A0-3570-4183-8822-879AB86659F0}" type="pres">
      <dgm:prSet presAssocID="{4E0EDC59-38E9-455B-B861-5DAFB58E7899}" presName="sibTrans" presStyleCnt="0"/>
      <dgm:spPr/>
    </dgm:pt>
    <dgm:pt modelId="{9E37F764-F7E0-4F9B-8C80-717C7CC095A7}" type="pres">
      <dgm:prSet presAssocID="{EB1B2457-E8FF-431B-8714-29C436C27698}" presName="compNode" presStyleCnt="0"/>
      <dgm:spPr/>
    </dgm:pt>
    <dgm:pt modelId="{0945C9EF-10F8-4FC4-ADCF-EC53C7CFFAA6}" type="pres">
      <dgm:prSet presAssocID="{EB1B2457-E8FF-431B-8714-29C436C27698}" presName="bgRect" presStyleLbl="bgShp" presStyleIdx="1" presStyleCnt="6"/>
      <dgm:spPr/>
    </dgm:pt>
    <dgm:pt modelId="{6CB06A20-ACF4-4C64-89DB-21592D554FC8}" type="pres">
      <dgm:prSet presAssocID="{EB1B2457-E8FF-431B-8714-29C436C2769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Double Quote"/>
        </a:ext>
      </dgm:extLst>
    </dgm:pt>
    <dgm:pt modelId="{BB337EAF-89A1-4D4D-AE2F-5C95457D6370}" type="pres">
      <dgm:prSet presAssocID="{EB1B2457-E8FF-431B-8714-29C436C27698}" presName="spaceRect" presStyleCnt="0"/>
      <dgm:spPr/>
    </dgm:pt>
    <dgm:pt modelId="{931128B0-F51E-49CA-949A-550F9752B5D3}" type="pres">
      <dgm:prSet presAssocID="{EB1B2457-E8FF-431B-8714-29C436C27698}" presName="parTx" presStyleLbl="revTx" presStyleIdx="1" presStyleCnt="6">
        <dgm:presLayoutVars>
          <dgm:chMax val="0"/>
          <dgm:chPref val="0"/>
        </dgm:presLayoutVars>
      </dgm:prSet>
      <dgm:spPr/>
    </dgm:pt>
    <dgm:pt modelId="{C69C5223-2647-4757-8B14-D3B63F0150FD}" type="pres">
      <dgm:prSet presAssocID="{0126BAFA-916D-45A1-82CF-ED692BBAAD2C}" presName="sibTrans" presStyleCnt="0"/>
      <dgm:spPr/>
    </dgm:pt>
    <dgm:pt modelId="{B1535C8D-690C-4EB2-8125-44F830EB48EB}" type="pres">
      <dgm:prSet presAssocID="{F8774BF4-DAB8-41F5-8E3C-32F19A2F1FDC}" presName="compNode" presStyleCnt="0"/>
      <dgm:spPr/>
    </dgm:pt>
    <dgm:pt modelId="{00C8A6F7-844D-410B-B1AF-AC4686A6EEFA}" type="pres">
      <dgm:prSet presAssocID="{F8774BF4-DAB8-41F5-8E3C-32F19A2F1FDC}" presName="bgRect" presStyleLbl="bgShp" presStyleIdx="2" presStyleCnt="6"/>
      <dgm:spPr/>
    </dgm:pt>
    <dgm:pt modelId="{07DC3A60-1BB9-4718-803C-FEE6B7559812}" type="pres">
      <dgm:prSet presAssocID="{F8774BF4-DAB8-41F5-8E3C-32F19A2F1FD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6685E37-171A-4CDC-9DDC-C1DDD380A276}" type="pres">
      <dgm:prSet presAssocID="{F8774BF4-DAB8-41F5-8E3C-32F19A2F1FDC}" presName="spaceRect" presStyleCnt="0"/>
      <dgm:spPr/>
    </dgm:pt>
    <dgm:pt modelId="{58707E07-3C5D-4A7E-996F-53B09B1308B0}" type="pres">
      <dgm:prSet presAssocID="{F8774BF4-DAB8-41F5-8E3C-32F19A2F1FDC}" presName="parTx" presStyleLbl="revTx" presStyleIdx="2" presStyleCnt="6">
        <dgm:presLayoutVars>
          <dgm:chMax val="0"/>
          <dgm:chPref val="0"/>
        </dgm:presLayoutVars>
      </dgm:prSet>
      <dgm:spPr/>
    </dgm:pt>
    <dgm:pt modelId="{8683D8D7-CC9F-493C-B716-EC70767B9D79}" type="pres">
      <dgm:prSet presAssocID="{B65BBC03-BB9A-40D0-92E2-F50914152768}" presName="sibTrans" presStyleCnt="0"/>
      <dgm:spPr/>
    </dgm:pt>
    <dgm:pt modelId="{920B1A65-E305-4579-BF3D-81DE418D2FEB}" type="pres">
      <dgm:prSet presAssocID="{772B522C-D39E-40FA-87BE-3BD7C78A4642}" presName="compNode" presStyleCnt="0"/>
      <dgm:spPr/>
    </dgm:pt>
    <dgm:pt modelId="{CEF6ACFF-91B9-42C1-81E9-62111CE4D7D0}" type="pres">
      <dgm:prSet presAssocID="{772B522C-D39E-40FA-87BE-3BD7C78A4642}" presName="bgRect" presStyleLbl="bgShp" presStyleIdx="3" presStyleCnt="6"/>
      <dgm:spPr/>
    </dgm:pt>
    <dgm:pt modelId="{3BBA5420-3E6A-4C35-8074-00C0B2E043D2}" type="pres">
      <dgm:prSet presAssocID="{772B522C-D39E-40FA-87BE-3BD7C78A464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2D2616B2-6E39-4314-B460-857051D639F2}" type="pres">
      <dgm:prSet presAssocID="{772B522C-D39E-40FA-87BE-3BD7C78A4642}" presName="spaceRect" presStyleCnt="0"/>
      <dgm:spPr/>
    </dgm:pt>
    <dgm:pt modelId="{B0E34853-6AD6-4582-8B11-B0B2E5B17DD2}" type="pres">
      <dgm:prSet presAssocID="{772B522C-D39E-40FA-87BE-3BD7C78A4642}" presName="parTx" presStyleLbl="revTx" presStyleIdx="3" presStyleCnt="6">
        <dgm:presLayoutVars>
          <dgm:chMax val="0"/>
          <dgm:chPref val="0"/>
        </dgm:presLayoutVars>
      </dgm:prSet>
      <dgm:spPr/>
    </dgm:pt>
    <dgm:pt modelId="{00818E26-644B-474A-A85F-941D3C982EB7}" type="pres">
      <dgm:prSet presAssocID="{BA12DB28-AF33-4932-BF84-5562AA4AEDEB}" presName="sibTrans" presStyleCnt="0"/>
      <dgm:spPr/>
    </dgm:pt>
    <dgm:pt modelId="{CC40CC70-AE18-4C92-98B4-CA7167E9CDFE}" type="pres">
      <dgm:prSet presAssocID="{37243684-CA64-4936-8E67-EA9C63F8C789}" presName="compNode" presStyleCnt="0"/>
      <dgm:spPr/>
    </dgm:pt>
    <dgm:pt modelId="{11A6ECC2-EE1A-4BFF-903F-A874EA48690E}" type="pres">
      <dgm:prSet presAssocID="{37243684-CA64-4936-8E67-EA9C63F8C789}" presName="bgRect" presStyleLbl="bgShp" presStyleIdx="4" presStyleCnt="6"/>
      <dgm:spPr/>
    </dgm:pt>
    <dgm:pt modelId="{D9A9CACC-C156-4938-BC1A-5C717AC96AA9}" type="pres">
      <dgm:prSet presAssocID="{37243684-CA64-4936-8E67-EA9C63F8C78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AA5F60F1-668B-4119-9AD5-12A2836D89FD}" type="pres">
      <dgm:prSet presAssocID="{37243684-CA64-4936-8E67-EA9C63F8C789}" presName="spaceRect" presStyleCnt="0"/>
      <dgm:spPr/>
    </dgm:pt>
    <dgm:pt modelId="{1372BD05-2A59-4938-8B0F-66A2CE18C45A}" type="pres">
      <dgm:prSet presAssocID="{37243684-CA64-4936-8E67-EA9C63F8C789}" presName="parTx" presStyleLbl="revTx" presStyleIdx="4" presStyleCnt="6">
        <dgm:presLayoutVars>
          <dgm:chMax val="0"/>
          <dgm:chPref val="0"/>
        </dgm:presLayoutVars>
      </dgm:prSet>
      <dgm:spPr/>
    </dgm:pt>
    <dgm:pt modelId="{719B8949-5715-4B34-9AE0-AD7486CBBEB2}" type="pres">
      <dgm:prSet presAssocID="{6D8BC12A-578E-4CFB-BCCF-FD2EDADBF1CB}" presName="sibTrans" presStyleCnt="0"/>
      <dgm:spPr/>
    </dgm:pt>
    <dgm:pt modelId="{7B31F99A-E2FF-401F-A5CE-5A0C8F5570CC}" type="pres">
      <dgm:prSet presAssocID="{9A219F66-7735-4F7A-9490-C091821F1C48}" presName="compNode" presStyleCnt="0"/>
      <dgm:spPr/>
    </dgm:pt>
    <dgm:pt modelId="{DF68E10C-ECFC-4EA0-94AC-F02C1C5DECA3}" type="pres">
      <dgm:prSet presAssocID="{9A219F66-7735-4F7A-9490-C091821F1C48}" presName="bgRect" presStyleLbl="bgShp" presStyleIdx="5" presStyleCnt="6"/>
      <dgm:spPr/>
    </dgm:pt>
    <dgm:pt modelId="{32EA21B5-A945-450E-8E99-3BEC994297B0}" type="pres">
      <dgm:prSet presAssocID="{9A219F66-7735-4F7A-9490-C091821F1C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ACD91177-F2A3-4426-BA3E-74753A21B9D8}" type="pres">
      <dgm:prSet presAssocID="{9A219F66-7735-4F7A-9490-C091821F1C48}" presName="spaceRect" presStyleCnt="0"/>
      <dgm:spPr/>
    </dgm:pt>
    <dgm:pt modelId="{C6562D7D-5ECB-4BAD-AF27-BB1CC6F0F2DB}" type="pres">
      <dgm:prSet presAssocID="{9A219F66-7735-4F7A-9490-C091821F1C4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0322F23-B002-4C28-A062-A5F34E563591}" type="presOf" srcId="{37243684-CA64-4936-8E67-EA9C63F8C789}" destId="{1372BD05-2A59-4938-8B0F-66A2CE18C45A}" srcOrd="0" destOrd="0" presId="urn:microsoft.com/office/officeart/2018/2/layout/IconVerticalSolidList"/>
    <dgm:cxn modelId="{6F6F1E29-2E4C-4486-A7A4-98FD0E2D5EC3}" srcId="{E4B863BB-9381-448B-9002-B1DA3CA19578}" destId="{FDF1E623-49A0-4940-826D-ADF2F0499D01}" srcOrd="0" destOrd="0" parTransId="{7225A314-333C-408A-9184-9602D63F51A6}" sibTransId="{4E0EDC59-38E9-455B-B861-5DAFB58E7899}"/>
    <dgm:cxn modelId="{32601133-9924-4D5D-A5E1-EBACB9741A2B}" srcId="{E4B863BB-9381-448B-9002-B1DA3CA19578}" destId="{F8774BF4-DAB8-41F5-8E3C-32F19A2F1FDC}" srcOrd="2" destOrd="0" parTransId="{500BFFE3-254C-4FC1-A777-68DFBDB5B6C0}" sibTransId="{B65BBC03-BB9A-40D0-92E2-F50914152768}"/>
    <dgm:cxn modelId="{7F8F5341-AF9F-4A2B-9C8D-14C584A66077}" type="presOf" srcId="{E4B863BB-9381-448B-9002-B1DA3CA19578}" destId="{7A0B210D-85E2-4BA7-84CC-7167CBB5E34D}" srcOrd="0" destOrd="0" presId="urn:microsoft.com/office/officeart/2018/2/layout/IconVerticalSolidList"/>
    <dgm:cxn modelId="{7DDCA442-6ACA-4463-980B-2B3C8B8BE451}" srcId="{E4B863BB-9381-448B-9002-B1DA3CA19578}" destId="{37243684-CA64-4936-8E67-EA9C63F8C789}" srcOrd="4" destOrd="0" parTransId="{8F4B9FF2-AA2D-4A5D-B110-9FA2D3D5F963}" sibTransId="{6D8BC12A-578E-4CFB-BCCF-FD2EDADBF1CB}"/>
    <dgm:cxn modelId="{C6C5AB87-DDAD-4CA4-A369-19143FEEC28B}" type="presOf" srcId="{F8774BF4-DAB8-41F5-8E3C-32F19A2F1FDC}" destId="{58707E07-3C5D-4A7E-996F-53B09B1308B0}" srcOrd="0" destOrd="0" presId="urn:microsoft.com/office/officeart/2018/2/layout/IconVerticalSolidList"/>
    <dgm:cxn modelId="{50C0009D-8090-4CCA-B0EC-F2D615483B93}" srcId="{E4B863BB-9381-448B-9002-B1DA3CA19578}" destId="{EB1B2457-E8FF-431B-8714-29C436C27698}" srcOrd="1" destOrd="0" parTransId="{19FA1A85-4599-4CC2-9964-D5FCB7733721}" sibTransId="{0126BAFA-916D-45A1-82CF-ED692BBAAD2C}"/>
    <dgm:cxn modelId="{2CD7A9B3-74FA-4BDA-A614-0376646A1FE1}" srcId="{E4B863BB-9381-448B-9002-B1DA3CA19578}" destId="{9A219F66-7735-4F7A-9490-C091821F1C48}" srcOrd="5" destOrd="0" parTransId="{F0D154F9-09B9-4E34-A9B9-ABF803D20723}" sibTransId="{0453BAB5-7844-48D2-B1B9-3F9F32722C43}"/>
    <dgm:cxn modelId="{93B70BB6-D436-44D8-B39D-3966B8CA2D79}" type="presOf" srcId="{9A219F66-7735-4F7A-9490-C091821F1C48}" destId="{C6562D7D-5ECB-4BAD-AF27-BB1CC6F0F2DB}" srcOrd="0" destOrd="0" presId="urn:microsoft.com/office/officeart/2018/2/layout/IconVerticalSolidList"/>
    <dgm:cxn modelId="{B18495BE-4ABE-49BF-BF30-227FED917DA8}" srcId="{E4B863BB-9381-448B-9002-B1DA3CA19578}" destId="{772B522C-D39E-40FA-87BE-3BD7C78A4642}" srcOrd="3" destOrd="0" parTransId="{88F020C7-763E-4E53-AE2D-7ACCF258EAD0}" sibTransId="{BA12DB28-AF33-4932-BF84-5562AA4AEDEB}"/>
    <dgm:cxn modelId="{2EE0CBBF-686A-4B7A-8302-1FDBBF46A5F2}" type="presOf" srcId="{772B522C-D39E-40FA-87BE-3BD7C78A4642}" destId="{B0E34853-6AD6-4582-8B11-B0B2E5B17DD2}" srcOrd="0" destOrd="0" presId="urn:microsoft.com/office/officeart/2018/2/layout/IconVerticalSolidList"/>
    <dgm:cxn modelId="{1244C4D4-FA7E-464F-92A2-EFF5CD95F3DE}" type="presOf" srcId="{EB1B2457-E8FF-431B-8714-29C436C27698}" destId="{931128B0-F51E-49CA-949A-550F9752B5D3}" srcOrd="0" destOrd="0" presId="urn:microsoft.com/office/officeart/2018/2/layout/IconVerticalSolidList"/>
    <dgm:cxn modelId="{CA3847D5-C9F1-45D0-A222-4C86E4C8B75A}" type="presOf" srcId="{FDF1E623-49A0-4940-826D-ADF2F0499D01}" destId="{E590A8EE-3C88-4ADB-AF10-2DBD51D343DE}" srcOrd="0" destOrd="0" presId="urn:microsoft.com/office/officeart/2018/2/layout/IconVerticalSolidList"/>
    <dgm:cxn modelId="{3C3ACBF7-97D1-4CEA-AB0C-D00E6C3115C5}" type="presParOf" srcId="{7A0B210D-85E2-4BA7-84CC-7167CBB5E34D}" destId="{93835E3E-BEAD-4CBC-A2C9-ABA89F39C236}" srcOrd="0" destOrd="0" presId="urn:microsoft.com/office/officeart/2018/2/layout/IconVerticalSolidList"/>
    <dgm:cxn modelId="{3BC7CDDA-A680-46B4-A9F5-69F48E3F71DF}" type="presParOf" srcId="{93835E3E-BEAD-4CBC-A2C9-ABA89F39C236}" destId="{794757A5-B580-4BE2-8C37-2B2D64AB42C8}" srcOrd="0" destOrd="0" presId="urn:microsoft.com/office/officeart/2018/2/layout/IconVerticalSolidList"/>
    <dgm:cxn modelId="{E168315B-9C5D-4296-BABC-885034197BFB}" type="presParOf" srcId="{93835E3E-BEAD-4CBC-A2C9-ABA89F39C236}" destId="{879C875A-FA64-4335-B62D-683ADB633B9B}" srcOrd="1" destOrd="0" presId="urn:microsoft.com/office/officeart/2018/2/layout/IconVerticalSolidList"/>
    <dgm:cxn modelId="{7B897EFD-721C-4174-91CA-48CE0DFCB587}" type="presParOf" srcId="{93835E3E-BEAD-4CBC-A2C9-ABA89F39C236}" destId="{2FC0ED8E-4AFA-4713-93D8-6BED2633838D}" srcOrd="2" destOrd="0" presId="urn:microsoft.com/office/officeart/2018/2/layout/IconVerticalSolidList"/>
    <dgm:cxn modelId="{00F93FE2-7748-446A-B1E6-76FF9A3F2359}" type="presParOf" srcId="{93835E3E-BEAD-4CBC-A2C9-ABA89F39C236}" destId="{E590A8EE-3C88-4ADB-AF10-2DBD51D343DE}" srcOrd="3" destOrd="0" presId="urn:microsoft.com/office/officeart/2018/2/layout/IconVerticalSolidList"/>
    <dgm:cxn modelId="{F501EA34-70BA-4883-B2C1-7F2476E702B9}" type="presParOf" srcId="{7A0B210D-85E2-4BA7-84CC-7167CBB5E34D}" destId="{428473A0-3570-4183-8822-879AB86659F0}" srcOrd="1" destOrd="0" presId="urn:microsoft.com/office/officeart/2018/2/layout/IconVerticalSolidList"/>
    <dgm:cxn modelId="{AA380B4D-9CA8-4EFF-82E5-039345DFAD1B}" type="presParOf" srcId="{7A0B210D-85E2-4BA7-84CC-7167CBB5E34D}" destId="{9E37F764-F7E0-4F9B-8C80-717C7CC095A7}" srcOrd="2" destOrd="0" presId="urn:microsoft.com/office/officeart/2018/2/layout/IconVerticalSolidList"/>
    <dgm:cxn modelId="{CBAB0E32-ECFD-444A-90E8-9999B0560D82}" type="presParOf" srcId="{9E37F764-F7E0-4F9B-8C80-717C7CC095A7}" destId="{0945C9EF-10F8-4FC4-ADCF-EC53C7CFFAA6}" srcOrd="0" destOrd="0" presId="urn:microsoft.com/office/officeart/2018/2/layout/IconVerticalSolidList"/>
    <dgm:cxn modelId="{B0630595-40E0-4D12-A798-7E9C45EC9F3D}" type="presParOf" srcId="{9E37F764-F7E0-4F9B-8C80-717C7CC095A7}" destId="{6CB06A20-ACF4-4C64-89DB-21592D554FC8}" srcOrd="1" destOrd="0" presId="urn:microsoft.com/office/officeart/2018/2/layout/IconVerticalSolidList"/>
    <dgm:cxn modelId="{E39B5827-DF99-42BF-8522-E6C34E14CA76}" type="presParOf" srcId="{9E37F764-F7E0-4F9B-8C80-717C7CC095A7}" destId="{BB337EAF-89A1-4D4D-AE2F-5C95457D6370}" srcOrd="2" destOrd="0" presId="urn:microsoft.com/office/officeart/2018/2/layout/IconVerticalSolidList"/>
    <dgm:cxn modelId="{EAC4C10D-3EE9-4C09-B7FB-3A440A6FAD10}" type="presParOf" srcId="{9E37F764-F7E0-4F9B-8C80-717C7CC095A7}" destId="{931128B0-F51E-49CA-949A-550F9752B5D3}" srcOrd="3" destOrd="0" presId="urn:microsoft.com/office/officeart/2018/2/layout/IconVerticalSolidList"/>
    <dgm:cxn modelId="{FF1B6DB7-E0E0-4E35-AF0E-1E7AF70B02F4}" type="presParOf" srcId="{7A0B210D-85E2-4BA7-84CC-7167CBB5E34D}" destId="{C69C5223-2647-4757-8B14-D3B63F0150FD}" srcOrd="3" destOrd="0" presId="urn:microsoft.com/office/officeart/2018/2/layout/IconVerticalSolidList"/>
    <dgm:cxn modelId="{C827E01F-C6A1-48AC-A1FF-F348444B9C4E}" type="presParOf" srcId="{7A0B210D-85E2-4BA7-84CC-7167CBB5E34D}" destId="{B1535C8D-690C-4EB2-8125-44F830EB48EB}" srcOrd="4" destOrd="0" presId="urn:microsoft.com/office/officeart/2018/2/layout/IconVerticalSolidList"/>
    <dgm:cxn modelId="{2EFF83EF-5928-4648-B376-969FB1205C3B}" type="presParOf" srcId="{B1535C8D-690C-4EB2-8125-44F830EB48EB}" destId="{00C8A6F7-844D-410B-B1AF-AC4686A6EEFA}" srcOrd="0" destOrd="0" presId="urn:microsoft.com/office/officeart/2018/2/layout/IconVerticalSolidList"/>
    <dgm:cxn modelId="{63D67095-F72F-4A65-807D-A2E7D045F1AC}" type="presParOf" srcId="{B1535C8D-690C-4EB2-8125-44F830EB48EB}" destId="{07DC3A60-1BB9-4718-803C-FEE6B7559812}" srcOrd="1" destOrd="0" presId="urn:microsoft.com/office/officeart/2018/2/layout/IconVerticalSolidList"/>
    <dgm:cxn modelId="{43CB3A40-65D4-4832-B402-95D4446D3F5A}" type="presParOf" srcId="{B1535C8D-690C-4EB2-8125-44F830EB48EB}" destId="{86685E37-171A-4CDC-9DDC-C1DDD380A276}" srcOrd="2" destOrd="0" presId="urn:microsoft.com/office/officeart/2018/2/layout/IconVerticalSolidList"/>
    <dgm:cxn modelId="{241CC4A9-CBF5-4FF5-9578-F882D3F16987}" type="presParOf" srcId="{B1535C8D-690C-4EB2-8125-44F830EB48EB}" destId="{58707E07-3C5D-4A7E-996F-53B09B1308B0}" srcOrd="3" destOrd="0" presId="urn:microsoft.com/office/officeart/2018/2/layout/IconVerticalSolidList"/>
    <dgm:cxn modelId="{F1AE9FC9-3926-4D08-AD14-8FEAC22086B2}" type="presParOf" srcId="{7A0B210D-85E2-4BA7-84CC-7167CBB5E34D}" destId="{8683D8D7-CC9F-493C-B716-EC70767B9D79}" srcOrd="5" destOrd="0" presId="urn:microsoft.com/office/officeart/2018/2/layout/IconVerticalSolidList"/>
    <dgm:cxn modelId="{434970B8-B72F-4AE2-AC05-62938A37C43A}" type="presParOf" srcId="{7A0B210D-85E2-4BA7-84CC-7167CBB5E34D}" destId="{920B1A65-E305-4579-BF3D-81DE418D2FEB}" srcOrd="6" destOrd="0" presId="urn:microsoft.com/office/officeart/2018/2/layout/IconVerticalSolidList"/>
    <dgm:cxn modelId="{E6E97A1F-8494-4B0C-9E0C-1D314044B9DC}" type="presParOf" srcId="{920B1A65-E305-4579-BF3D-81DE418D2FEB}" destId="{CEF6ACFF-91B9-42C1-81E9-62111CE4D7D0}" srcOrd="0" destOrd="0" presId="urn:microsoft.com/office/officeart/2018/2/layout/IconVerticalSolidList"/>
    <dgm:cxn modelId="{90B3C2B9-2416-4EB9-BB18-176E3F394281}" type="presParOf" srcId="{920B1A65-E305-4579-BF3D-81DE418D2FEB}" destId="{3BBA5420-3E6A-4C35-8074-00C0B2E043D2}" srcOrd="1" destOrd="0" presId="urn:microsoft.com/office/officeart/2018/2/layout/IconVerticalSolidList"/>
    <dgm:cxn modelId="{597F9B7E-01F7-4D07-B3DB-C6EEC1BB988C}" type="presParOf" srcId="{920B1A65-E305-4579-BF3D-81DE418D2FEB}" destId="{2D2616B2-6E39-4314-B460-857051D639F2}" srcOrd="2" destOrd="0" presId="urn:microsoft.com/office/officeart/2018/2/layout/IconVerticalSolidList"/>
    <dgm:cxn modelId="{AD9B9FAA-54D9-4350-9B2A-CB91EAF0B422}" type="presParOf" srcId="{920B1A65-E305-4579-BF3D-81DE418D2FEB}" destId="{B0E34853-6AD6-4582-8B11-B0B2E5B17DD2}" srcOrd="3" destOrd="0" presId="urn:microsoft.com/office/officeart/2018/2/layout/IconVerticalSolidList"/>
    <dgm:cxn modelId="{0858EABB-7FC2-4914-AD4F-B62DB1452769}" type="presParOf" srcId="{7A0B210D-85E2-4BA7-84CC-7167CBB5E34D}" destId="{00818E26-644B-474A-A85F-941D3C982EB7}" srcOrd="7" destOrd="0" presId="urn:microsoft.com/office/officeart/2018/2/layout/IconVerticalSolidList"/>
    <dgm:cxn modelId="{9DDC7911-463E-4BBF-988C-2B6958597D4C}" type="presParOf" srcId="{7A0B210D-85E2-4BA7-84CC-7167CBB5E34D}" destId="{CC40CC70-AE18-4C92-98B4-CA7167E9CDFE}" srcOrd="8" destOrd="0" presId="urn:microsoft.com/office/officeart/2018/2/layout/IconVerticalSolidList"/>
    <dgm:cxn modelId="{B905B1C7-5C2E-4072-95D5-2DC70343483F}" type="presParOf" srcId="{CC40CC70-AE18-4C92-98B4-CA7167E9CDFE}" destId="{11A6ECC2-EE1A-4BFF-903F-A874EA48690E}" srcOrd="0" destOrd="0" presId="urn:microsoft.com/office/officeart/2018/2/layout/IconVerticalSolidList"/>
    <dgm:cxn modelId="{DF1B1C5B-5E73-42D3-950D-248C48472CF0}" type="presParOf" srcId="{CC40CC70-AE18-4C92-98B4-CA7167E9CDFE}" destId="{D9A9CACC-C156-4938-BC1A-5C717AC96AA9}" srcOrd="1" destOrd="0" presId="urn:microsoft.com/office/officeart/2018/2/layout/IconVerticalSolidList"/>
    <dgm:cxn modelId="{DFD3B19A-E997-4B8A-8B58-34AB3A7D7E78}" type="presParOf" srcId="{CC40CC70-AE18-4C92-98B4-CA7167E9CDFE}" destId="{AA5F60F1-668B-4119-9AD5-12A2836D89FD}" srcOrd="2" destOrd="0" presId="urn:microsoft.com/office/officeart/2018/2/layout/IconVerticalSolidList"/>
    <dgm:cxn modelId="{27B79794-AF19-4BCD-98B4-66B44E8813F4}" type="presParOf" srcId="{CC40CC70-AE18-4C92-98B4-CA7167E9CDFE}" destId="{1372BD05-2A59-4938-8B0F-66A2CE18C45A}" srcOrd="3" destOrd="0" presId="urn:microsoft.com/office/officeart/2018/2/layout/IconVerticalSolidList"/>
    <dgm:cxn modelId="{5DC51F17-6895-40D4-B177-D66EA066869B}" type="presParOf" srcId="{7A0B210D-85E2-4BA7-84CC-7167CBB5E34D}" destId="{719B8949-5715-4B34-9AE0-AD7486CBBEB2}" srcOrd="9" destOrd="0" presId="urn:microsoft.com/office/officeart/2018/2/layout/IconVerticalSolidList"/>
    <dgm:cxn modelId="{3F0ACCD2-0428-4900-8F28-54FB17B98AB0}" type="presParOf" srcId="{7A0B210D-85E2-4BA7-84CC-7167CBB5E34D}" destId="{7B31F99A-E2FF-401F-A5CE-5A0C8F5570CC}" srcOrd="10" destOrd="0" presId="urn:microsoft.com/office/officeart/2018/2/layout/IconVerticalSolidList"/>
    <dgm:cxn modelId="{21286E5F-B5B3-43A6-97D2-F9D23C14B074}" type="presParOf" srcId="{7B31F99A-E2FF-401F-A5CE-5A0C8F5570CC}" destId="{DF68E10C-ECFC-4EA0-94AC-F02C1C5DECA3}" srcOrd="0" destOrd="0" presId="urn:microsoft.com/office/officeart/2018/2/layout/IconVerticalSolidList"/>
    <dgm:cxn modelId="{03895755-04DD-4FDB-AE7B-9EB2ABD135DA}" type="presParOf" srcId="{7B31F99A-E2FF-401F-A5CE-5A0C8F5570CC}" destId="{32EA21B5-A945-450E-8E99-3BEC994297B0}" srcOrd="1" destOrd="0" presId="urn:microsoft.com/office/officeart/2018/2/layout/IconVerticalSolidList"/>
    <dgm:cxn modelId="{EF209E6F-A869-4E36-9AE7-8E09EC3024F3}" type="presParOf" srcId="{7B31F99A-E2FF-401F-A5CE-5A0C8F5570CC}" destId="{ACD91177-F2A3-4426-BA3E-74753A21B9D8}" srcOrd="2" destOrd="0" presId="urn:microsoft.com/office/officeart/2018/2/layout/IconVerticalSolidList"/>
    <dgm:cxn modelId="{6ED6175B-F09F-4F68-BCF7-1A753CDE250D}" type="presParOf" srcId="{7B31F99A-E2FF-401F-A5CE-5A0C8F5570CC}" destId="{C6562D7D-5ECB-4BAD-AF27-BB1CC6F0F2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757A5-B580-4BE2-8C37-2B2D64AB42C8}">
      <dsp:nvSpPr>
        <dsp:cNvPr id="0" name=""/>
        <dsp:cNvSpPr/>
      </dsp:nvSpPr>
      <dsp:spPr>
        <a:xfrm>
          <a:off x="0" y="0"/>
          <a:ext cx="7908588" cy="815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C875A-FA64-4335-B62D-683ADB633B9B}">
      <dsp:nvSpPr>
        <dsp:cNvPr id="0" name=""/>
        <dsp:cNvSpPr/>
      </dsp:nvSpPr>
      <dsp:spPr>
        <a:xfrm>
          <a:off x="246813" y="185494"/>
          <a:ext cx="448751" cy="448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0A8EE-3C88-4ADB-AF10-2DBD51D343DE}">
      <dsp:nvSpPr>
        <dsp:cNvPr id="0" name=""/>
        <dsp:cNvSpPr/>
      </dsp:nvSpPr>
      <dsp:spPr>
        <a:xfrm>
          <a:off x="942377" y="1914"/>
          <a:ext cx="6966210" cy="81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1" tIns="86351" rIns="86351" bIns="863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 resumo deve conter no máximo 250 palavras,</a:t>
          </a:r>
          <a:endParaRPr lang="en-US" sz="1900" kern="1200" dirty="0"/>
        </a:p>
      </dsp:txBody>
      <dsp:txXfrm>
        <a:off x="942377" y="1914"/>
        <a:ext cx="6966210" cy="815911"/>
      </dsp:txXfrm>
    </dsp:sp>
    <dsp:sp modelId="{0945C9EF-10F8-4FC4-ADCF-EC53C7CFFAA6}">
      <dsp:nvSpPr>
        <dsp:cNvPr id="0" name=""/>
        <dsp:cNvSpPr/>
      </dsp:nvSpPr>
      <dsp:spPr>
        <a:xfrm>
          <a:off x="0" y="1021804"/>
          <a:ext cx="7908588" cy="815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06A20-ACF4-4C64-89DB-21592D554FC8}">
      <dsp:nvSpPr>
        <dsp:cNvPr id="0" name=""/>
        <dsp:cNvSpPr/>
      </dsp:nvSpPr>
      <dsp:spPr>
        <a:xfrm>
          <a:off x="246813" y="1205384"/>
          <a:ext cx="448751" cy="448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128B0-F51E-49CA-949A-550F9752B5D3}">
      <dsp:nvSpPr>
        <dsp:cNvPr id="0" name=""/>
        <dsp:cNvSpPr/>
      </dsp:nvSpPr>
      <dsp:spPr>
        <a:xfrm>
          <a:off x="942377" y="1021804"/>
          <a:ext cx="6966210" cy="81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1" tIns="86351" rIns="86351" bIns="863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Ser redigido em único parágrafo, em espaçamento simples, no tempo verbal passado.</a:t>
          </a:r>
          <a:endParaRPr lang="en-US" sz="1900" kern="1200" dirty="0"/>
        </a:p>
      </dsp:txBody>
      <dsp:txXfrm>
        <a:off x="942377" y="1021804"/>
        <a:ext cx="6966210" cy="815911"/>
      </dsp:txXfrm>
    </dsp:sp>
    <dsp:sp modelId="{00C8A6F7-844D-410B-B1AF-AC4686A6EEFA}">
      <dsp:nvSpPr>
        <dsp:cNvPr id="0" name=""/>
        <dsp:cNvSpPr/>
      </dsp:nvSpPr>
      <dsp:spPr>
        <a:xfrm>
          <a:off x="0" y="2041693"/>
          <a:ext cx="7908588" cy="815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C3A60-1BB9-4718-803C-FEE6B7559812}">
      <dsp:nvSpPr>
        <dsp:cNvPr id="0" name=""/>
        <dsp:cNvSpPr/>
      </dsp:nvSpPr>
      <dsp:spPr>
        <a:xfrm>
          <a:off x="246813" y="2225274"/>
          <a:ext cx="448751" cy="448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07E07-3C5D-4A7E-996F-53B09B1308B0}">
      <dsp:nvSpPr>
        <dsp:cNvPr id="0" name=""/>
        <dsp:cNvSpPr/>
      </dsp:nvSpPr>
      <dsp:spPr>
        <a:xfrm>
          <a:off x="942377" y="2041693"/>
          <a:ext cx="6966210" cy="81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1" tIns="86351" rIns="86351" bIns="863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Deve ser iniciado com uma curta apresentação da importância do tema (contextualização).</a:t>
          </a:r>
          <a:endParaRPr lang="en-US" sz="1900" kern="1200" dirty="0"/>
        </a:p>
      </dsp:txBody>
      <dsp:txXfrm>
        <a:off x="942377" y="2041693"/>
        <a:ext cx="6966210" cy="815911"/>
      </dsp:txXfrm>
    </dsp:sp>
    <dsp:sp modelId="{CEF6ACFF-91B9-42C1-81E9-62111CE4D7D0}">
      <dsp:nvSpPr>
        <dsp:cNvPr id="0" name=""/>
        <dsp:cNvSpPr/>
      </dsp:nvSpPr>
      <dsp:spPr>
        <a:xfrm>
          <a:off x="0" y="3061583"/>
          <a:ext cx="7908588" cy="8159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A5420-3E6A-4C35-8074-00C0B2E043D2}">
      <dsp:nvSpPr>
        <dsp:cNvPr id="0" name=""/>
        <dsp:cNvSpPr/>
      </dsp:nvSpPr>
      <dsp:spPr>
        <a:xfrm>
          <a:off x="246813" y="3245163"/>
          <a:ext cx="448751" cy="448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34853-6AD6-4582-8B11-B0B2E5B17DD2}">
      <dsp:nvSpPr>
        <dsp:cNvPr id="0" name=""/>
        <dsp:cNvSpPr/>
      </dsp:nvSpPr>
      <dsp:spPr>
        <a:xfrm>
          <a:off x="942377" y="3061583"/>
          <a:ext cx="6966210" cy="81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1" tIns="86351" rIns="86351" bIns="863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Em seguida, deve ser apresentado o objetivo, </a:t>
          </a:r>
          <a:endParaRPr lang="en-US" sz="1900" kern="1200" dirty="0"/>
        </a:p>
      </dsp:txBody>
      <dsp:txXfrm>
        <a:off x="942377" y="3061583"/>
        <a:ext cx="6966210" cy="815911"/>
      </dsp:txXfrm>
    </dsp:sp>
    <dsp:sp modelId="{11A6ECC2-EE1A-4BFF-903F-A874EA48690E}">
      <dsp:nvSpPr>
        <dsp:cNvPr id="0" name=""/>
        <dsp:cNvSpPr/>
      </dsp:nvSpPr>
      <dsp:spPr>
        <a:xfrm>
          <a:off x="0" y="4081473"/>
          <a:ext cx="7908588" cy="8159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9CACC-C156-4938-BC1A-5C717AC96AA9}">
      <dsp:nvSpPr>
        <dsp:cNvPr id="0" name=""/>
        <dsp:cNvSpPr/>
      </dsp:nvSpPr>
      <dsp:spPr>
        <a:xfrm>
          <a:off x="246813" y="4265053"/>
          <a:ext cx="448751" cy="4487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2BD05-2A59-4938-8B0F-66A2CE18C45A}">
      <dsp:nvSpPr>
        <dsp:cNvPr id="0" name=""/>
        <dsp:cNvSpPr/>
      </dsp:nvSpPr>
      <dsp:spPr>
        <a:xfrm>
          <a:off x="942377" y="4081473"/>
          <a:ext cx="6966210" cy="81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1" tIns="86351" rIns="86351" bIns="863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Depois uma breve descrição da metodologia que foi empregada no trabalho de pesquisa, </a:t>
          </a:r>
          <a:endParaRPr lang="en-US" sz="1900" kern="1200" dirty="0"/>
        </a:p>
      </dsp:txBody>
      <dsp:txXfrm>
        <a:off x="942377" y="4081473"/>
        <a:ext cx="6966210" cy="815911"/>
      </dsp:txXfrm>
    </dsp:sp>
    <dsp:sp modelId="{DF68E10C-ECFC-4EA0-94AC-F02C1C5DECA3}">
      <dsp:nvSpPr>
        <dsp:cNvPr id="0" name=""/>
        <dsp:cNvSpPr/>
      </dsp:nvSpPr>
      <dsp:spPr>
        <a:xfrm>
          <a:off x="0" y="5101362"/>
          <a:ext cx="7908588" cy="815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A21B5-A945-450E-8E99-3BEC994297B0}">
      <dsp:nvSpPr>
        <dsp:cNvPr id="0" name=""/>
        <dsp:cNvSpPr/>
      </dsp:nvSpPr>
      <dsp:spPr>
        <a:xfrm>
          <a:off x="246813" y="5284942"/>
          <a:ext cx="448751" cy="4487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62D7D-5ECB-4BAD-AF27-BB1CC6F0F2DB}">
      <dsp:nvSpPr>
        <dsp:cNvPr id="0" name=""/>
        <dsp:cNvSpPr/>
      </dsp:nvSpPr>
      <dsp:spPr>
        <a:xfrm>
          <a:off x="942377" y="5101362"/>
          <a:ext cx="6966210" cy="81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1" tIns="86351" rIns="86351" bIns="863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Fechar o resumo com os mais importantes resultados que foram obtidos pesquisa</a:t>
          </a:r>
          <a:endParaRPr lang="en-US" sz="1900" kern="1200"/>
        </a:p>
      </dsp:txBody>
      <dsp:txXfrm>
        <a:off x="942377" y="5101362"/>
        <a:ext cx="6966210" cy="815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6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6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9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3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7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3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6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4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46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04EE8D-B837-4651-907D-D83F52E5B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D52885-4B7F-4398-B2D3-62AEAAD3BACA}"/>
              </a:ext>
            </a:extLst>
          </p:cNvPr>
          <p:cNvSpPr txBox="1"/>
          <p:nvPr/>
        </p:nvSpPr>
        <p:spPr>
          <a:xfrm>
            <a:off x="4332716" y="1767377"/>
            <a:ext cx="7382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Como escrever o resumo de um trabalho de conclusão de curso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CB4F64-709C-481A-8092-EECC3FE67B4E}"/>
              </a:ext>
            </a:extLst>
          </p:cNvPr>
          <p:cNvSpPr txBox="1"/>
          <p:nvPr/>
        </p:nvSpPr>
        <p:spPr>
          <a:xfrm>
            <a:off x="4332716" y="4073413"/>
            <a:ext cx="7382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Profa. Ana Paula D. Zocca</a:t>
            </a:r>
          </a:p>
        </p:txBody>
      </p:sp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07A75B34-26C5-459B-9DC4-52D2DAB68989}"/>
              </a:ext>
            </a:extLst>
          </p:cNvPr>
          <p:cNvSpPr/>
          <p:nvPr/>
        </p:nvSpPr>
        <p:spPr>
          <a:xfrm>
            <a:off x="6345798" y="5379167"/>
            <a:ext cx="3356042" cy="573932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Última seção a ser escrita!</a:t>
            </a:r>
          </a:p>
        </p:txBody>
      </p:sp>
      <p:pic>
        <p:nvPicPr>
          <p:cNvPr id="3" name="Picture 2" descr="Músicos, CUIDADO — NÃO VIREM meieiros digitais - SomosMúsica">
            <a:extLst>
              <a:ext uri="{FF2B5EF4-FFF2-40B4-BE49-F238E27FC236}">
                <a16:creationId xmlns:a16="http://schemas.microsoft.com/office/drawing/2014/main" id="{0CAE2C27-A032-4023-BC63-E2A02EFA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455" y="4998854"/>
            <a:ext cx="1300935" cy="114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79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3D3DC1C-C971-43D6-9E93-A293AB9D6465}"/>
              </a:ext>
            </a:extLst>
          </p:cNvPr>
          <p:cNvCxnSpPr/>
          <p:nvPr/>
        </p:nvCxnSpPr>
        <p:spPr>
          <a:xfrm>
            <a:off x="0" y="6289705"/>
            <a:ext cx="1219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E76E2352-2119-40DA-B044-623B4AB3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151" y="6249949"/>
            <a:ext cx="1626109" cy="64686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AFED58D-F00B-48E6-9FB6-FA7D9A24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81" y="601567"/>
            <a:ext cx="3054091" cy="4709131"/>
          </a:xfrm>
        </p:spPr>
        <p:txBody>
          <a:bodyPr anchor="ctr">
            <a:normAutofit/>
          </a:bodyPr>
          <a:lstStyle/>
          <a:p>
            <a:pPr algn="ctr"/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Estrutura do resumo</a:t>
            </a:r>
          </a:p>
        </p:txBody>
      </p:sp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6157915D-8B44-4D54-B1F3-3455A7199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361693"/>
              </p:ext>
            </p:extLst>
          </p:nvPr>
        </p:nvGraphicFramePr>
        <p:xfrm>
          <a:off x="4017523" y="223747"/>
          <a:ext cx="7908588" cy="5919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242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E0526-CAC5-4CA6-8C6D-30A25DA8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8" y="97316"/>
            <a:ext cx="11029616" cy="487452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 de resumo: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2C678-B3B6-4384-9D6C-1D4DA4B5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6" y="1757779"/>
            <a:ext cx="11095902" cy="45726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/>
              <a:t>	</a:t>
            </a:r>
            <a:r>
              <a:rPr lang="pt-BR" sz="20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 capital humano das organizações passou a ser vital para o sucesso do negócio, pois representa o principal diferencial competitivo das organizações bem sucedidas. Em um mundo mutável e competitivo, as organizações precisam preparar-se continuamente para os desafios da inovação e da concorrência. São as pessoas que fazem as coisas acontecerem, que conduzem os negócios, produzem os produtos e prestam bons serviços. Para conseguir isso, é imprescindível o treinamento e o desenvolvimento das pessoas</a:t>
            </a: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BR" sz="2000" dirty="0">
                <a:solidFill>
                  <a:schemeClr val="tx1"/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Neste contexto, o objetivo geral  do trabalho foi fazer uma proposta de treinamento para os funcionários de vendas de uma empresa do setor varejista.  </a:t>
            </a:r>
            <a:r>
              <a:rPr lang="pt-BR" sz="2000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metodologia de estudo foi qualitativa e descritiva com coleta de dados por meio de questionário aplicado para um grupo de 15 vendedores de uma loja de materiais de construção no interior de São Paulo. </a:t>
            </a:r>
            <a:r>
              <a:rPr lang="pt-BR" sz="2000" dirty="0">
                <a:solidFill>
                  <a:schemeClr val="tx1"/>
                </a:solidFill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Como resultado foi constatado que as principais dificuldades dos vendedores eram  a falta de conhecimento sobre os produtos e a necessidade de melhor domínio das técnicas de vendas. A partir deste diagnóstico, foi elaborado uma proposta de treinamento com foco no estudo dos produtos e novas abordagem de vendas</a:t>
            </a:r>
            <a:r>
              <a:rPr lang="pt-BR" sz="1800" dirty="0">
                <a:highlight>
                  <a:srgbClr val="00FF00"/>
                </a:highlight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9959BE-A12F-423B-BB8F-58A7D5C76635}"/>
              </a:ext>
            </a:extLst>
          </p:cNvPr>
          <p:cNvSpPr txBox="1"/>
          <p:nvPr/>
        </p:nvSpPr>
        <p:spPr>
          <a:xfrm>
            <a:off x="8749998" y="452782"/>
            <a:ext cx="594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Trabalho sobre treinamento</a:t>
            </a:r>
          </a:p>
        </p:txBody>
      </p:sp>
      <p:sp>
        <p:nvSpPr>
          <p:cNvPr id="5" name="Texto Explicativo: Seta para Baixo 4">
            <a:extLst>
              <a:ext uri="{FF2B5EF4-FFF2-40B4-BE49-F238E27FC236}">
                <a16:creationId xmlns:a16="http://schemas.microsoft.com/office/drawing/2014/main" id="{5E4F1CB0-786A-4953-9C22-93B04D6F5DC0}"/>
              </a:ext>
            </a:extLst>
          </p:cNvPr>
          <p:cNvSpPr/>
          <p:nvPr/>
        </p:nvSpPr>
        <p:spPr>
          <a:xfrm>
            <a:off x="0" y="779972"/>
            <a:ext cx="1695635" cy="1453340"/>
          </a:xfrm>
          <a:prstGeom prst="downArrowCallout">
            <a:avLst>
              <a:gd name="adj1" fmla="val 9620"/>
              <a:gd name="adj2" fmla="val 18708"/>
              <a:gd name="adj3" fmla="val 2569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1. Importância</a:t>
            </a:r>
          </a:p>
        </p:txBody>
      </p:sp>
      <p:sp>
        <p:nvSpPr>
          <p:cNvPr id="7" name="Texto Explicativo: Seta para Baixo 6">
            <a:extLst>
              <a:ext uri="{FF2B5EF4-FFF2-40B4-BE49-F238E27FC236}">
                <a16:creationId xmlns:a16="http://schemas.microsoft.com/office/drawing/2014/main" id="{33ECA27F-F927-4C2A-ACF9-4F9001760244}"/>
              </a:ext>
            </a:extLst>
          </p:cNvPr>
          <p:cNvSpPr/>
          <p:nvPr/>
        </p:nvSpPr>
        <p:spPr>
          <a:xfrm>
            <a:off x="2005201" y="1317397"/>
            <a:ext cx="1695635" cy="2454478"/>
          </a:xfrm>
          <a:prstGeom prst="downArrowCallout">
            <a:avLst>
              <a:gd name="adj1" fmla="val 9602"/>
              <a:gd name="adj2" fmla="val 17810"/>
              <a:gd name="adj3" fmla="val 25000"/>
              <a:gd name="adj4" fmla="val 33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 Objetivo</a:t>
            </a:r>
          </a:p>
        </p:txBody>
      </p:sp>
      <p:sp>
        <p:nvSpPr>
          <p:cNvPr id="9" name="Texto Explicativo: Seta para Baixo 8">
            <a:extLst>
              <a:ext uri="{FF2B5EF4-FFF2-40B4-BE49-F238E27FC236}">
                <a16:creationId xmlns:a16="http://schemas.microsoft.com/office/drawing/2014/main" id="{32726CF8-D28B-442D-A25A-12B8F7DC286C}"/>
              </a:ext>
            </a:extLst>
          </p:cNvPr>
          <p:cNvSpPr/>
          <p:nvPr/>
        </p:nvSpPr>
        <p:spPr>
          <a:xfrm>
            <a:off x="6508716" y="975938"/>
            <a:ext cx="1695635" cy="3138552"/>
          </a:xfrm>
          <a:prstGeom prst="downArrowCallout">
            <a:avLst>
              <a:gd name="adj1" fmla="val 9602"/>
              <a:gd name="adj2" fmla="val 17810"/>
              <a:gd name="adj3" fmla="val 25000"/>
              <a:gd name="adj4" fmla="val 33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3. Metodologia</a:t>
            </a:r>
          </a:p>
        </p:txBody>
      </p:sp>
      <p:sp>
        <p:nvSpPr>
          <p:cNvPr id="10" name="Texto Explicativo: Seta para Cima 9">
            <a:extLst>
              <a:ext uri="{FF2B5EF4-FFF2-40B4-BE49-F238E27FC236}">
                <a16:creationId xmlns:a16="http://schemas.microsoft.com/office/drawing/2014/main" id="{75FEBE0A-984C-45AF-A4EE-36E8F8BAC2F5}"/>
              </a:ext>
            </a:extLst>
          </p:cNvPr>
          <p:cNvSpPr/>
          <p:nvPr/>
        </p:nvSpPr>
        <p:spPr>
          <a:xfrm>
            <a:off x="8897780" y="4882110"/>
            <a:ext cx="1430702" cy="1731523"/>
          </a:xfrm>
          <a:prstGeom prst="upArrowCallout">
            <a:avLst>
              <a:gd name="adj1" fmla="val 10714"/>
              <a:gd name="adj2" fmla="val 18878"/>
              <a:gd name="adj3" fmla="val 21227"/>
              <a:gd name="adj4" fmla="val 43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 Principais resultados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B9E786-DE01-4578-9E4F-44330BECD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151" y="6249949"/>
            <a:ext cx="1626109" cy="646861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163D762-AF78-4F6A-B9E8-D9F0BE6D6240}"/>
              </a:ext>
            </a:extLst>
          </p:cNvPr>
          <p:cNvCxnSpPr>
            <a:cxnSpLocks/>
          </p:cNvCxnSpPr>
          <p:nvPr/>
        </p:nvCxnSpPr>
        <p:spPr>
          <a:xfrm>
            <a:off x="0" y="6289705"/>
            <a:ext cx="1219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0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3D3DC1C-C971-43D6-9E93-A293AB9D6465}"/>
              </a:ext>
            </a:extLst>
          </p:cNvPr>
          <p:cNvCxnSpPr/>
          <p:nvPr/>
        </p:nvCxnSpPr>
        <p:spPr>
          <a:xfrm>
            <a:off x="0" y="6289705"/>
            <a:ext cx="1219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E76E2352-2119-40DA-B044-623B4AB3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151" y="6249949"/>
            <a:ext cx="1626109" cy="6468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6334E2A-7ED8-4355-BAFB-C8DA7C82D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04" r="1" b="7458"/>
          <a:stretch/>
        </p:blipFill>
        <p:spPr>
          <a:xfrm>
            <a:off x="1538065" y="937968"/>
            <a:ext cx="9287367" cy="4744633"/>
          </a:xfrm>
          <a:prstGeom prst="rect">
            <a:avLst/>
          </a:prstGeom>
          <a:noFill/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7EBC353-7AD5-477D-BEAA-F17FB7B77D9C}"/>
              </a:ext>
            </a:extLst>
          </p:cNvPr>
          <p:cNvSpPr txBox="1">
            <a:spLocks/>
          </p:cNvSpPr>
          <p:nvPr/>
        </p:nvSpPr>
        <p:spPr>
          <a:xfrm>
            <a:off x="6442117" y="2174001"/>
            <a:ext cx="3851895" cy="2541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pt-BR" sz="3600" dirty="0"/>
              <a:t>Parabéns por chegar até aqui!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36007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CFA7B293EDBE4DB98FBC161D82B39F" ma:contentTypeVersion="15" ma:contentTypeDescription="Crie um novo documento." ma:contentTypeScope="" ma:versionID="1d1f8818af2260259714cda97dd82c36">
  <xsd:schema xmlns:xsd="http://www.w3.org/2001/XMLSchema" xmlns:xs="http://www.w3.org/2001/XMLSchema" xmlns:p="http://schemas.microsoft.com/office/2006/metadata/properties" xmlns:ns2="2c89dc19-a755-4b1f-8ccb-ddc282e02978" xmlns:ns3="1e7d8aaf-77fb-4419-819f-502bcc31ffe3" targetNamespace="http://schemas.microsoft.com/office/2006/metadata/properties" ma:root="true" ma:fieldsID="a21ab972eb1c809f46dede0ebb19bc93" ns2:_="" ns3:_="">
    <xsd:import namespace="2c89dc19-a755-4b1f-8ccb-ddc282e02978"/>
    <xsd:import namespace="1e7d8aaf-77fb-4419-819f-502bcc31ff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9dc19-a755-4b1f-8ccb-ddc282e029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b121cd5-3768-42a0-b312-b7830db9b9b1}" ma:internalName="TaxCatchAll" ma:showField="CatchAllData" ma:web="2c89dc19-a755-4b1f-8ccb-ddc282e029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d8aaf-77fb-4419-819f-502bcc31f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cf329bc3-ce7e-4e75-9c56-962f8f350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A94ECB-E3F0-4B67-86CB-B7837B6EBFBD}"/>
</file>

<file path=customXml/itemProps2.xml><?xml version="1.0" encoding="utf-8"?>
<ds:datastoreItem xmlns:ds="http://schemas.openxmlformats.org/officeDocument/2006/customXml" ds:itemID="{B62F13C9-43E5-4834-A08F-0BEC5B421B51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27</TotalTime>
  <Words>324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Franklin Gothic Demi</vt:lpstr>
      <vt:lpstr>Wingdings 2</vt:lpstr>
      <vt:lpstr>DividendVTI</vt:lpstr>
      <vt:lpstr>Apresentação do PowerPoint</vt:lpstr>
      <vt:lpstr>Estrutura do resumo</vt:lpstr>
      <vt:lpstr>Exemplo de resumo: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montar o resumo de uma artigo científico</dc:title>
  <dc:creator>Ana Paula Dario Zocca</dc:creator>
  <cp:lastModifiedBy>Tamara Reis</cp:lastModifiedBy>
  <cp:revision>12</cp:revision>
  <dcterms:created xsi:type="dcterms:W3CDTF">2020-06-24T02:07:49Z</dcterms:created>
  <dcterms:modified xsi:type="dcterms:W3CDTF">2021-04-07T14:13:24Z</dcterms:modified>
</cp:coreProperties>
</file>