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13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58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72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3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9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85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4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9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77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EC09-BA05-465D-B95A-1C04EF2D4A9B}" type="datetimeFigureOut">
              <a:rPr lang="es-CO" smtClean="0"/>
              <a:t>10/11/2019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88E3-0D25-4AE1-9E75-D2D1999255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5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mtClean="0"/>
              <a:t>titulo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978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titulo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EDUER</dc:creator>
  <cp:lastModifiedBy>EDUER</cp:lastModifiedBy>
  <cp:revision>1</cp:revision>
  <dcterms:created xsi:type="dcterms:W3CDTF">2019-11-11T01:09:41Z</dcterms:created>
  <dcterms:modified xsi:type="dcterms:W3CDTF">2019-11-11T01:12:09Z</dcterms:modified>
</cp:coreProperties>
</file>