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Arimo"/>
      <p:regular r:id="rId23"/>
      <p:bold r:id="rId24"/>
      <p:italic r:id="rId25"/>
      <p:boldItalic r:id="rId26"/>
    </p:embeddedFont>
    <p:embeddedFont>
      <p:font typeface="Bebas Neue"/>
      <p:regular r:id="rId27"/>
    </p:embeddedFont>
    <p:embeddedFont>
      <p:font typeface="Enriqueta"/>
      <p:regular r:id="rId28"/>
      <p:bold r:id="rId29"/>
    </p:embeddedFont>
    <p:embeddedFont>
      <p:font typeface="PT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01F0BB-B0DB-4769-9E7B-252D11437BE3}">
  <a:tblStyle styleId="{0F01F0BB-B0DB-4769-9E7B-252D11437B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rimo-bold.fntdata"/><Relationship Id="rId23" Type="http://schemas.openxmlformats.org/officeDocument/2006/relationships/font" Target="fonts/Arim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mo-boldItalic.fntdata"/><Relationship Id="rId25" Type="http://schemas.openxmlformats.org/officeDocument/2006/relationships/font" Target="fonts/Arimo-italic.fntdata"/><Relationship Id="rId28" Type="http://schemas.openxmlformats.org/officeDocument/2006/relationships/font" Target="fonts/Enriqueta-regular.fntdata"/><Relationship Id="rId27" Type="http://schemas.openxmlformats.org/officeDocument/2006/relationships/font" Target="fonts/Bebas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Enriquet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-bold.fntdata"/><Relationship Id="rId30" Type="http://schemas.openxmlformats.org/officeDocument/2006/relationships/font" Target="fonts/PTSans-regular.fntdata"/><Relationship Id="rId11" Type="http://schemas.openxmlformats.org/officeDocument/2006/relationships/slide" Target="slides/slide6.xml"/><Relationship Id="rId33" Type="http://schemas.openxmlformats.org/officeDocument/2006/relationships/font" Target="fonts/PTSans-boldItalic.fntdata"/><Relationship Id="rId10" Type="http://schemas.openxmlformats.org/officeDocument/2006/relationships/slide" Target="slides/slide5.xml"/><Relationship Id="rId32" Type="http://schemas.openxmlformats.org/officeDocument/2006/relationships/font" Target="fonts/PT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096aa262c4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096aa262c4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8e1a1758f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8e1a1758f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096aa262c4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1096aa262c4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9a2c99557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9a2c99557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9815f7e9d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9815f7e9d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96d404c7d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96d404c7d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096aa262c4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1096aa262c4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9a2c99557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9a2c99557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830a6295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830a6295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cfe4b209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cfe4b209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8e1a1758fe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8e1a1758f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0991367d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0991367d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8e1a1758f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8e1a1758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096aa262c4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096aa262c4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8e1a1758f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8e1a1758f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8e1a1758f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8e1a1758f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slidesgo.com/de" TargetMode="External"/><Relationship Id="rId4" Type="http://schemas.openxmlformats.org/officeDocument/2006/relationships/hyperlink" Target="http://flaticon.com/de" TargetMode="External"/><Relationship Id="rId5" Type="http://schemas.openxmlformats.org/officeDocument/2006/relationships/hyperlink" Target="http://freepik.com/de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13250" y="1491100"/>
            <a:ext cx="7717500" cy="14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5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96800" y="3195200"/>
            <a:ext cx="3950400" cy="4572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282050" y="-12125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178750"/>
            <a:ext cx="2386500" cy="7215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764823" y="4104400"/>
            <a:ext cx="2386500" cy="10392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5400000">
            <a:off x="8195673" y="3743050"/>
            <a:ext cx="149400" cy="176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1"/>
          <p:cNvPicPr preferRelativeResize="0"/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1764750" y="1500150"/>
            <a:ext cx="5614500" cy="16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subTitle"/>
          </p:nvPr>
        </p:nvSpPr>
        <p:spPr>
          <a:xfrm>
            <a:off x="1766850" y="3146250"/>
            <a:ext cx="5610300" cy="4971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9" name="Google Shape;79;p11"/>
          <p:cNvSpPr/>
          <p:nvPr/>
        </p:nvSpPr>
        <p:spPr>
          <a:xfrm flipH="1" rot="10800000">
            <a:off x="282050" y="2832700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 flipH="1" rot="10800000">
            <a:off x="0" y="4219225"/>
            <a:ext cx="2386500" cy="7215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 flipH="1">
            <a:off x="8721351" y="-12125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1"/>
          <p:cNvSpPr/>
          <p:nvPr/>
        </p:nvSpPr>
        <p:spPr>
          <a:xfrm flipH="1">
            <a:off x="7787200" y="178750"/>
            <a:ext cx="1365600" cy="7215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"/>
          <p:cNvSpPr/>
          <p:nvPr/>
        </p:nvSpPr>
        <p:spPr>
          <a:xfrm rot="-5400000">
            <a:off x="1074750" y="-1074750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type="title"/>
          </p:nvPr>
        </p:nvSpPr>
        <p:spPr>
          <a:xfrm>
            <a:off x="1545116" y="1248695"/>
            <a:ext cx="30057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1545116" y="1633485"/>
            <a:ext cx="30063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2" type="title"/>
          </p:nvPr>
        </p:nvSpPr>
        <p:spPr>
          <a:xfrm>
            <a:off x="5404779" y="1248695"/>
            <a:ext cx="30048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0" name="Google Shape;90;p13"/>
          <p:cNvSpPr txBox="1"/>
          <p:nvPr>
            <p:ph idx="3" type="subTitle"/>
          </p:nvPr>
        </p:nvSpPr>
        <p:spPr>
          <a:xfrm>
            <a:off x="5404779" y="1633485"/>
            <a:ext cx="30057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4" type="title"/>
          </p:nvPr>
        </p:nvSpPr>
        <p:spPr>
          <a:xfrm>
            <a:off x="1545116" y="2397628"/>
            <a:ext cx="30057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2" name="Google Shape;92;p13"/>
          <p:cNvSpPr txBox="1"/>
          <p:nvPr>
            <p:ph idx="5" type="subTitle"/>
          </p:nvPr>
        </p:nvSpPr>
        <p:spPr>
          <a:xfrm>
            <a:off x="1545116" y="2777320"/>
            <a:ext cx="30063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6" type="title"/>
          </p:nvPr>
        </p:nvSpPr>
        <p:spPr>
          <a:xfrm>
            <a:off x="5404779" y="2397628"/>
            <a:ext cx="30048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4" name="Google Shape;94;p13"/>
          <p:cNvSpPr txBox="1"/>
          <p:nvPr>
            <p:ph idx="7" type="subTitle"/>
          </p:nvPr>
        </p:nvSpPr>
        <p:spPr>
          <a:xfrm>
            <a:off x="5404779" y="2777320"/>
            <a:ext cx="30057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hasCustomPrompt="1" idx="8" type="title"/>
          </p:nvPr>
        </p:nvSpPr>
        <p:spPr>
          <a:xfrm>
            <a:off x="733521" y="1463322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hasCustomPrompt="1" idx="9" type="title"/>
          </p:nvPr>
        </p:nvSpPr>
        <p:spPr>
          <a:xfrm>
            <a:off x="733521" y="260601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hasCustomPrompt="1" idx="13" type="title"/>
          </p:nvPr>
        </p:nvSpPr>
        <p:spPr>
          <a:xfrm>
            <a:off x="4611454" y="1463322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hasCustomPrompt="1" idx="14" type="title"/>
          </p:nvPr>
        </p:nvSpPr>
        <p:spPr>
          <a:xfrm>
            <a:off x="4611454" y="260601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idx="15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6" type="title"/>
          </p:nvPr>
        </p:nvSpPr>
        <p:spPr>
          <a:xfrm>
            <a:off x="1545116" y="3544758"/>
            <a:ext cx="30057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1" name="Google Shape;101;p13"/>
          <p:cNvSpPr txBox="1"/>
          <p:nvPr>
            <p:ph idx="17" type="subTitle"/>
          </p:nvPr>
        </p:nvSpPr>
        <p:spPr>
          <a:xfrm>
            <a:off x="1545116" y="3924450"/>
            <a:ext cx="30063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8" type="title"/>
          </p:nvPr>
        </p:nvSpPr>
        <p:spPr>
          <a:xfrm>
            <a:off x="5404779" y="3544758"/>
            <a:ext cx="30048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3" name="Google Shape;103;p13"/>
          <p:cNvSpPr txBox="1"/>
          <p:nvPr>
            <p:ph idx="19" type="subTitle"/>
          </p:nvPr>
        </p:nvSpPr>
        <p:spPr>
          <a:xfrm>
            <a:off x="5404779" y="3924450"/>
            <a:ext cx="30057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hasCustomPrompt="1" idx="20" type="title"/>
          </p:nvPr>
        </p:nvSpPr>
        <p:spPr>
          <a:xfrm>
            <a:off x="733521" y="3753136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hasCustomPrompt="1" idx="21" type="title"/>
          </p:nvPr>
        </p:nvSpPr>
        <p:spPr>
          <a:xfrm>
            <a:off x="4611454" y="3753136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/>
          <p:nvPr/>
        </p:nvSpPr>
        <p:spPr>
          <a:xfrm rot="-5400000">
            <a:off x="1061400" y="-1074750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 rot="10800000">
            <a:off x="8721351" y="2845077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4"/>
          <p:cNvPicPr preferRelativeResize="0"/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 txBox="1"/>
          <p:nvPr>
            <p:ph type="title"/>
          </p:nvPr>
        </p:nvSpPr>
        <p:spPr>
          <a:xfrm>
            <a:off x="1303050" y="3498462"/>
            <a:ext cx="6537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1" name="Google Shape;111;p14"/>
          <p:cNvSpPr txBox="1"/>
          <p:nvPr>
            <p:ph idx="1" type="subTitle"/>
          </p:nvPr>
        </p:nvSpPr>
        <p:spPr>
          <a:xfrm>
            <a:off x="1304400" y="1113138"/>
            <a:ext cx="6535200" cy="22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14"/>
          <p:cNvSpPr/>
          <p:nvPr/>
        </p:nvSpPr>
        <p:spPr>
          <a:xfrm flipH="1">
            <a:off x="8719873" y="-12125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 flipH="1">
            <a:off x="0" y="4104400"/>
            <a:ext cx="2386500" cy="10392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 flipH="1">
            <a:off x="6764823" y="178750"/>
            <a:ext cx="2386500" cy="7215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 flipH="1" rot="10800000">
            <a:off x="280572" y="2845077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5"/>
          <p:cNvPicPr preferRelativeResize="0"/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>
            <p:ph type="title"/>
          </p:nvPr>
        </p:nvSpPr>
        <p:spPr>
          <a:xfrm>
            <a:off x="2901675" y="1932974"/>
            <a:ext cx="4681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9" name="Google Shape;119;p15"/>
          <p:cNvSpPr txBox="1"/>
          <p:nvPr>
            <p:ph hasCustomPrompt="1" idx="2" type="title"/>
          </p:nvPr>
        </p:nvSpPr>
        <p:spPr>
          <a:xfrm>
            <a:off x="1560525" y="2009146"/>
            <a:ext cx="1115700" cy="111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0" name="Google Shape;120;p15"/>
          <p:cNvSpPr txBox="1"/>
          <p:nvPr>
            <p:ph idx="1" type="subTitle"/>
          </p:nvPr>
        </p:nvSpPr>
        <p:spPr>
          <a:xfrm>
            <a:off x="2903625" y="2759804"/>
            <a:ext cx="4677900" cy="4572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121" name="Google Shape;121;p15"/>
          <p:cNvPicPr preferRelativeResize="0"/>
          <p:nvPr/>
        </p:nvPicPr>
        <p:blipFill>
          <a:blip r:embed="rId2">
            <a:alphaModFix amt="2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/>
          <p:nvPr/>
        </p:nvSpPr>
        <p:spPr>
          <a:xfrm rot="10800000">
            <a:off x="9003400" y="2844600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 rot="10800000">
            <a:off x="7030601" y="4219225"/>
            <a:ext cx="2122200" cy="7215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282050" y="0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0" y="190875"/>
            <a:ext cx="2386500" cy="7215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2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6"/>
          <p:cNvPicPr preferRelativeResize="0"/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6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16"/>
          <p:cNvSpPr/>
          <p:nvPr/>
        </p:nvSpPr>
        <p:spPr>
          <a:xfrm rot="-5400000">
            <a:off x="1074750" y="3919350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 flipH="1">
            <a:off x="8721351" y="-12125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 flipH="1">
            <a:off x="7787200" y="178750"/>
            <a:ext cx="1365600" cy="7215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2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7"/>
          <p:cNvPicPr preferRelativeResize="0"/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5" name="Google Shape;135;p17"/>
          <p:cNvSpPr/>
          <p:nvPr/>
        </p:nvSpPr>
        <p:spPr>
          <a:xfrm rot="10800000">
            <a:off x="8712551" y="2870800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 rot="10800000">
            <a:off x="7787925" y="4441050"/>
            <a:ext cx="1365600" cy="7215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 flipH="1" rot="-5400000">
            <a:off x="1055700" y="-1084275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8"/>
          <p:cNvPicPr preferRelativeResize="0"/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 txBox="1"/>
          <p:nvPr>
            <p:ph type="title"/>
          </p:nvPr>
        </p:nvSpPr>
        <p:spPr>
          <a:xfrm>
            <a:off x="2314500" y="2829475"/>
            <a:ext cx="4515000" cy="113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" type="subTitle"/>
          </p:nvPr>
        </p:nvSpPr>
        <p:spPr>
          <a:xfrm>
            <a:off x="2314500" y="4000676"/>
            <a:ext cx="4512900" cy="61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2" name="Google Shape;142;p18"/>
          <p:cNvSpPr/>
          <p:nvPr/>
        </p:nvSpPr>
        <p:spPr>
          <a:xfrm rot="10800000">
            <a:off x="8712551" y="2851750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 rot="10800000">
            <a:off x="7778400" y="4238275"/>
            <a:ext cx="1365600" cy="7215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9"/>
          <p:cNvPicPr preferRelativeResize="0"/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/>
          <p:nvPr>
            <p:ph type="title"/>
          </p:nvPr>
        </p:nvSpPr>
        <p:spPr>
          <a:xfrm>
            <a:off x="713225" y="1714913"/>
            <a:ext cx="3486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1" type="subTitle"/>
          </p:nvPr>
        </p:nvSpPr>
        <p:spPr>
          <a:xfrm>
            <a:off x="713683" y="2421188"/>
            <a:ext cx="3485700" cy="10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48" name="Google Shape;148;p19"/>
          <p:cNvSpPr/>
          <p:nvPr/>
        </p:nvSpPr>
        <p:spPr>
          <a:xfrm>
            <a:off x="282050" y="-12125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0" y="178750"/>
            <a:ext cx="2386500" cy="7215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6764823" y="4104400"/>
            <a:ext cx="2386500" cy="10392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 rot="10800000">
            <a:off x="8721351" y="2845077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0"/>
          <p:cNvPicPr preferRelativeResize="0"/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>
            <p:ph type="title"/>
          </p:nvPr>
        </p:nvSpPr>
        <p:spPr>
          <a:xfrm>
            <a:off x="4751825" y="1714913"/>
            <a:ext cx="3486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5" name="Google Shape;155;p20"/>
          <p:cNvSpPr txBox="1"/>
          <p:nvPr>
            <p:ph idx="1" type="subTitle"/>
          </p:nvPr>
        </p:nvSpPr>
        <p:spPr>
          <a:xfrm>
            <a:off x="4752283" y="2421188"/>
            <a:ext cx="3485700" cy="10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56" name="Google Shape;156;p20"/>
          <p:cNvSpPr/>
          <p:nvPr/>
        </p:nvSpPr>
        <p:spPr>
          <a:xfrm flipH="1">
            <a:off x="8719873" y="-12125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 flipH="1">
            <a:off x="6764823" y="178750"/>
            <a:ext cx="2386500" cy="7215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 flipH="1">
            <a:off x="0" y="4104400"/>
            <a:ext cx="2386500" cy="10392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 flipH="1" rot="10800000">
            <a:off x="280572" y="2845077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2231100" y="2550772"/>
            <a:ext cx="4681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4014150" y="1308697"/>
            <a:ext cx="1115700" cy="1115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2233050" y="3377603"/>
            <a:ext cx="4677900" cy="4572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2">
            <a:alphaModFix amt="2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/>
          <p:nvPr/>
        </p:nvSpPr>
        <p:spPr>
          <a:xfrm flipH="1" rot="10800000">
            <a:off x="1" y="2844600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flipH="1" rot="10800000">
            <a:off x="0" y="4219225"/>
            <a:ext cx="2122200" cy="7215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8721351" y="0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flipH="1">
            <a:off x="6766301" y="190875"/>
            <a:ext cx="2386500" cy="7215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1"/>
          <p:cNvPicPr preferRelativeResize="0"/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>
            <p:ph type="title"/>
          </p:nvPr>
        </p:nvSpPr>
        <p:spPr>
          <a:xfrm>
            <a:off x="3949151" y="2021175"/>
            <a:ext cx="38373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1" type="subTitle"/>
          </p:nvPr>
        </p:nvSpPr>
        <p:spPr>
          <a:xfrm>
            <a:off x="3944525" y="2556387"/>
            <a:ext cx="3837300" cy="74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64" name="Google Shape;164;p21"/>
          <p:cNvSpPr/>
          <p:nvPr/>
        </p:nvSpPr>
        <p:spPr>
          <a:xfrm rot="10800000">
            <a:off x="8719873" y="2845077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1"/>
          <p:cNvSpPr/>
          <p:nvPr/>
        </p:nvSpPr>
        <p:spPr>
          <a:xfrm rot="10800000">
            <a:off x="6764823" y="4231602"/>
            <a:ext cx="2386500" cy="7215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 rot="10800000">
            <a:off x="0" y="-11748"/>
            <a:ext cx="2386500" cy="10392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280572" y="-12125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2"/>
          <p:cNvPicPr preferRelativeResize="0"/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>
            <p:ph type="title"/>
          </p:nvPr>
        </p:nvSpPr>
        <p:spPr>
          <a:xfrm>
            <a:off x="780858" y="2727895"/>
            <a:ext cx="309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2" type="title"/>
          </p:nvPr>
        </p:nvSpPr>
        <p:spPr>
          <a:xfrm>
            <a:off x="5267442" y="2727895"/>
            <a:ext cx="309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0"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1" type="subTitle"/>
          </p:nvPr>
        </p:nvSpPr>
        <p:spPr>
          <a:xfrm>
            <a:off x="5267742" y="3103277"/>
            <a:ext cx="30951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3" name="Google Shape;173;p22"/>
          <p:cNvSpPr txBox="1"/>
          <p:nvPr>
            <p:ph idx="3" type="subTitle"/>
          </p:nvPr>
        </p:nvSpPr>
        <p:spPr>
          <a:xfrm>
            <a:off x="781158" y="3103277"/>
            <a:ext cx="30951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4" name="Google Shape;174;p22"/>
          <p:cNvSpPr txBox="1"/>
          <p:nvPr>
            <p:ph idx="4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5" name="Google Shape;175;p22"/>
          <p:cNvSpPr/>
          <p:nvPr/>
        </p:nvSpPr>
        <p:spPr>
          <a:xfrm flipH="1" rot="10800000">
            <a:off x="282050" y="2844700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 flipH="1" rot="10800000">
            <a:off x="0" y="4231225"/>
            <a:ext cx="2386500" cy="7215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 flipH="1">
            <a:off x="8721351" y="-12125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 flipH="1">
            <a:off x="7787200" y="178750"/>
            <a:ext cx="1365600" cy="7215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3"/>
          <p:cNvPicPr preferRelativeResize="0"/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3"/>
          <p:cNvSpPr txBox="1"/>
          <p:nvPr>
            <p:ph type="title"/>
          </p:nvPr>
        </p:nvSpPr>
        <p:spPr>
          <a:xfrm>
            <a:off x="4118663" y="1526775"/>
            <a:ext cx="2373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2" name="Google Shape;182;p23"/>
          <p:cNvSpPr txBox="1"/>
          <p:nvPr>
            <p:ph idx="2" type="title"/>
          </p:nvPr>
        </p:nvSpPr>
        <p:spPr>
          <a:xfrm>
            <a:off x="2653822" y="3244775"/>
            <a:ext cx="2375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0"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3" name="Google Shape;183;p23"/>
          <p:cNvSpPr txBox="1"/>
          <p:nvPr>
            <p:ph idx="1" type="subTitle"/>
          </p:nvPr>
        </p:nvSpPr>
        <p:spPr>
          <a:xfrm>
            <a:off x="2651422" y="3589935"/>
            <a:ext cx="2377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4" name="Google Shape;184;p23"/>
          <p:cNvSpPr txBox="1"/>
          <p:nvPr>
            <p:ph idx="3" type="subTitle"/>
          </p:nvPr>
        </p:nvSpPr>
        <p:spPr>
          <a:xfrm>
            <a:off x="4118663" y="1871931"/>
            <a:ext cx="23739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5" name="Google Shape;185;p23"/>
          <p:cNvSpPr txBox="1"/>
          <p:nvPr>
            <p:ph idx="4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6" name="Google Shape;186;p23"/>
          <p:cNvSpPr/>
          <p:nvPr/>
        </p:nvSpPr>
        <p:spPr>
          <a:xfrm rot="10800000">
            <a:off x="8702301" y="2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6757500" y="0"/>
            <a:ext cx="2386500" cy="7215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/>
          <p:nvPr/>
        </p:nvSpPr>
        <p:spPr>
          <a:xfrm rot="10800000">
            <a:off x="272676" y="2832702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3"/>
          <p:cNvSpPr/>
          <p:nvPr/>
        </p:nvSpPr>
        <p:spPr>
          <a:xfrm>
            <a:off x="0" y="4422000"/>
            <a:ext cx="2386500" cy="7215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4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4"/>
          <p:cNvPicPr preferRelativeResize="0"/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870050" y="1631950"/>
            <a:ext cx="3749400" cy="27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193" name="Google Shape;193;p24"/>
          <p:cNvSpPr txBox="1"/>
          <p:nvPr>
            <p:ph idx="2" type="body"/>
          </p:nvPr>
        </p:nvSpPr>
        <p:spPr>
          <a:xfrm>
            <a:off x="4674750" y="1631950"/>
            <a:ext cx="3749400" cy="27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194" name="Google Shape;194;p24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5" name="Google Shape;195;p24"/>
          <p:cNvSpPr txBox="1"/>
          <p:nvPr>
            <p:ph idx="3" type="subTitle"/>
          </p:nvPr>
        </p:nvSpPr>
        <p:spPr>
          <a:xfrm>
            <a:off x="1710000" y="1088125"/>
            <a:ext cx="5724000" cy="5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6" name="Google Shape;196;p24"/>
          <p:cNvSpPr/>
          <p:nvPr/>
        </p:nvSpPr>
        <p:spPr>
          <a:xfrm>
            <a:off x="282050" y="-12125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/>
          <p:nvPr/>
        </p:nvSpPr>
        <p:spPr>
          <a:xfrm>
            <a:off x="0" y="178750"/>
            <a:ext cx="2386500" cy="7215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4"/>
          <p:cNvSpPr/>
          <p:nvPr/>
        </p:nvSpPr>
        <p:spPr>
          <a:xfrm rot="5400000">
            <a:off x="7929376" y="3939252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5"/>
          <p:cNvPicPr preferRelativeResize="0"/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 txBox="1"/>
          <p:nvPr>
            <p:ph type="title"/>
          </p:nvPr>
        </p:nvSpPr>
        <p:spPr>
          <a:xfrm>
            <a:off x="717576" y="2724912"/>
            <a:ext cx="2505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2" name="Google Shape;202;p25"/>
          <p:cNvSpPr txBox="1"/>
          <p:nvPr>
            <p:ph idx="1" type="subTitle"/>
          </p:nvPr>
        </p:nvSpPr>
        <p:spPr>
          <a:xfrm>
            <a:off x="717576" y="3099816"/>
            <a:ext cx="25056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3" name="Google Shape;203;p25"/>
          <p:cNvSpPr txBox="1"/>
          <p:nvPr>
            <p:ph idx="2" type="title"/>
          </p:nvPr>
        </p:nvSpPr>
        <p:spPr>
          <a:xfrm>
            <a:off x="3319200" y="2724912"/>
            <a:ext cx="2505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4" name="Google Shape;204;p25"/>
          <p:cNvSpPr txBox="1"/>
          <p:nvPr>
            <p:ph idx="3" type="subTitle"/>
          </p:nvPr>
        </p:nvSpPr>
        <p:spPr>
          <a:xfrm>
            <a:off x="3318000" y="3099825"/>
            <a:ext cx="25080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5" name="Google Shape;205;p25"/>
          <p:cNvSpPr txBox="1"/>
          <p:nvPr>
            <p:ph idx="4" type="title"/>
          </p:nvPr>
        </p:nvSpPr>
        <p:spPr>
          <a:xfrm>
            <a:off x="5922644" y="2724912"/>
            <a:ext cx="2505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6" name="Google Shape;206;p25"/>
          <p:cNvSpPr txBox="1"/>
          <p:nvPr>
            <p:ph idx="5" type="subTitle"/>
          </p:nvPr>
        </p:nvSpPr>
        <p:spPr>
          <a:xfrm>
            <a:off x="5922644" y="3099816"/>
            <a:ext cx="2505600" cy="73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7" name="Google Shape;207;p25"/>
          <p:cNvSpPr txBox="1"/>
          <p:nvPr>
            <p:ph idx="6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8" name="Google Shape;208;p25"/>
          <p:cNvSpPr/>
          <p:nvPr/>
        </p:nvSpPr>
        <p:spPr>
          <a:xfrm flipH="1" rot="5400000">
            <a:off x="7929375" y="3637300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 flipH="1" rot="5400000">
            <a:off x="7618200" y="3589500"/>
            <a:ext cx="2386500" cy="7215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/>
          <p:nvPr/>
        </p:nvSpPr>
        <p:spPr>
          <a:xfrm>
            <a:off x="282050" y="-12125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0" y="178750"/>
            <a:ext cx="2386500" cy="7215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6"/>
          <p:cNvPicPr preferRelativeResize="0"/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6"/>
          <p:cNvSpPr txBox="1"/>
          <p:nvPr>
            <p:ph type="title"/>
          </p:nvPr>
        </p:nvSpPr>
        <p:spPr>
          <a:xfrm>
            <a:off x="3055033" y="1221025"/>
            <a:ext cx="3977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5" name="Google Shape;215;p26"/>
          <p:cNvSpPr txBox="1"/>
          <p:nvPr>
            <p:ph idx="1" type="subTitle"/>
          </p:nvPr>
        </p:nvSpPr>
        <p:spPr>
          <a:xfrm>
            <a:off x="3055033" y="1621626"/>
            <a:ext cx="3977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6" name="Google Shape;216;p26"/>
          <p:cNvSpPr txBox="1"/>
          <p:nvPr>
            <p:ph idx="2" type="title"/>
          </p:nvPr>
        </p:nvSpPr>
        <p:spPr>
          <a:xfrm>
            <a:off x="3055033" y="2414117"/>
            <a:ext cx="3977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7" name="Google Shape;217;p26"/>
          <p:cNvSpPr txBox="1"/>
          <p:nvPr>
            <p:ph idx="3" type="subTitle"/>
          </p:nvPr>
        </p:nvSpPr>
        <p:spPr>
          <a:xfrm>
            <a:off x="3055033" y="2814727"/>
            <a:ext cx="3977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18" name="Google Shape;218;p26"/>
          <p:cNvSpPr txBox="1"/>
          <p:nvPr>
            <p:ph idx="4" type="title"/>
          </p:nvPr>
        </p:nvSpPr>
        <p:spPr>
          <a:xfrm>
            <a:off x="3055033" y="3600390"/>
            <a:ext cx="3977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9" name="Google Shape;219;p26"/>
          <p:cNvSpPr txBox="1"/>
          <p:nvPr>
            <p:ph idx="5" type="subTitle"/>
          </p:nvPr>
        </p:nvSpPr>
        <p:spPr>
          <a:xfrm>
            <a:off x="3055033" y="4001000"/>
            <a:ext cx="39753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0" name="Google Shape;220;p26"/>
          <p:cNvSpPr txBox="1"/>
          <p:nvPr>
            <p:ph idx="6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1" name="Google Shape;221;p26"/>
          <p:cNvSpPr/>
          <p:nvPr/>
        </p:nvSpPr>
        <p:spPr>
          <a:xfrm flipH="1" rot="-5400000">
            <a:off x="1074750" y="-792700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/>
          <p:nvPr/>
        </p:nvSpPr>
        <p:spPr>
          <a:xfrm flipH="1" rot="-5400000">
            <a:off x="-641625" y="832500"/>
            <a:ext cx="2386500" cy="7215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 flipH="1" rot="5400000">
            <a:off x="7919850" y="3660125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"/>
          <p:cNvSpPr/>
          <p:nvPr/>
        </p:nvSpPr>
        <p:spPr>
          <a:xfrm flipH="1" rot="5400000">
            <a:off x="7399125" y="3612325"/>
            <a:ext cx="2386500" cy="7215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7"/>
          <p:cNvPicPr preferRelativeResize="0"/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7"/>
          <p:cNvSpPr txBox="1"/>
          <p:nvPr>
            <p:ph type="title"/>
          </p:nvPr>
        </p:nvSpPr>
        <p:spPr>
          <a:xfrm>
            <a:off x="928135" y="1557345"/>
            <a:ext cx="2304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8" name="Google Shape;228;p27"/>
          <p:cNvSpPr txBox="1"/>
          <p:nvPr>
            <p:ph idx="1" type="subTitle"/>
          </p:nvPr>
        </p:nvSpPr>
        <p:spPr>
          <a:xfrm>
            <a:off x="928135" y="1843101"/>
            <a:ext cx="23043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9" name="Google Shape;229;p27"/>
          <p:cNvSpPr txBox="1"/>
          <p:nvPr>
            <p:ph idx="2" type="title"/>
          </p:nvPr>
        </p:nvSpPr>
        <p:spPr>
          <a:xfrm>
            <a:off x="5914565" y="1557348"/>
            <a:ext cx="2301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0" name="Google Shape;230;p27"/>
          <p:cNvSpPr txBox="1"/>
          <p:nvPr>
            <p:ph idx="3" type="subTitle"/>
          </p:nvPr>
        </p:nvSpPr>
        <p:spPr>
          <a:xfrm>
            <a:off x="5914565" y="1843105"/>
            <a:ext cx="23013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1" name="Google Shape;231;p27"/>
          <p:cNvSpPr txBox="1"/>
          <p:nvPr>
            <p:ph idx="4" type="title"/>
          </p:nvPr>
        </p:nvSpPr>
        <p:spPr>
          <a:xfrm>
            <a:off x="928135" y="3158547"/>
            <a:ext cx="2304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2" name="Google Shape;232;p27"/>
          <p:cNvSpPr txBox="1"/>
          <p:nvPr>
            <p:ph idx="5" type="subTitle"/>
          </p:nvPr>
        </p:nvSpPr>
        <p:spPr>
          <a:xfrm>
            <a:off x="928135" y="3442288"/>
            <a:ext cx="23043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3" name="Google Shape;233;p27"/>
          <p:cNvSpPr txBox="1"/>
          <p:nvPr>
            <p:ph idx="6" type="title"/>
          </p:nvPr>
        </p:nvSpPr>
        <p:spPr>
          <a:xfrm>
            <a:off x="5914565" y="3158556"/>
            <a:ext cx="2301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4" name="Google Shape;234;p27"/>
          <p:cNvSpPr txBox="1"/>
          <p:nvPr>
            <p:ph idx="7" type="subTitle"/>
          </p:nvPr>
        </p:nvSpPr>
        <p:spPr>
          <a:xfrm>
            <a:off x="5914565" y="3442298"/>
            <a:ext cx="23013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5" name="Google Shape;235;p27"/>
          <p:cNvSpPr txBox="1"/>
          <p:nvPr>
            <p:ph idx="8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6" name="Google Shape;236;p27"/>
          <p:cNvSpPr/>
          <p:nvPr/>
        </p:nvSpPr>
        <p:spPr>
          <a:xfrm rot="-5400000">
            <a:off x="1074750" y="3919350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7"/>
          <p:cNvSpPr/>
          <p:nvPr/>
        </p:nvSpPr>
        <p:spPr>
          <a:xfrm flipH="1">
            <a:off x="8721351" y="-12125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"/>
          <p:cNvSpPr/>
          <p:nvPr/>
        </p:nvSpPr>
        <p:spPr>
          <a:xfrm flipH="1">
            <a:off x="7787200" y="178750"/>
            <a:ext cx="1365600" cy="7215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8"/>
          <p:cNvPicPr preferRelativeResize="0"/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8"/>
          <p:cNvSpPr txBox="1"/>
          <p:nvPr>
            <p:ph type="title"/>
          </p:nvPr>
        </p:nvSpPr>
        <p:spPr>
          <a:xfrm>
            <a:off x="733688" y="1933697"/>
            <a:ext cx="23865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2" name="Google Shape;242;p28"/>
          <p:cNvSpPr txBox="1"/>
          <p:nvPr>
            <p:ph idx="1" type="subTitle"/>
          </p:nvPr>
        </p:nvSpPr>
        <p:spPr>
          <a:xfrm>
            <a:off x="733838" y="2303420"/>
            <a:ext cx="2386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3" name="Google Shape;243;p28"/>
          <p:cNvSpPr txBox="1"/>
          <p:nvPr>
            <p:ph idx="2" type="title"/>
          </p:nvPr>
        </p:nvSpPr>
        <p:spPr>
          <a:xfrm>
            <a:off x="3376834" y="1933697"/>
            <a:ext cx="23865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4" name="Google Shape;244;p28"/>
          <p:cNvSpPr txBox="1"/>
          <p:nvPr>
            <p:ph idx="3" type="subTitle"/>
          </p:nvPr>
        </p:nvSpPr>
        <p:spPr>
          <a:xfrm>
            <a:off x="3376834" y="2303420"/>
            <a:ext cx="2386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5" name="Google Shape;245;p28"/>
          <p:cNvSpPr txBox="1"/>
          <p:nvPr>
            <p:ph idx="4" type="title"/>
          </p:nvPr>
        </p:nvSpPr>
        <p:spPr>
          <a:xfrm>
            <a:off x="733688" y="3744751"/>
            <a:ext cx="23865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6" name="Google Shape;246;p28"/>
          <p:cNvSpPr txBox="1"/>
          <p:nvPr>
            <p:ph idx="5" type="subTitle"/>
          </p:nvPr>
        </p:nvSpPr>
        <p:spPr>
          <a:xfrm>
            <a:off x="733838" y="4112326"/>
            <a:ext cx="23862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7" name="Google Shape;247;p28"/>
          <p:cNvSpPr txBox="1"/>
          <p:nvPr>
            <p:ph idx="6" type="title"/>
          </p:nvPr>
        </p:nvSpPr>
        <p:spPr>
          <a:xfrm>
            <a:off x="3376834" y="3744751"/>
            <a:ext cx="23865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8" name="Google Shape;248;p28"/>
          <p:cNvSpPr txBox="1"/>
          <p:nvPr>
            <p:ph idx="7" type="subTitle"/>
          </p:nvPr>
        </p:nvSpPr>
        <p:spPr>
          <a:xfrm>
            <a:off x="3376834" y="4112334"/>
            <a:ext cx="2386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49" name="Google Shape;249;p28"/>
          <p:cNvSpPr txBox="1"/>
          <p:nvPr>
            <p:ph idx="8" type="title"/>
          </p:nvPr>
        </p:nvSpPr>
        <p:spPr>
          <a:xfrm>
            <a:off x="6023812" y="1933697"/>
            <a:ext cx="23865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0" name="Google Shape;250;p28"/>
          <p:cNvSpPr txBox="1"/>
          <p:nvPr>
            <p:ph idx="9" type="subTitle"/>
          </p:nvPr>
        </p:nvSpPr>
        <p:spPr>
          <a:xfrm>
            <a:off x="6023812" y="2303420"/>
            <a:ext cx="2386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1" name="Google Shape;251;p28"/>
          <p:cNvSpPr txBox="1"/>
          <p:nvPr>
            <p:ph idx="13" type="title"/>
          </p:nvPr>
        </p:nvSpPr>
        <p:spPr>
          <a:xfrm>
            <a:off x="6023812" y="3744751"/>
            <a:ext cx="23865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2" name="Google Shape;252;p28"/>
          <p:cNvSpPr txBox="1"/>
          <p:nvPr>
            <p:ph idx="14" type="subTitle"/>
          </p:nvPr>
        </p:nvSpPr>
        <p:spPr>
          <a:xfrm>
            <a:off x="6023812" y="4112334"/>
            <a:ext cx="2386500" cy="484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53" name="Google Shape;253;p28"/>
          <p:cNvSpPr txBox="1"/>
          <p:nvPr>
            <p:ph idx="15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4" name="Google Shape;254;p28"/>
          <p:cNvSpPr/>
          <p:nvPr/>
        </p:nvSpPr>
        <p:spPr>
          <a:xfrm flipH="1" rot="5400000">
            <a:off x="7928650" y="3919350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8"/>
          <p:cNvSpPr/>
          <p:nvPr/>
        </p:nvSpPr>
        <p:spPr>
          <a:xfrm>
            <a:off x="-19050" y="1422300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8"/>
          <p:cNvSpPr/>
          <p:nvPr/>
        </p:nvSpPr>
        <p:spPr>
          <a:xfrm rot="-5400000">
            <a:off x="8106450" y="4099950"/>
            <a:ext cx="1365600" cy="7215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7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9"/>
          <p:cNvPicPr preferRelativeResize="0"/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9"/>
          <p:cNvSpPr txBox="1"/>
          <p:nvPr>
            <p:ph type="title"/>
          </p:nvPr>
        </p:nvSpPr>
        <p:spPr>
          <a:xfrm>
            <a:off x="1778401" y="1120000"/>
            <a:ext cx="2423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0" name="Google Shape;260;p29"/>
          <p:cNvSpPr txBox="1"/>
          <p:nvPr>
            <p:ph idx="1" type="subTitle"/>
          </p:nvPr>
        </p:nvSpPr>
        <p:spPr>
          <a:xfrm>
            <a:off x="1778401" y="1496182"/>
            <a:ext cx="2423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1" name="Google Shape;261;p29"/>
          <p:cNvSpPr txBox="1"/>
          <p:nvPr>
            <p:ph idx="2" type="title"/>
          </p:nvPr>
        </p:nvSpPr>
        <p:spPr>
          <a:xfrm>
            <a:off x="5884401" y="1120000"/>
            <a:ext cx="2425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2" name="Google Shape;262;p29"/>
          <p:cNvSpPr txBox="1"/>
          <p:nvPr>
            <p:ph idx="3" type="subTitle"/>
          </p:nvPr>
        </p:nvSpPr>
        <p:spPr>
          <a:xfrm>
            <a:off x="5884401" y="1496182"/>
            <a:ext cx="2425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3" name="Google Shape;263;p29"/>
          <p:cNvSpPr txBox="1"/>
          <p:nvPr>
            <p:ph idx="4" type="title"/>
          </p:nvPr>
        </p:nvSpPr>
        <p:spPr>
          <a:xfrm>
            <a:off x="1778401" y="2390468"/>
            <a:ext cx="2423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4" name="Google Shape;264;p29"/>
          <p:cNvSpPr txBox="1"/>
          <p:nvPr>
            <p:ph idx="5" type="subTitle"/>
          </p:nvPr>
        </p:nvSpPr>
        <p:spPr>
          <a:xfrm>
            <a:off x="1778401" y="2766649"/>
            <a:ext cx="2423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5" name="Google Shape;265;p29"/>
          <p:cNvSpPr txBox="1"/>
          <p:nvPr>
            <p:ph idx="6" type="title"/>
          </p:nvPr>
        </p:nvSpPr>
        <p:spPr>
          <a:xfrm>
            <a:off x="1778401" y="3658968"/>
            <a:ext cx="24231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6" name="Google Shape;266;p29"/>
          <p:cNvSpPr txBox="1"/>
          <p:nvPr>
            <p:ph idx="7" type="subTitle"/>
          </p:nvPr>
        </p:nvSpPr>
        <p:spPr>
          <a:xfrm>
            <a:off x="1778401" y="4035150"/>
            <a:ext cx="2423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7" name="Google Shape;267;p29"/>
          <p:cNvSpPr txBox="1"/>
          <p:nvPr>
            <p:ph idx="8" type="title"/>
          </p:nvPr>
        </p:nvSpPr>
        <p:spPr>
          <a:xfrm>
            <a:off x="5884401" y="2390468"/>
            <a:ext cx="2425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8" name="Google Shape;268;p29"/>
          <p:cNvSpPr txBox="1"/>
          <p:nvPr>
            <p:ph idx="9" type="subTitle"/>
          </p:nvPr>
        </p:nvSpPr>
        <p:spPr>
          <a:xfrm>
            <a:off x="5884401" y="2766649"/>
            <a:ext cx="2425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69" name="Google Shape;269;p29"/>
          <p:cNvSpPr txBox="1"/>
          <p:nvPr>
            <p:ph idx="13" type="title"/>
          </p:nvPr>
        </p:nvSpPr>
        <p:spPr>
          <a:xfrm>
            <a:off x="5884401" y="3658968"/>
            <a:ext cx="2425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0" name="Google Shape;270;p29"/>
          <p:cNvSpPr txBox="1"/>
          <p:nvPr>
            <p:ph idx="14" type="subTitle"/>
          </p:nvPr>
        </p:nvSpPr>
        <p:spPr>
          <a:xfrm>
            <a:off x="5884401" y="4035150"/>
            <a:ext cx="2425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71" name="Google Shape;271;p29"/>
          <p:cNvSpPr txBox="1"/>
          <p:nvPr>
            <p:ph idx="15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2" name="Google Shape;272;p29"/>
          <p:cNvSpPr/>
          <p:nvPr/>
        </p:nvSpPr>
        <p:spPr>
          <a:xfrm rot="-5400000">
            <a:off x="1074750" y="3919350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9"/>
          <p:cNvSpPr/>
          <p:nvPr/>
        </p:nvSpPr>
        <p:spPr>
          <a:xfrm flipH="1">
            <a:off x="8721351" y="-12125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9"/>
          <p:cNvSpPr/>
          <p:nvPr/>
        </p:nvSpPr>
        <p:spPr>
          <a:xfrm flipH="1">
            <a:off x="7787200" y="178750"/>
            <a:ext cx="1365600" cy="7215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0"/>
          <p:cNvPicPr preferRelativeResize="0"/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0"/>
          <p:cNvSpPr txBox="1"/>
          <p:nvPr>
            <p:ph hasCustomPrompt="1" type="title"/>
          </p:nvPr>
        </p:nvSpPr>
        <p:spPr>
          <a:xfrm>
            <a:off x="724775" y="3007628"/>
            <a:ext cx="35616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8" name="Google Shape;278;p30"/>
          <p:cNvSpPr txBox="1"/>
          <p:nvPr>
            <p:ph idx="1" type="subTitle"/>
          </p:nvPr>
        </p:nvSpPr>
        <p:spPr>
          <a:xfrm>
            <a:off x="724775" y="3757532"/>
            <a:ext cx="3561600" cy="3657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79" name="Google Shape;279;p30"/>
          <p:cNvSpPr txBox="1"/>
          <p:nvPr>
            <p:ph hasCustomPrompt="1" idx="2" type="title"/>
          </p:nvPr>
        </p:nvSpPr>
        <p:spPr>
          <a:xfrm>
            <a:off x="4857625" y="3007628"/>
            <a:ext cx="35616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0" name="Google Shape;280;p30"/>
          <p:cNvSpPr txBox="1"/>
          <p:nvPr>
            <p:ph idx="3" type="subTitle"/>
          </p:nvPr>
        </p:nvSpPr>
        <p:spPr>
          <a:xfrm>
            <a:off x="4857625" y="3757532"/>
            <a:ext cx="3561600" cy="3657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81" name="Google Shape;281;p30"/>
          <p:cNvSpPr txBox="1"/>
          <p:nvPr>
            <p:ph hasCustomPrompt="1" idx="4" type="title"/>
          </p:nvPr>
        </p:nvSpPr>
        <p:spPr>
          <a:xfrm>
            <a:off x="2420100" y="1020268"/>
            <a:ext cx="42807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2" name="Google Shape;282;p30"/>
          <p:cNvSpPr txBox="1"/>
          <p:nvPr>
            <p:ph idx="5" type="subTitle"/>
          </p:nvPr>
        </p:nvSpPr>
        <p:spPr>
          <a:xfrm>
            <a:off x="2420100" y="1770186"/>
            <a:ext cx="4280700" cy="3657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83" name="Google Shape;283;p30"/>
          <p:cNvSpPr/>
          <p:nvPr/>
        </p:nvSpPr>
        <p:spPr>
          <a:xfrm>
            <a:off x="282050" y="-12125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0"/>
          <p:cNvSpPr/>
          <p:nvPr/>
        </p:nvSpPr>
        <p:spPr>
          <a:xfrm>
            <a:off x="0" y="178750"/>
            <a:ext cx="2386500" cy="7215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0"/>
          <p:cNvSpPr/>
          <p:nvPr/>
        </p:nvSpPr>
        <p:spPr>
          <a:xfrm rot="-5400000">
            <a:off x="7919850" y="3919350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0"/>
          <p:cNvSpPr/>
          <p:nvPr/>
        </p:nvSpPr>
        <p:spPr>
          <a:xfrm flipH="1" rot="5400000">
            <a:off x="8108725" y="322050"/>
            <a:ext cx="1365600" cy="7215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16900" y="1074891"/>
            <a:ext cx="7704000" cy="35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1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Condensed Light"/>
              <a:buChar char="■"/>
              <a:defRPr sz="1600"/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 flipH="1">
            <a:off x="8721351" y="-12125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 flipH="1">
            <a:off x="7787200" y="178750"/>
            <a:ext cx="1365600" cy="7215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/>
          <p:nvPr/>
        </p:nvSpPr>
        <p:spPr>
          <a:xfrm rot="-5400000">
            <a:off x="1074750" y="3919350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31"/>
          <p:cNvPicPr preferRelativeResize="0"/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1"/>
          <p:cNvSpPr txBox="1"/>
          <p:nvPr>
            <p:ph type="title"/>
          </p:nvPr>
        </p:nvSpPr>
        <p:spPr>
          <a:xfrm>
            <a:off x="943493" y="2922324"/>
            <a:ext cx="30906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0" name="Google Shape;290;p31"/>
          <p:cNvSpPr txBox="1"/>
          <p:nvPr>
            <p:ph idx="1" type="subTitle"/>
          </p:nvPr>
        </p:nvSpPr>
        <p:spPr>
          <a:xfrm>
            <a:off x="943493" y="3326349"/>
            <a:ext cx="3090600" cy="680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1" name="Google Shape;291;p31"/>
          <p:cNvSpPr txBox="1"/>
          <p:nvPr>
            <p:ph idx="2" type="title"/>
          </p:nvPr>
        </p:nvSpPr>
        <p:spPr>
          <a:xfrm>
            <a:off x="5109907" y="2934424"/>
            <a:ext cx="3090600" cy="365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0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92" name="Google Shape;292;p31"/>
          <p:cNvSpPr txBox="1"/>
          <p:nvPr>
            <p:ph idx="3" type="subTitle"/>
          </p:nvPr>
        </p:nvSpPr>
        <p:spPr>
          <a:xfrm>
            <a:off x="5109907" y="3338449"/>
            <a:ext cx="3090600" cy="680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93" name="Google Shape;293;p31"/>
          <p:cNvSpPr txBox="1"/>
          <p:nvPr>
            <p:ph hasCustomPrompt="1" idx="4" type="title"/>
          </p:nvPr>
        </p:nvSpPr>
        <p:spPr>
          <a:xfrm>
            <a:off x="2027393" y="1765900"/>
            <a:ext cx="922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4" name="Google Shape;294;p31"/>
          <p:cNvSpPr txBox="1"/>
          <p:nvPr>
            <p:ph hasCustomPrompt="1" idx="5" type="title"/>
          </p:nvPr>
        </p:nvSpPr>
        <p:spPr>
          <a:xfrm>
            <a:off x="6193807" y="1765900"/>
            <a:ext cx="922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95" name="Google Shape;295;p31"/>
          <p:cNvSpPr txBox="1"/>
          <p:nvPr>
            <p:ph idx="6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6" name="Google Shape;296;p31"/>
          <p:cNvSpPr/>
          <p:nvPr/>
        </p:nvSpPr>
        <p:spPr>
          <a:xfrm flipH="1" rot="-5400000">
            <a:off x="7440673" y="3430650"/>
            <a:ext cx="2386500" cy="10392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1"/>
          <p:cNvSpPr/>
          <p:nvPr/>
        </p:nvSpPr>
        <p:spPr>
          <a:xfrm flipH="1" rot="10800000">
            <a:off x="8559223" y="3381600"/>
            <a:ext cx="149400" cy="176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1"/>
          <p:cNvSpPr/>
          <p:nvPr/>
        </p:nvSpPr>
        <p:spPr>
          <a:xfrm flipH="1" rot="5400000">
            <a:off x="-673652" y="673650"/>
            <a:ext cx="2386500" cy="10392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1"/>
          <p:cNvSpPr/>
          <p:nvPr/>
        </p:nvSpPr>
        <p:spPr>
          <a:xfrm flipH="1">
            <a:off x="444898" y="0"/>
            <a:ext cx="149400" cy="176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2"/>
          <p:cNvPicPr preferRelativeResize="0"/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2"/>
          <p:cNvSpPr txBox="1"/>
          <p:nvPr>
            <p:ph type="title"/>
          </p:nvPr>
        </p:nvSpPr>
        <p:spPr>
          <a:xfrm>
            <a:off x="2424600" y="557137"/>
            <a:ext cx="42948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3" name="Google Shape;303;p32"/>
          <p:cNvSpPr txBox="1"/>
          <p:nvPr>
            <p:ph idx="1" type="subTitle"/>
          </p:nvPr>
        </p:nvSpPr>
        <p:spPr>
          <a:xfrm>
            <a:off x="2854650" y="1478313"/>
            <a:ext cx="3434700" cy="109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04" name="Google Shape;304;p32"/>
          <p:cNvSpPr txBox="1"/>
          <p:nvPr/>
        </p:nvSpPr>
        <p:spPr>
          <a:xfrm>
            <a:off x="2730300" y="3459450"/>
            <a:ext cx="38061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CREDITS</a:t>
            </a:r>
            <a:r>
              <a:rPr lang="en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: Diese Präsentationsvorlage wurde von </a:t>
            </a:r>
            <a:r>
              <a:rPr lang="en" u="sng">
                <a:solidFill>
                  <a:schemeClr val="hlink"/>
                </a:solidFill>
                <a:latin typeface="Arimo"/>
                <a:ea typeface="Arimo"/>
                <a:cs typeface="Arimo"/>
                <a:sym typeface="Arimo"/>
                <a:hlinkClick r:id="rId3"/>
              </a:rPr>
              <a:t>Slidesgo</a:t>
            </a:r>
            <a:r>
              <a:rPr lang="en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 erstellt, inklusive Icons von </a:t>
            </a:r>
            <a:r>
              <a:rPr lang="en" u="sng">
                <a:solidFill>
                  <a:schemeClr val="hlink"/>
                </a:solidFill>
                <a:latin typeface="Arimo"/>
                <a:ea typeface="Arimo"/>
                <a:cs typeface="Arimo"/>
                <a:sym typeface="Arimo"/>
                <a:hlinkClick r:id="rId4"/>
              </a:rPr>
              <a:t>Flaticon</a:t>
            </a:r>
            <a:r>
              <a:rPr lang="en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, Infografiken &amp; Bilder von </a:t>
            </a:r>
            <a:r>
              <a:rPr lang="en" u="sng">
                <a:solidFill>
                  <a:schemeClr val="hlink"/>
                </a:solidFill>
                <a:latin typeface="Arimo"/>
                <a:ea typeface="Arimo"/>
                <a:cs typeface="Arimo"/>
                <a:sym typeface="Arimo"/>
                <a:hlinkClick r:id="rId5"/>
              </a:rPr>
              <a:t>Freepik</a:t>
            </a:r>
            <a:endParaRPr b="1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05" name="Google Shape;305;p32"/>
          <p:cNvSpPr/>
          <p:nvPr/>
        </p:nvSpPr>
        <p:spPr>
          <a:xfrm>
            <a:off x="282050" y="-12125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2"/>
          <p:cNvSpPr/>
          <p:nvPr/>
        </p:nvSpPr>
        <p:spPr>
          <a:xfrm>
            <a:off x="6764823" y="4104400"/>
            <a:ext cx="2386500" cy="10392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2"/>
          <p:cNvSpPr/>
          <p:nvPr/>
        </p:nvSpPr>
        <p:spPr>
          <a:xfrm>
            <a:off x="0" y="178750"/>
            <a:ext cx="2386500" cy="7215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2"/>
          <p:cNvSpPr/>
          <p:nvPr/>
        </p:nvSpPr>
        <p:spPr>
          <a:xfrm rot="5400000">
            <a:off x="8195673" y="3743050"/>
            <a:ext cx="149400" cy="176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3"/>
          <p:cNvPicPr preferRelativeResize="0"/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3"/>
          <p:cNvSpPr/>
          <p:nvPr/>
        </p:nvSpPr>
        <p:spPr>
          <a:xfrm>
            <a:off x="282050" y="-12125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3"/>
          <p:cNvSpPr/>
          <p:nvPr/>
        </p:nvSpPr>
        <p:spPr>
          <a:xfrm>
            <a:off x="6764823" y="4123450"/>
            <a:ext cx="2386500" cy="10392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3"/>
          <p:cNvSpPr/>
          <p:nvPr/>
        </p:nvSpPr>
        <p:spPr>
          <a:xfrm>
            <a:off x="0" y="178750"/>
            <a:ext cx="2386500" cy="7215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3"/>
          <p:cNvSpPr/>
          <p:nvPr/>
        </p:nvSpPr>
        <p:spPr>
          <a:xfrm rot="10800000">
            <a:off x="8721351" y="2854602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34"/>
          <p:cNvPicPr preferRelativeResize="0"/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4"/>
          <p:cNvSpPr/>
          <p:nvPr/>
        </p:nvSpPr>
        <p:spPr>
          <a:xfrm flipH="1" rot="5400000">
            <a:off x="7928650" y="3938400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4"/>
          <p:cNvSpPr/>
          <p:nvPr/>
        </p:nvSpPr>
        <p:spPr>
          <a:xfrm>
            <a:off x="263000" y="-12125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4"/>
          <p:cNvSpPr/>
          <p:nvPr/>
        </p:nvSpPr>
        <p:spPr>
          <a:xfrm>
            <a:off x="-19050" y="178750"/>
            <a:ext cx="1365600" cy="7215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5"/>
          <p:cNvPicPr preferRelativeResize="0"/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>
            <p:ph type="title"/>
          </p:nvPr>
        </p:nvSpPr>
        <p:spPr>
          <a:xfrm>
            <a:off x="2879953" y="1630025"/>
            <a:ext cx="4360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title"/>
          </p:nvPr>
        </p:nvSpPr>
        <p:spPr>
          <a:xfrm flipH="1">
            <a:off x="2879953" y="3086477"/>
            <a:ext cx="43602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b="0"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 flipH="1">
            <a:off x="2879953" y="3485382"/>
            <a:ext cx="43611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" name="Google Shape;38;p5"/>
          <p:cNvSpPr txBox="1"/>
          <p:nvPr>
            <p:ph idx="3" type="subTitle"/>
          </p:nvPr>
        </p:nvSpPr>
        <p:spPr>
          <a:xfrm>
            <a:off x="2879953" y="2029816"/>
            <a:ext cx="43602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p5"/>
          <p:cNvSpPr txBox="1"/>
          <p:nvPr>
            <p:ph idx="4"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" name="Google Shape;40;p5"/>
          <p:cNvSpPr/>
          <p:nvPr/>
        </p:nvSpPr>
        <p:spPr>
          <a:xfrm flipH="1" rot="-5400000">
            <a:off x="-683177" y="3459225"/>
            <a:ext cx="2386500" cy="10392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/>
          <p:nvPr/>
        </p:nvSpPr>
        <p:spPr>
          <a:xfrm flipH="1" rot="-5400000">
            <a:off x="806248" y="3743050"/>
            <a:ext cx="149400" cy="176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/>
          <p:nvPr/>
        </p:nvSpPr>
        <p:spPr>
          <a:xfrm rot="-5400000">
            <a:off x="7438473" y="673650"/>
            <a:ext cx="2386500" cy="10392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8557023" y="0"/>
            <a:ext cx="149400" cy="176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6"/>
          <p:cNvPicPr preferRelativeResize="0"/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" name="Google Shape;47;p6"/>
          <p:cNvSpPr/>
          <p:nvPr/>
        </p:nvSpPr>
        <p:spPr>
          <a:xfrm flipH="1" rot="5400000">
            <a:off x="7928650" y="3919350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282050" y="-12125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0" y="178750"/>
            <a:ext cx="1365600" cy="7215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7"/>
          <p:cNvPicPr preferRelativeResize="0"/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7"/>
          <p:cNvSpPr txBox="1"/>
          <p:nvPr>
            <p:ph idx="1" type="body"/>
          </p:nvPr>
        </p:nvSpPr>
        <p:spPr>
          <a:xfrm>
            <a:off x="1809000" y="1672950"/>
            <a:ext cx="5526000" cy="232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 sz="1500"/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indent="-31115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" name="Google Shape;54;p7"/>
          <p:cNvSpPr/>
          <p:nvPr/>
        </p:nvSpPr>
        <p:spPr>
          <a:xfrm rot="-5400000">
            <a:off x="1074750" y="3646825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 rot="-5400000">
            <a:off x="-641625" y="3599025"/>
            <a:ext cx="2386500" cy="7215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 flipH="1" rot="5400000">
            <a:off x="7431148" y="673650"/>
            <a:ext cx="2386500" cy="10392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 flipH="1">
            <a:off x="8549698" y="0"/>
            <a:ext cx="149400" cy="176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/>
          <p:cNvPicPr preferRelativeResize="0"/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/>
          <p:nvPr>
            <p:ph type="title"/>
          </p:nvPr>
        </p:nvSpPr>
        <p:spPr>
          <a:xfrm>
            <a:off x="1558200" y="1261650"/>
            <a:ext cx="6027600" cy="26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1" name="Google Shape;61;p8"/>
          <p:cNvSpPr/>
          <p:nvPr/>
        </p:nvSpPr>
        <p:spPr>
          <a:xfrm>
            <a:off x="6764823" y="4104400"/>
            <a:ext cx="2386500" cy="10392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 rot="10800000">
            <a:off x="8721351" y="2845077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/>
          <p:nvPr/>
        </p:nvSpPr>
        <p:spPr>
          <a:xfrm>
            <a:off x="282050" y="-12125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0" y="178750"/>
            <a:ext cx="2386500" cy="7215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9"/>
          <p:cNvPicPr preferRelativeResize="0"/>
          <p:nvPr/>
        </p:nvPicPr>
        <p:blipFill>
          <a:blip r:embed="rId2">
            <a:alphaModFix amt="4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9"/>
          <p:cNvSpPr txBox="1"/>
          <p:nvPr>
            <p:ph type="title"/>
          </p:nvPr>
        </p:nvSpPr>
        <p:spPr>
          <a:xfrm>
            <a:off x="1386000" y="1454154"/>
            <a:ext cx="63720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1385250" y="2484546"/>
            <a:ext cx="6373500" cy="120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9" name="Google Shape;69;p9"/>
          <p:cNvSpPr/>
          <p:nvPr/>
        </p:nvSpPr>
        <p:spPr>
          <a:xfrm>
            <a:off x="282050" y="-12125"/>
            <a:ext cx="149400" cy="229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6764823" y="4104400"/>
            <a:ext cx="2386500" cy="10392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0" y="178750"/>
            <a:ext cx="2386500" cy="721500"/>
          </a:xfrm>
          <a:prstGeom prst="rect">
            <a:avLst/>
          </a:prstGeom>
          <a:solidFill>
            <a:srgbClr val="EB4747">
              <a:alpha val="47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9"/>
          <p:cNvSpPr/>
          <p:nvPr/>
        </p:nvSpPr>
        <p:spPr>
          <a:xfrm rot="5400000">
            <a:off x="8195673" y="3743050"/>
            <a:ext cx="149400" cy="176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690975" y="539500"/>
            <a:ext cx="4463400" cy="11232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Enriqueta"/>
              <a:buNone/>
              <a:defRPr b="1" sz="3600">
                <a:solidFill>
                  <a:schemeClr val="lt2"/>
                </a:solidFill>
                <a:latin typeface="Enriqueta"/>
                <a:ea typeface="Enriqueta"/>
                <a:cs typeface="Enriqueta"/>
                <a:sym typeface="Enrique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●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302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○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30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■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302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●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302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○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302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■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302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●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302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○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302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■"/>
              <a:defRPr sz="16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 txBox="1"/>
          <p:nvPr>
            <p:ph type="ctrTitle"/>
          </p:nvPr>
        </p:nvSpPr>
        <p:spPr>
          <a:xfrm>
            <a:off x="732700" y="1433425"/>
            <a:ext cx="7717500" cy="14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NETWORK ADS</a:t>
            </a:r>
            <a:endParaRPr/>
          </a:p>
        </p:txBody>
      </p:sp>
      <p:sp>
        <p:nvSpPr>
          <p:cNvPr id="325" name="Google Shape;325;p35"/>
          <p:cNvSpPr txBox="1"/>
          <p:nvPr>
            <p:ph idx="1" type="subTitle"/>
          </p:nvPr>
        </p:nvSpPr>
        <p:spPr>
          <a:xfrm>
            <a:off x="1998700" y="2676575"/>
            <a:ext cx="5185500" cy="7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Odei Martínez de Morentin, Helen Portuondo Varona, Eduardo Ezponda Igea y Paula Ruiz de Gopegui Rubio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4"/>
          <p:cNvSpPr txBox="1"/>
          <p:nvPr>
            <p:ph idx="3" type="subTitle"/>
          </p:nvPr>
        </p:nvSpPr>
        <p:spPr>
          <a:xfrm>
            <a:off x="3378834" y="1879870"/>
            <a:ext cx="238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Imprimimos los datos de la matriz normalizada</a:t>
            </a:r>
            <a:endParaRPr/>
          </a:p>
        </p:txBody>
      </p:sp>
      <p:sp>
        <p:nvSpPr>
          <p:cNvPr id="516" name="Google Shape;516;p44"/>
          <p:cNvSpPr txBox="1"/>
          <p:nvPr>
            <p:ph idx="9" type="subTitle"/>
          </p:nvPr>
        </p:nvSpPr>
        <p:spPr>
          <a:xfrm>
            <a:off x="5820400" y="3868900"/>
            <a:ext cx="26604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indica si se ha acertado la predicción de compra y también la distancia con el resto de datos</a:t>
            </a:r>
            <a:endParaRPr/>
          </a:p>
        </p:txBody>
      </p:sp>
      <p:sp>
        <p:nvSpPr>
          <p:cNvPr id="517" name="Google Shape;517;p44"/>
          <p:cNvSpPr txBox="1"/>
          <p:nvPr>
            <p:ph idx="15" type="title"/>
          </p:nvPr>
        </p:nvSpPr>
        <p:spPr>
          <a:xfrm>
            <a:off x="718075" y="4440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Explicación de su funcionamiento</a:t>
            </a:r>
            <a:endParaRPr/>
          </a:p>
        </p:txBody>
      </p:sp>
      <p:sp>
        <p:nvSpPr>
          <p:cNvPr id="518" name="Google Shape;518;p44"/>
          <p:cNvSpPr txBox="1"/>
          <p:nvPr>
            <p:ph idx="1" type="subTitle"/>
          </p:nvPr>
        </p:nvSpPr>
        <p:spPr>
          <a:xfrm>
            <a:off x="733988" y="1879870"/>
            <a:ext cx="2386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Imprimimos los datos originales del csv</a:t>
            </a:r>
            <a:endParaRPr/>
          </a:p>
        </p:txBody>
      </p:sp>
      <p:sp>
        <p:nvSpPr>
          <p:cNvPr id="519" name="Google Shape;519;p44"/>
          <p:cNvSpPr txBox="1"/>
          <p:nvPr>
            <p:ph idx="5" type="subTitle"/>
          </p:nvPr>
        </p:nvSpPr>
        <p:spPr>
          <a:xfrm>
            <a:off x="6023938" y="1879876"/>
            <a:ext cx="2386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usuario introduce los datos que se solicitan</a:t>
            </a:r>
            <a:endParaRPr/>
          </a:p>
        </p:txBody>
      </p:sp>
      <p:sp>
        <p:nvSpPr>
          <p:cNvPr id="520" name="Google Shape;520;p44"/>
          <p:cNvSpPr txBox="1"/>
          <p:nvPr>
            <p:ph idx="7" type="subTitle"/>
          </p:nvPr>
        </p:nvSpPr>
        <p:spPr>
          <a:xfrm>
            <a:off x="733847" y="3746434"/>
            <a:ext cx="238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calcula la predicción de compra para los datos introducidos</a:t>
            </a:r>
            <a:endParaRPr/>
          </a:p>
        </p:txBody>
      </p:sp>
      <p:sp>
        <p:nvSpPr>
          <p:cNvPr id="521" name="Google Shape;521;p44"/>
          <p:cNvSpPr txBox="1"/>
          <p:nvPr>
            <p:ph idx="14" type="subTitle"/>
          </p:nvPr>
        </p:nvSpPr>
        <p:spPr>
          <a:xfrm>
            <a:off x="3376987" y="3746434"/>
            <a:ext cx="2386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calcula la distancia para hallar el ejemplo más cercano</a:t>
            </a:r>
            <a:endParaRPr/>
          </a:p>
        </p:txBody>
      </p:sp>
      <p:cxnSp>
        <p:nvCxnSpPr>
          <p:cNvPr id="522" name="Google Shape;522;p44"/>
          <p:cNvCxnSpPr/>
          <p:nvPr/>
        </p:nvCxnSpPr>
        <p:spPr>
          <a:xfrm rot="10800000">
            <a:off x="1454288" y="1823573"/>
            <a:ext cx="945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44"/>
          <p:cNvCxnSpPr/>
          <p:nvPr/>
        </p:nvCxnSpPr>
        <p:spPr>
          <a:xfrm rot="10800000">
            <a:off x="1454288" y="3636637"/>
            <a:ext cx="945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44"/>
          <p:cNvCxnSpPr/>
          <p:nvPr/>
        </p:nvCxnSpPr>
        <p:spPr>
          <a:xfrm rot="10800000">
            <a:off x="4097434" y="1823573"/>
            <a:ext cx="945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44"/>
          <p:cNvCxnSpPr/>
          <p:nvPr/>
        </p:nvCxnSpPr>
        <p:spPr>
          <a:xfrm rot="10800000">
            <a:off x="4097434" y="3636637"/>
            <a:ext cx="945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44"/>
          <p:cNvCxnSpPr/>
          <p:nvPr/>
        </p:nvCxnSpPr>
        <p:spPr>
          <a:xfrm rot="10800000">
            <a:off x="6744412" y="1823573"/>
            <a:ext cx="945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44"/>
          <p:cNvCxnSpPr/>
          <p:nvPr/>
        </p:nvCxnSpPr>
        <p:spPr>
          <a:xfrm rot="10800000">
            <a:off x="6744412" y="3636637"/>
            <a:ext cx="945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8" name="Google Shape;528;p44"/>
          <p:cNvGrpSpPr/>
          <p:nvPr/>
        </p:nvGrpSpPr>
        <p:grpSpPr>
          <a:xfrm>
            <a:off x="1698771" y="1192569"/>
            <a:ext cx="456634" cy="457189"/>
            <a:chOff x="238125" y="1970625"/>
            <a:chExt cx="395800" cy="395800"/>
          </a:xfrm>
        </p:grpSpPr>
        <p:sp>
          <p:nvSpPr>
            <p:cNvPr id="529" name="Google Shape;529;p44"/>
            <p:cNvSpPr/>
            <p:nvPr/>
          </p:nvSpPr>
          <p:spPr>
            <a:xfrm>
              <a:off x="238125" y="1970625"/>
              <a:ext cx="395800" cy="395800"/>
            </a:xfrm>
            <a:custGeom>
              <a:rect b="b" l="l" r="r" t="t"/>
              <a:pathLst>
                <a:path extrusionOk="0" h="15832" w="15832">
                  <a:moveTo>
                    <a:pt x="8410" y="3825"/>
                  </a:moveTo>
                  <a:lnTo>
                    <a:pt x="8410" y="4458"/>
                  </a:lnTo>
                  <a:lnTo>
                    <a:pt x="8055" y="4104"/>
                  </a:lnTo>
                  <a:lnTo>
                    <a:pt x="8410" y="3825"/>
                  </a:lnTo>
                  <a:close/>
                  <a:moveTo>
                    <a:pt x="14717" y="3850"/>
                  </a:moveTo>
                  <a:lnTo>
                    <a:pt x="15046" y="4104"/>
                  </a:lnTo>
                  <a:lnTo>
                    <a:pt x="14717" y="4458"/>
                  </a:lnTo>
                  <a:lnTo>
                    <a:pt x="14717" y="3850"/>
                  </a:lnTo>
                  <a:close/>
                  <a:moveTo>
                    <a:pt x="14084" y="608"/>
                  </a:moveTo>
                  <a:lnTo>
                    <a:pt x="14084" y="2736"/>
                  </a:lnTo>
                  <a:lnTo>
                    <a:pt x="13982" y="2660"/>
                  </a:lnTo>
                  <a:lnTo>
                    <a:pt x="13932" y="2635"/>
                  </a:lnTo>
                  <a:lnTo>
                    <a:pt x="12437" y="2635"/>
                  </a:lnTo>
                  <a:lnTo>
                    <a:pt x="12310" y="2660"/>
                  </a:lnTo>
                  <a:lnTo>
                    <a:pt x="12234" y="2710"/>
                  </a:lnTo>
                  <a:lnTo>
                    <a:pt x="12158" y="2812"/>
                  </a:lnTo>
                  <a:lnTo>
                    <a:pt x="12133" y="2938"/>
                  </a:lnTo>
                  <a:lnTo>
                    <a:pt x="12158" y="3065"/>
                  </a:lnTo>
                  <a:lnTo>
                    <a:pt x="12234" y="3166"/>
                  </a:lnTo>
                  <a:lnTo>
                    <a:pt x="12310" y="3217"/>
                  </a:lnTo>
                  <a:lnTo>
                    <a:pt x="12437" y="3242"/>
                  </a:lnTo>
                  <a:lnTo>
                    <a:pt x="12665" y="3242"/>
                  </a:lnTo>
                  <a:lnTo>
                    <a:pt x="12690" y="3344"/>
                  </a:lnTo>
                  <a:lnTo>
                    <a:pt x="12741" y="3445"/>
                  </a:lnTo>
                  <a:lnTo>
                    <a:pt x="12842" y="3496"/>
                  </a:lnTo>
                  <a:lnTo>
                    <a:pt x="12969" y="3521"/>
                  </a:lnTo>
                  <a:lnTo>
                    <a:pt x="13096" y="3496"/>
                  </a:lnTo>
                  <a:lnTo>
                    <a:pt x="13197" y="3445"/>
                  </a:lnTo>
                  <a:lnTo>
                    <a:pt x="13248" y="3344"/>
                  </a:lnTo>
                  <a:lnTo>
                    <a:pt x="13273" y="3242"/>
                  </a:lnTo>
                  <a:lnTo>
                    <a:pt x="13552" y="3242"/>
                  </a:lnTo>
                  <a:lnTo>
                    <a:pt x="13552" y="5623"/>
                  </a:lnTo>
                  <a:lnTo>
                    <a:pt x="12893" y="6282"/>
                  </a:lnTo>
                  <a:lnTo>
                    <a:pt x="12412" y="5826"/>
                  </a:lnTo>
                  <a:lnTo>
                    <a:pt x="12209" y="5674"/>
                  </a:lnTo>
                  <a:lnTo>
                    <a:pt x="12007" y="5573"/>
                  </a:lnTo>
                  <a:lnTo>
                    <a:pt x="11779" y="5522"/>
                  </a:lnTo>
                  <a:lnTo>
                    <a:pt x="11576" y="5497"/>
                  </a:lnTo>
                  <a:lnTo>
                    <a:pt x="11348" y="5522"/>
                  </a:lnTo>
                  <a:lnTo>
                    <a:pt x="11120" y="5573"/>
                  </a:lnTo>
                  <a:lnTo>
                    <a:pt x="10917" y="5674"/>
                  </a:lnTo>
                  <a:lnTo>
                    <a:pt x="10715" y="5826"/>
                  </a:lnTo>
                  <a:lnTo>
                    <a:pt x="10233" y="6282"/>
                  </a:lnTo>
                  <a:lnTo>
                    <a:pt x="9043" y="5092"/>
                  </a:lnTo>
                  <a:lnTo>
                    <a:pt x="9043" y="608"/>
                  </a:lnTo>
                  <a:close/>
                  <a:moveTo>
                    <a:pt x="13552" y="6510"/>
                  </a:moveTo>
                  <a:lnTo>
                    <a:pt x="13552" y="6865"/>
                  </a:lnTo>
                  <a:lnTo>
                    <a:pt x="13349" y="6687"/>
                  </a:lnTo>
                  <a:lnTo>
                    <a:pt x="13552" y="6510"/>
                  </a:lnTo>
                  <a:close/>
                  <a:moveTo>
                    <a:pt x="7903" y="4838"/>
                  </a:moveTo>
                  <a:lnTo>
                    <a:pt x="9777" y="6687"/>
                  </a:lnTo>
                  <a:lnTo>
                    <a:pt x="8030" y="8283"/>
                  </a:lnTo>
                  <a:lnTo>
                    <a:pt x="7954" y="8156"/>
                  </a:lnTo>
                  <a:lnTo>
                    <a:pt x="7903" y="8030"/>
                  </a:lnTo>
                  <a:lnTo>
                    <a:pt x="7903" y="4838"/>
                  </a:lnTo>
                  <a:close/>
                  <a:moveTo>
                    <a:pt x="15223" y="4838"/>
                  </a:moveTo>
                  <a:lnTo>
                    <a:pt x="15223" y="8030"/>
                  </a:lnTo>
                  <a:lnTo>
                    <a:pt x="15198" y="8156"/>
                  </a:lnTo>
                  <a:lnTo>
                    <a:pt x="15097" y="8283"/>
                  </a:lnTo>
                  <a:lnTo>
                    <a:pt x="14160" y="7422"/>
                  </a:lnTo>
                  <a:lnTo>
                    <a:pt x="14160" y="5877"/>
                  </a:lnTo>
                  <a:lnTo>
                    <a:pt x="15223" y="4838"/>
                  </a:lnTo>
                  <a:close/>
                  <a:moveTo>
                    <a:pt x="11677" y="6130"/>
                  </a:moveTo>
                  <a:lnTo>
                    <a:pt x="11779" y="6155"/>
                  </a:lnTo>
                  <a:lnTo>
                    <a:pt x="11905" y="6206"/>
                  </a:lnTo>
                  <a:lnTo>
                    <a:pt x="12007" y="6282"/>
                  </a:lnTo>
                  <a:lnTo>
                    <a:pt x="14312" y="8384"/>
                  </a:lnTo>
                  <a:lnTo>
                    <a:pt x="8840" y="8384"/>
                  </a:lnTo>
                  <a:lnTo>
                    <a:pt x="11145" y="6282"/>
                  </a:lnTo>
                  <a:lnTo>
                    <a:pt x="11221" y="6206"/>
                  </a:lnTo>
                  <a:lnTo>
                    <a:pt x="11348" y="6155"/>
                  </a:lnTo>
                  <a:lnTo>
                    <a:pt x="11449" y="6130"/>
                  </a:lnTo>
                  <a:close/>
                  <a:moveTo>
                    <a:pt x="13552" y="11120"/>
                  </a:moveTo>
                  <a:lnTo>
                    <a:pt x="13552" y="12311"/>
                  </a:lnTo>
                  <a:lnTo>
                    <a:pt x="608" y="12311"/>
                  </a:lnTo>
                  <a:lnTo>
                    <a:pt x="608" y="11145"/>
                  </a:lnTo>
                  <a:lnTo>
                    <a:pt x="13526" y="11145"/>
                  </a:lnTo>
                  <a:lnTo>
                    <a:pt x="13552" y="11120"/>
                  </a:lnTo>
                  <a:close/>
                  <a:moveTo>
                    <a:pt x="8004" y="12919"/>
                  </a:moveTo>
                  <a:lnTo>
                    <a:pt x="8004" y="13982"/>
                  </a:lnTo>
                  <a:lnTo>
                    <a:pt x="6155" y="13982"/>
                  </a:lnTo>
                  <a:lnTo>
                    <a:pt x="6155" y="12919"/>
                  </a:lnTo>
                  <a:close/>
                  <a:moveTo>
                    <a:pt x="9524" y="14590"/>
                  </a:moveTo>
                  <a:lnTo>
                    <a:pt x="9524" y="15224"/>
                  </a:lnTo>
                  <a:lnTo>
                    <a:pt x="4635" y="15224"/>
                  </a:lnTo>
                  <a:lnTo>
                    <a:pt x="4635" y="14590"/>
                  </a:lnTo>
                  <a:close/>
                  <a:moveTo>
                    <a:pt x="8739" y="0"/>
                  </a:moveTo>
                  <a:lnTo>
                    <a:pt x="8612" y="26"/>
                  </a:lnTo>
                  <a:lnTo>
                    <a:pt x="8511" y="76"/>
                  </a:lnTo>
                  <a:lnTo>
                    <a:pt x="8435" y="177"/>
                  </a:lnTo>
                  <a:lnTo>
                    <a:pt x="8410" y="304"/>
                  </a:lnTo>
                  <a:lnTo>
                    <a:pt x="8410" y="3040"/>
                  </a:lnTo>
                  <a:lnTo>
                    <a:pt x="7422" y="3850"/>
                  </a:lnTo>
                  <a:lnTo>
                    <a:pt x="7396" y="3850"/>
                  </a:lnTo>
                  <a:lnTo>
                    <a:pt x="7320" y="3952"/>
                  </a:lnTo>
                  <a:lnTo>
                    <a:pt x="7295" y="4078"/>
                  </a:lnTo>
                  <a:lnTo>
                    <a:pt x="7295" y="8030"/>
                  </a:lnTo>
                  <a:lnTo>
                    <a:pt x="7320" y="8232"/>
                  </a:lnTo>
                  <a:lnTo>
                    <a:pt x="7371" y="8410"/>
                  </a:lnTo>
                  <a:lnTo>
                    <a:pt x="7472" y="8562"/>
                  </a:lnTo>
                  <a:lnTo>
                    <a:pt x="7574" y="8714"/>
                  </a:lnTo>
                  <a:lnTo>
                    <a:pt x="7726" y="8840"/>
                  </a:lnTo>
                  <a:lnTo>
                    <a:pt x="7878" y="8916"/>
                  </a:lnTo>
                  <a:lnTo>
                    <a:pt x="8080" y="8967"/>
                  </a:lnTo>
                  <a:lnTo>
                    <a:pt x="8258" y="8992"/>
                  </a:lnTo>
                  <a:lnTo>
                    <a:pt x="13552" y="8992"/>
                  </a:lnTo>
                  <a:lnTo>
                    <a:pt x="13552" y="10512"/>
                  </a:lnTo>
                  <a:lnTo>
                    <a:pt x="608" y="10512"/>
                  </a:lnTo>
                  <a:lnTo>
                    <a:pt x="608" y="3242"/>
                  </a:lnTo>
                  <a:lnTo>
                    <a:pt x="6611" y="3242"/>
                  </a:lnTo>
                  <a:lnTo>
                    <a:pt x="6738" y="3217"/>
                  </a:lnTo>
                  <a:lnTo>
                    <a:pt x="6839" y="3166"/>
                  </a:lnTo>
                  <a:lnTo>
                    <a:pt x="6915" y="3065"/>
                  </a:lnTo>
                  <a:lnTo>
                    <a:pt x="6940" y="2938"/>
                  </a:lnTo>
                  <a:lnTo>
                    <a:pt x="6915" y="2812"/>
                  </a:lnTo>
                  <a:lnTo>
                    <a:pt x="6839" y="2710"/>
                  </a:lnTo>
                  <a:lnTo>
                    <a:pt x="6738" y="2660"/>
                  </a:lnTo>
                  <a:lnTo>
                    <a:pt x="6611" y="2635"/>
                  </a:lnTo>
                  <a:lnTo>
                    <a:pt x="304" y="2635"/>
                  </a:lnTo>
                  <a:lnTo>
                    <a:pt x="177" y="2660"/>
                  </a:lnTo>
                  <a:lnTo>
                    <a:pt x="76" y="2710"/>
                  </a:lnTo>
                  <a:lnTo>
                    <a:pt x="25" y="2812"/>
                  </a:lnTo>
                  <a:lnTo>
                    <a:pt x="0" y="2938"/>
                  </a:lnTo>
                  <a:lnTo>
                    <a:pt x="0" y="12615"/>
                  </a:lnTo>
                  <a:lnTo>
                    <a:pt x="25" y="12741"/>
                  </a:lnTo>
                  <a:lnTo>
                    <a:pt x="76" y="12843"/>
                  </a:lnTo>
                  <a:lnTo>
                    <a:pt x="177" y="12893"/>
                  </a:lnTo>
                  <a:lnTo>
                    <a:pt x="304" y="12919"/>
                  </a:lnTo>
                  <a:lnTo>
                    <a:pt x="5522" y="12919"/>
                  </a:lnTo>
                  <a:lnTo>
                    <a:pt x="5522" y="13982"/>
                  </a:lnTo>
                  <a:lnTo>
                    <a:pt x="4331" y="13982"/>
                  </a:lnTo>
                  <a:lnTo>
                    <a:pt x="4205" y="14008"/>
                  </a:lnTo>
                  <a:lnTo>
                    <a:pt x="4103" y="14058"/>
                  </a:lnTo>
                  <a:lnTo>
                    <a:pt x="4053" y="14160"/>
                  </a:lnTo>
                  <a:lnTo>
                    <a:pt x="4028" y="14286"/>
                  </a:lnTo>
                  <a:lnTo>
                    <a:pt x="4028" y="15528"/>
                  </a:lnTo>
                  <a:lnTo>
                    <a:pt x="4053" y="15654"/>
                  </a:lnTo>
                  <a:lnTo>
                    <a:pt x="4103" y="15756"/>
                  </a:lnTo>
                  <a:lnTo>
                    <a:pt x="4205" y="15806"/>
                  </a:lnTo>
                  <a:lnTo>
                    <a:pt x="4331" y="15831"/>
                  </a:lnTo>
                  <a:lnTo>
                    <a:pt x="9828" y="15831"/>
                  </a:lnTo>
                  <a:lnTo>
                    <a:pt x="9955" y="15806"/>
                  </a:lnTo>
                  <a:lnTo>
                    <a:pt x="10056" y="15756"/>
                  </a:lnTo>
                  <a:lnTo>
                    <a:pt x="10107" y="15654"/>
                  </a:lnTo>
                  <a:lnTo>
                    <a:pt x="10132" y="15528"/>
                  </a:lnTo>
                  <a:lnTo>
                    <a:pt x="10132" y="14286"/>
                  </a:lnTo>
                  <a:lnTo>
                    <a:pt x="10107" y="14160"/>
                  </a:lnTo>
                  <a:lnTo>
                    <a:pt x="10056" y="14058"/>
                  </a:lnTo>
                  <a:lnTo>
                    <a:pt x="9955" y="14008"/>
                  </a:lnTo>
                  <a:lnTo>
                    <a:pt x="9828" y="13982"/>
                  </a:lnTo>
                  <a:lnTo>
                    <a:pt x="8638" y="13982"/>
                  </a:lnTo>
                  <a:lnTo>
                    <a:pt x="8638" y="12919"/>
                  </a:lnTo>
                  <a:lnTo>
                    <a:pt x="13856" y="12919"/>
                  </a:lnTo>
                  <a:lnTo>
                    <a:pt x="13982" y="12893"/>
                  </a:lnTo>
                  <a:lnTo>
                    <a:pt x="14084" y="12843"/>
                  </a:lnTo>
                  <a:lnTo>
                    <a:pt x="14134" y="12741"/>
                  </a:lnTo>
                  <a:lnTo>
                    <a:pt x="14160" y="12615"/>
                  </a:lnTo>
                  <a:lnTo>
                    <a:pt x="14160" y="8992"/>
                  </a:lnTo>
                  <a:lnTo>
                    <a:pt x="14869" y="8992"/>
                  </a:lnTo>
                  <a:lnTo>
                    <a:pt x="15071" y="8967"/>
                  </a:lnTo>
                  <a:lnTo>
                    <a:pt x="15249" y="8916"/>
                  </a:lnTo>
                  <a:lnTo>
                    <a:pt x="15401" y="8840"/>
                  </a:lnTo>
                  <a:lnTo>
                    <a:pt x="15553" y="8714"/>
                  </a:lnTo>
                  <a:lnTo>
                    <a:pt x="15679" y="8562"/>
                  </a:lnTo>
                  <a:lnTo>
                    <a:pt x="15755" y="8410"/>
                  </a:lnTo>
                  <a:lnTo>
                    <a:pt x="15806" y="8232"/>
                  </a:lnTo>
                  <a:lnTo>
                    <a:pt x="15831" y="8030"/>
                  </a:lnTo>
                  <a:lnTo>
                    <a:pt x="15831" y="4078"/>
                  </a:lnTo>
                  <a:lnTo>
                    <a:pt x="15831" y="4002"/>
                  </a:lnTo>
                  <a:lnTo>
                    <a:pt x="15806" y="3952"/>
                  </a:lnTo>
                  <a:lnTo>
                    <a:pt x="15705" y="3850"/>
                  </a:lnTo>
                  <a:lnTo>
                    <a:pt x="14717" y="3065"/>
                  </a:lnTo>
                  <a:lnTo>
                    <a:pt x="14717" y="304"/>
                  </a:lnTo>
                  <a:lnTo>
                    <a:pt x="14692" y="177"/>
                  </a:lnTo>
                  <a:lnTo>
                    <a:pt x="14616" y="76"/>
                  </a:lnTo>
                  <a:lnTo>
                    <a:pt x="14514" y="26"/>
                  </a:lnTo>
                  <a:lnTo>
                    <a:pt x="143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4"/>
            <p:cNvSpPr/>
            <p:nvPr/>
          </p:nvSpPr>
          <p:spPr>
            <a:xfrm>
              <a:off x="272300" y="2071925"/>
              <a:ext cx="123525" cy="123525"/>
            </a:xfrm>
            <a:custGeom>
              <a:rect b="b" l="l" r="r" t="t"/>
              <a:pathLst>
                <a:path extrusionOk="0" h="4941" w="4941">
                  <a:moveTo>
                    <a:pt x="2559" y="1799"/>
                  </a:moveTo>
                  <a:lnTo>
                    <a:pt x="2635" y="1825"/>
                  </a:lnTo>
                  <a:lnTo>
                    <a:pt x="2711" y="1875"/>
                  </a:lnTo>
                  <a:lnTo>
                    <a:pt x="2787" y="1926"/>
                  </a:lnTo>
                  <a:lnTo>
                    <a:pt x="2838" y="1977"/>
                  </a:lnTo>
                  <a:lnTo>
                    <a:pt x="2863" y="2053"/>
                  </a:lnTo>
                  <a:lnTo>
                    <a:pt x="2888" y="2154"/>
                  </a:lnTo>
                  <a:lnTo>
                    <a:pt x="2914" y="2230"/>
                  </a:lnTo>
                  <a:lnTo>
                    <a:pt x="2914" y="2433"/>
                  </a:lnTo>
                  <a:lnTo>
                    <a:pt x="2888" y="2534"/>
                  </a:lnTo>
                  <a:lnTo>
                    <a:pt x="2863" y="2635"/>
                  </a:lnTo>
                  <a:lnTo>
                    <a:pt x="2787" y="2737"/>
                  </a:lnTo>
                  <a:lnTo>
                    <a:pt x="2711" y="2813"/>
                  </a:lnTo>
                  <a:lnTo>
                    <a:pt x="2686" y="2813"/>
                  </a:lnTo>
                  <a:lnTo>
                    <a:pt x="2585" y="2863"/>
                  </a:lnTo>
                  <a:lnTo>
                    <a:pt x="2458" y="2889"/>
                  </a:lnTo>
                  <a:lnTo>
                    <a:pt x="2357" y="2863"/>
                  </a:lnTo>
                  <a:lnTo>
                    <a:pt x="2230" y="2813"/>
                  </a:lnTo>
                  <a:lnTo>
                    <a:pt x="2205" y="2813"/>
                  </a:lnTo>
                  <a:lnTo>
                    <a:pt x="2129" y="2737"/>
                  </a:lnTo>
                  <a:lnTo>
                    <a:pt x="2078" y="2635"/>
                  </a:lnTo>
                  <a:lnTo>
                    <a:pt x="2027" y="2534"/>
                  </a:lnTo>
                  <a:lnTo>
                    <a:pt x="2027" y="2433"/>
                  </a:lnTo>
                  <a:lnTo>
                    <a:pt x="2027" y="2230"/>
                  </a:lnTo>
                  <a:lnTo>
                    <a:pt x="2027" y="2154"/>
                  </a:lnTo>
                  <a:lnTo>
                    <a:pt x="2053" y="2053"/>
                  </a:lnTo>
                  <a:lnTo>
                    <a:pt x="2103" y="1977"/>
                  </a:lnTo>
                  <a:lnTo>
                    <a:pt x="2154" y="1926"/>
                  </a:lnTo>
                  <a:lnTo>
                    <a:pt x="2205" y="1875"/>
                  </a:lnTo>
                  <a:lnTo>
                    <a:pt x="2281" y="1825"/>
                  </a:lnTo>
                  <a:lnTo>
                    <a:pt x="2382" y="1799"/>
                  </a:lnTo>
                  <a:close/>
                  <a:moveTo>
                    <a:pt x="2458" y="609"/>
                  </a:moveTo>
                  <a:lnTo>
                    <a:pt x="2661" y="634"/>
                  </a:lnTo>
                  <a:lnTo>
                    <a:pt x="2838" y="660"/>
                  </a:lnTo>
                  <a:lnTo>
                    <a:pt x="3015" y="710"/>
                  </a:lnTo>
                  <a:lnTo>
                    <a:pt x="3192" y="761"/>
                  </a:lnTo>
                  <a:lnTo>
                    <a:pt x="3344" y="837"/>
                  </a:lnTo>
                  <a:lnTo>
                    <a:pt x="3496" y="938"/>
                  </a:lnTo>
                  <a:lnTo>
                    <a:pt x="3648" y="1040"/>
                  </a:lnTo>
                  <a:lnTo>
                    <a:pt x="3775" y="1166"/>
                  </a:lnTo>
                  <a:lnTo>
                    <a:pt x="3902" y="1293"/>
                  </a:lnTo>
                  <a:lnTo>
                    <a:pt x="4003" y="1445"/>
                  </a:lnTo>
                  <a:lnTo>
                    <a:pt x="4104" y="1597"/>
                  </a:lnTo>
                  <a:lnTo>
                    <a:pt x="4180" y="1749"/>
                  </a:lnTo>
                  <a:lnTo>
                    <a:pt x="4231" y="1926"/>
                  </a:lnTo>
                  <a:lnTo>
                    <a:pt x="4282" y="2103"/>
                  </a:lnTo>
                  <a:lnTo>
                    <a:pt x="4307" y="2281"/>
                  </a:lnTo>
                  <a:lnTo>
                    <a:pt x="4332" y="2483"/>
                  </a:lnTo>
                  <a:lnTo>
                    <a:pt x="4307" y="2711"/>
                  </a:lnTo>
                  <a:lnTo>
                    <a:pt x="4256" y="2914"/>
                  </a:lnTo>
                  <a:lnTo>
                    <a:pt x="4206" y="3117"/>
                  </a:lnTo>
                  <a:lnTo>
                    <a:pt x="4104" y="3319"/>
                  </a:lnTo>
                  <a:lnTo>
                    <a:pt x="4028" y="3218"/>
                  </a:lnTo>
                  <a:lnTo>
                    <a:pt x="3927" y="3142"/>
                  </a:lnTo>
                  <a:lnTo>
                    <a:pt x="3826" y="3066"/>
                  </a:lnTo>
                  <a:lnTo>
                    <a:pt x="3699" y="3015"/>
                  </a:lnTo>
                  <a:lnTo>
                    <a:pt x="3395" y="2914"/>
                  </a:lnTo>
                  <a:lnTo>
                    <a:pt x="3496" y="2686"/>
                  </a:lnTo>
                  <a:lnTo>
                    <a:pt x="3522" y="2559"/>
                  </a:lnTo>
                  <a:lnTo>
                    <a:pt x="3522" y="2433"/>
                  </a:lnTo>
                  <a:lnTo>
                    <a:pt x="3522" y="2230"/>
                  </a:lnTo>
                  <a:lnTo>
                    <a:pt x="3496" y="2027"/>
                  </a:lnTo>
                  <a:lnTo>
                    <a:pt x="3446" y="1825"/>
                  </a:lnTo>
                  <a:lnTo>
                    <a:pt x="3344" y="1647"/>
                  </a:lnTo>
                  <a:lnTo>
                    <a:pt x="3218" y="1495"/>
                  </a:lnTo>
                  <a:lnTo>
                    <a:pt x="3066" y="1343"/>
                  </a:lnTo>
                  <a:lnTo>
                    <a:pt x="2888" y="1267"/>
                  </a:lnTo>
                  <a:lnTo>
                    <a:pt x="2686" y="1192"/>
                  </a:lnTo>
                  <a:lnTo>
                    <a:pt x="2458" y="1166"/>
                  </a:lnTo>
                  <a:lnTo>
                    <a:pt x="2255" y="1192"/>
                  </a:lnTo>
                  <a:lnTo>
                    <a:pt x="2053" y="1267"/>
                  </a:lnTo>
                  <a:lnTo>
                    <a:pt x="1875" y="1343"/>
                  </a:lnTo>
                  <a:lnTo>
                    <a:pt x="1723" y="1495"/>
                  </a:lnTo>
                  <a:lnTo>
                    <a:pt x="1571" y="1647"/>
                  </a:lnTo>
                  <a:lnTo>
                    <a:pt x="1495" y="1825"/>
                  </a:lnTo>
                  <a:lnTo>
                    <a:pt x="1419" y="2027"/>
                  </a:lnTo>
                  <a:lnTo>
                    <a:pt x="1394" y="2230"/>
                  </a:lnTo>
                  <a:lnTo>
                    <a:pt x="1394" y="2433"/>
                  </a:lnTo>
                  <a:lnTo>
                    <a:pt x="1419" y="2559"/>
                  </a:lnTo>
                  <a:lnTo>
                    <a:pt x="1445" y="2686"/>
                  </a:lnTo>
                  <a:lnTo>
                    <a:pt x="1521" y="2914"/>
                  </a:lnTo>
                  <a:lnTo>
                    <a:pt x="1217" y="3015"/>
                  </a:lnTo>
                  <a:lnTo>
                    <a:pt x="1115" y="3066"/>
                  </a:lnTo>
                  <a:lnTo>
                    <a:pt x="989" y="3142"/>
                  </a:lnTo>
                  <a:lnTo>
                    <a:pt x="887" y="3218"/>
                  </a:lnTo>
                  <a:lnTo>
                    <a:pt x="811" y="3319"/>
                  </a:lnTo>
                  <a:lnTo>
                    <a:pt x="735" y="3117"/>
                  </a:lnTo>
                  <a:lnTo>
                    <a:pt x="659" y="2914"/>
                  </a:lnTo>
                  <a:lnTo>
                    <a:pt x="634" y="2711"/>
                  </a:lnTo>
                  <a:lnTo>
                    <a:pt x="609" y="2483"/>
                  </a:lnTo>
                  <a:lnTo>
                    <a:pt x="609" y="2281"/>
                  </a:lnTo>
                  <a:lnTo>
                    <a:pt x="634" y="2103"/>
                  </a:lnTo>
                  <a:lnTo>
                    <a:pt x="685" y="1926"/>
                  </a:lnTo>
                  <a:lnTo>
                    <a:pt x="761" y="1749"/>
                  </a:lnTo>
                  <a:lnTo>
                    <a:pt x="837" y="1597"/>
                  </a:lnTo>
                  <a:lnTo>
                    <a:pt x="938" y="1445"/>
                  </a:lnTo>
                  <a:lnTo>
                    <a:pt x="1039" y="1293"/>
                  </a:lnTo>
                  <a:lnTo>
                    <a:pt x="1141" y="1166"/>
                  </a:lnTo>
                  <a:lnTo>
                    <a:pt x="1293" y="1040"/>
                  </a:lnTo>
                  <a:lnTo>
                    <a:pt x="1419" y="938"/>
                  </a:lnTo>
                  <a:lnTo>
                    <a:pt x="1571" y="837"/>
                  </a:lnTo>
                  <a:lnTo>
                    <a:pt x="1749" y="761"/>
                  </a:lnTo>
                  <a:lnTo>
                    <a:pt x="1901" y="710"/>
                  </a:lnTo>
                  <a:lnTo>
                    <a:pt x="2103" y="660"/>
                  </a:lnTo>
                  <a:lnTo>
                    <a:pt x="2281" y="634"/>
                  </a:lnTo>
                  <a:lnTo>
                    <a:pt x="2458" y="609"/>
                  </a:lnTo>
                  <a:close/>
                  <a:moveTo>
                    <a:pt x="2888" y="3395"/>
                  </a:moveTo>
                  <a:lnTo>
                    <a:pt x="3522" y="3598"/>
                  </a:lnTo>
                  <a:lnTo>
                    <a:pt x="3572" y="3649"/>
                  </a:lnTo>
                  <a:lnTo>
                    <a:pt x="3598" y="3674"/>
                  </a:lnTo>
                  <a:lnTo>
                    <a:pt x="3623" y="3725"/>
                  </a:lnTo>
                  <a:lnTo>
                    <a:pt x="3648" y="3801"/>
                  </a:lnTo>
                  <a:lnTo>
                    <a:pt x="3648" y="3902"/>
                  </a:lnTo>
                  <a:lnTo>
                    <a:pt x="3395" y="4079"/>
                  </a:lnTo>
                  <a:lnTo>
                    <a:pt x="3091" y="4206"/>
                  </a:lnTo>
                  <a:lnTo>
                    <a:pt x="2787" y="4307"/>
                  </a:lnTo>
                  <a:lnTo>
                    <a:pt x="2458" y="4332"/>
                  </a:lnTo>
                  <a:lnTo>
                    <a:pt x="2129" y="4307"/>
                  </a:lnTo>
                  <a:lnTo>
                    <a:pt x="1825" y="4206"/>
                  </a:lnTo>
                  <a:lnTo>
                    <a:pt x="1546" y="4079"/>
                  </a:lnTo>
                  <a:lnTo>
                    <a:pt x="1293" y="3902"/>
                  </a:lnTo>
                  <a:lnTo>
                    <a:pt x="1293" y="3801"/>
                  </a:lnTo>
                  <a:lnTo>
                    <a:pt x="1293" y="3725"/>
                  </a:lnTo>
                  <a:lnTo>
                    <a:pt x="1318" y="3674"/>
                  </a:lnTo>
                  <a:lnTo>
                    <a:pt x="1369" y="3649"/>
                  </a:lnTo>
                  <a:lnTo>
                    <a:pt x="1419" y="3598"/>
                  </a:lnTo>
                  <a:lnTo>
                    <a:pt x="2027" y="3395"/>
                  </a:lnTo>
                  <a:lnTo>
                    <a:pt x="2230" y="3471"/>
                  </a:lnTo>
                  <a:lnTo>
                    <a:pt x="2458" y="3497"/>
                  </a:lnTo>
                  <a:lnTo>
                    <a:pt x="2686" y="3471"/>
                  </a:lnTo>
                  <a:lnTo>
                    <a:pt x="2888" y="3395"/>
                  </a:lnTo>
                  <a:close/>
                  <a:moveTo>
                    <a:pt x="2205" y="1"/>
                  </a:moveTo>
                  <a:lnTo>
                    <a:pt x="1977" y="52"/>
                  </a:lnTo>
                  <a:lnTo>
                    <a:pt x="1723" y="102"/>
                  </a:lnTo>
                  <a:lnTo>
                    <a:pt x="1495" y="204"/>
                  </a:lnTo>
                  <a:lnTo>
                    <a:pt x="1293" y="305"/>
                  </a:lnTo>
                  <a:lnTo>
                    <a:pt x="1090" y="432"/>
                  </a:lnTo>
                  <a:lnTo>
                    <a:pt x="887" y="558"/>
                  </a:lnTo>
                  <a:lnTo>
                    <a:pt x="710" y="710"/>
                  </a:lnTo>
                  <a:lnTo>
                    <a:pt x="558" y="888"/>
                  </a:lnTo>
                  <a:lnTo>
                    <a:pt x="406" y="1090"/>
                  </a:lnTo>
                  <a:lnTo>
                    <a:pt x="279" y="1293"/>
                  </a:lnTo>
                  <a:lnTo>
                    <a:pt x="178" y="1521"/>
                  </a:lnTo>
                  <a:lnTo>
                    <a:pt x="102" y="1749"/>
                  </a:lnTo>
                  <a:lnTo>
                    <a:pt x="51" y="1977"/>
                  </a:lnTo>
                  <a:lnTo>
                    <a:pt x="1" y="2230"/>
                  </a:lnTo>
                  <a:lnTo>
                    <a:pt x="1" y="2483"/>
                  </a:lnTo>
                  <a:lnTo>
                    <a:pt x="1" y="2737"/>
                  </a:lnTo>
                  <a:lnTo>
                    <a:pt x="51" y="2965"/>
                  </a:lnTo>
                  <a:lnTo>
                    <a:pt x="102" y="3218"/>
                  </a:lnTo>
                  <a:lnTo>
                    <a:pt x="178" y="3446"/>
                  </a:lnTo>
                  <a:lnTo>
                    <a:pt x="279" y="3649"/>
                  </a:lnTo>
                  <a:lnTo>
                    <a:pt x="406" y="3851"/>
                  </a:lnTo>
                  <a:lnTo>
                    <a:pt x="558" y="4054"/>
                  </a:lnTo>
                  <a:lnTo>
                    <a:pt x="710" y="4231"/>
                  </a:lnTo>
                  <a:lnTo>
                    <a:pt x="887" y="4383"/>
                  </a:lnTo>
                  <a:lnTo>
                    <a:pt x="1090" y="4535"/>
                  </a:lnTo>
                  <a:lnTo>
                    <a:pt x="1293" y="4636"/>
                  </a:lnTo>
                  <a:lnTo>
                    <a:pt x="1495" y="4763"/>
                  </a:lnTo>
                  <a:lnTo>
                    <a:pt x="1723" y="4839"/>
                  </a:lnTo>
                  <a:lnTo>
                    <a:pt x="1977" y="4890"/>
                  </a:lnTo>
                  <a:lnTo>
                    <a:pt x="2205" y="4940"/>
                  </a:lnTo>
                  <a:lnTo>
                    <a:pt x="2711" y="4940"/>
                  </a:lnTo>
                  <a:lnTo>
                    <a:pt x="2964" y="4890"/>
                  </a:lnTo>
                  <a:lnTo>
                    <a:pt x="3192" y="4839"/>
                  </a:lnTo>
                  <a:lnTo>
                    <a:pt x="3420" y="4763"/>
                  </a:lnTo>
                  <a:lnTo>
                    <a:pt x="3648" y="4636"/>
                  </a:lnTo>
                  <a:lnTo>
                    <a:pt x="3851" y="4535"/>
                  </a:lnTo>
                  <a:lnTo>
                    <a:pt x="4028" y="4383"/>
                  </a:lnTo>
                  <a:lnTo>
                    <a:pt x="4206" y="4231"/>
                  </a:lnTo>
                  <a:lnTo>
                    <a:pt x="4383" y="4054"/>
                  </a:lnTo>
                  <a:lnTo>
                    <a:pt x="4510" y="3851"/>
                  </a:lnTo>
                  <a:lnTo>
                    <a:pt x="4636" y="3649"/>
                  </a:lnTo>
                  <a:lnTo>
                    <a:pt x="4738" y="3446"/>
                  </a:lnTo>
                  <a:lnTo>
                    <a:pt x="4839" y="3218"/>
                  </a:lnTo>
                  <a:lnTo>
                    <a:pt x="4890" y="2965"/>
                  </a:lnTo>
                  <a:lnTo>
                    <a:pt x="4915" y="2737"/>
                  </a:lnTo>
                  <a:lnTo>
                    <a:pt x="4940" y="2483"/>
                  </a:lnTo>
                  <a:lnTo>
                    <a:pt x="4915" y="2230"/>
                  </a:lnTo>
                  <a:lnTo>
                    <a:pt x="4890" y="1977"/>
                  </a:lnTo>
                  <a:lnTo>
                    <a:pt x="4839" y="1749"/>
                  </a:lnTo>
                  <a:lnTo>
                    <a:pt x="4738" y="1521"/>
                  </a:lnTo>
                  <a:lnTo>
                    <a:pt x="4636" y="1293"/>
                  </a:lnTo>
                  <a:lnTo>
                    <a:pt x="4510" y="1090"/>
                  </a:lnTo>
                  <a:lnTo>
                    <a:pt x="4383" y="888"/>
                  </a:lnTo>
                  <a:lnTo>
                    <a:pt x="4206" y="710"/>
                  </a:lnTo>
                  <a:lnTo>
                    <a:pt x="4028" y="558"/>
                  </a:lnTo>
                  <a:lnTo>
                    <a:pt x="3851" y="432"/>
                  </a:lnTo>
                  <a:lnTo>
                    <a:pt x="3648" y="305"/>
                  </a:lnTo>
                  <a:lnTo>
                    <a:pt x="3420" y="204"/>
                  </a:lnTo>
                  <a:lnTo>
                    <a:pt x="3192" y="102"/>
                  </a:lnTo>
                  <a:lnTo>
                    <a:pt x="2964" y="52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4"/>
            <p:cNvSpPr/>
            <p:nvPr/>
          </p:nvSpPr>
          <p:spPr>
            <a:xfrm>
              <a:off x="484450" y="2012400"/>
              <a:ext cx="85525" cy="15225"/>
            </a:xfrm>
            <a:custGeom>
              <a:rect b="b" l="l" r="r" t="t"/>
              <a:pathLst>
                <a:path extrusionOk="0" h="609" w="3421">
                  <a:moveTo>
                    <a:pt x="330" y="1"/>
                  </a:moveTo>
                  <a:lnTo>
                    <a:pt x="203" y="26"/>
                  </a:lnTo>
                  <a:lnTo>
                    <a:pt x="102" y="77"/>
                  </a:lnTo>
                  <a:lnTo>
                    <a:pt x="26" y="178"/>
                  </a:lnTo>
                  <a:lnTo>
                    <a:pt x="0" y="305"/>
                  </a:lnTo>
                  <a:lnTo>
                    <a:pt x="26" y="432"/>
                  </a:lnTo>
                  <a:lnTo>
                    <a:pt x="102" y="533"/>
                  </a:lnTo>
                  <a:lnTo>
                    <a:pt x="203" y="584"/>
                  </a:lnTo>
                  <a:lnTo>
                    <a:pt x="330" y="609"/>
                  </a:lnTo>
                  <a:lnTo>
                    <a:pt x="3116" y="609"/>
                  </a:lnTo>
                  <a:lnTo>
                    <a:pt x="3243" y="584"/>
                  </a:lnTo>
                  <a:lnTo>
                    <a:pt x="3344" y="533"/>
                  </a:lnTo>
                  <a:lnTo>
                    <a:pt x="3395" y="432"/>
                  </a:lnTo>
                  <a:lnTo>
                    <a:pt x="3420" y="305"/>
                  </a:lnTo>
                  <a:lnTo>
                    <a:pt x="3395" y="178"/>
                  </a:lnTo>
                  <a:lnTo>
                    <a:pt x="3344" y="77"/>
                  </a:lnTo>
                  <a:lnTo>
                    <a:pt x="3243" y="26"/>
                  </a:lnTo>
                  <a:lnTo>
                    <a:pt x="31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4"/>
            <p:cNvSpPr/>
            <p:nvPr/>
          </p:nvSpPr>
          <p:spPr>
            <a:xfrm>
              <a:off x="484450" y="2043450"/>
              <a:ext cx="56375" cy="15225"/>
            </a:xfrm>
            <a:custGeom>
              <a:rect b="b" l="l" r="r" t="t"/>
              <a:pathLst>
                <a:path extrusionOk="0" h="609" w="2255">
                  <a:moveTo>
                    <a:pt x="330" y="0"/>
                  </a:moveTo>
                  <a:lnTo>
                    <a:pt x="203" y="25"/>
                  </a:lnTo>
                  <a:lnTo>
                    <a:pt x="102" y="76"/>
                  </a:lnTo>
                  <a:lnTo>
                    <a:pt x="26" y="177"/>
                  </a:lnTo>
                  <a:lnTo>
                    <a:pt x="0" y="304"/>
                  </a:lnTo>
                  <a:lnTo>
                    <a:pt x="26" y="431"/>
                  </a:lnTo>
                  <a:lnTo>
                    <a:pt x="102" y="532"/>
                  </a:lnTo>
                  <a:lnTo>
                    <a:pt x="203" y="583"/>
                  </a:lnTo>
                  <a:lnTo>
                    <a:pt x="330" y="608"/>
                  </a:lnTo>
                  <a:lnTo>
                    <a:pt x="1951" y="608"/>
                  </a:lnTo>
                  <a:lnTo>
                    <a:pt x="2052" y="583"/>
                  </a:lnTo>
                  <a:lnTo>
                    <a:pt x="2154" y="532"/>
                  </a:lnTo>
                  <a:lnTo>
                    <a:pt x="2230" y="431"/>
                  </a:lnTo>
                  <a:lnTo>
                    <a:pt x="2255" y="304"/>
                  </a:lnTo>
                  <a:lnTo>
                    <a:pt x="2230" y="177"/>
                  </a:lnTo>
                  <a:lnTo>
                    <a:pt x="2154" y="76"/>
                  </a:lnTo>
                  <a:lnTo>
                    <a:pt x="2052" y="25"/>
                  </a:lnTo>
                  <a:lnTo>
                    <a:pt x="19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4"/>
            <p:cNvSpPr/>
            <p:nvPr/>
          </p:nvSpPr>
          <p:spPr>
            <a:xfrm>
              <a:off x="512950" y="2074475"/>
              <a:ext cx="57025" cy="15225"/>
            </a:xfrm>
            <a:custGeom>
              <a:rect b="b" l="l" r="r" t="t"/>
              <a:pathLst>
                <a:path extrusionOk="0" h="609" w="2281">
                  <a:moveTo>
                    <a:pt x="178" y="0"/>
                  </a:moveTo>
                  <a:lnTo>
                    <a:pt x="102" y="76"/>
                  </a:lnTo>
                  <a:lnTo>
                    <a:pt x="26" y="178"/>
                  </a:lnTo>
                  <a:lnTo>
                    <a:pt x="0" y="304"/>
                  </a:lnTo>
                  <a:lnTo>
                    <a:pt x="26" y="406"/>
                  </a:lnTo>
                  <a:lnTo>
                    <a:pt x="102" y="507"/>
                  </a:lnTo>
                  <a:lnTo>
                    <a:pt x="178" y="583"/>
                  </a:lnTo>
                  <a:lnTo>
                    <a:pt x="304" y="608"/>
                  </a:lnTo>
                  <a:lnTo>
                    <a:pt x="1976" y="608"/>
                  </a:lnTo>
                  <a:lnTo>
                    <a:pt x="2103" y="583"/>
                  </a:lnTo>
                  <a:lnTo>
                    <a:pt x="2204" y="507"/>
                  </a:lnTo>
                  <a:lnTo>
                    <a:pt x="2255" y="406"/>
                  </a:lnTo>
                  <a:lnTo>
                    <a:pt x="2280" y="304"/>
                  </a:lnTo>
                  <a:lnTo>
                    <a:pt x="2255" y="178"/>
                  </a:lnTo>
                  <a:lnTo>
                    <a:pt x="2204" y="76"/>
                  </a:lnTo>
                  <a:lnTo>
                    <a:pt x="21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4"/>
            <p:cNvSpPr/>
            <p:nvPr/>
          </p:nvSpPr>
          <p:spPr>
            <a:xfrm>
              <a:off x="484450" y="2074475"/>
              <a:ext cx="15850" cy="15225"/>
            </a:xfrm>
            <a:custGeom>
              <a:rect b="b" l="l" r="r" t="t"/>
              <a:pathLst>
                <a:path extrusionOk="0" h="609" w="634">
                  <a:moveTo>
                    <a:pt x="203" y="0"/>
                  </a:moveTo>
                  <a:lnTo>
                    <a:pt x="102" y="76"/>
                  </a:lnTo>
                  <a:lnTo>
                    <a:pt x="26" y="178"/>
                  </a:lnTo>
                  <a:lnTo>
                    <a:pt x="0" y="304"/>
                  </a:lnTo>
                  <a:lnTo>
                    <a:pt x="26" y="406"/>
                  </a:lnTo>
                  <a:lnTo>
                    <a:pt x="102" y="507"/>
                  </a:lnTo>
                  <a:lnTo>
                    <a:pt x="203" y="583"/>
                  </a:lnTo>
                  <a:lnTo>
                    <a:pt x="330" y="608"/>
                  </a:lnTo>
                  <a:lnTo>
                    <a:pt x="456" y="583"/>
                  </a:lnTo>
                  <a:lnTo>
                    <a:pt x="558" y="507"/>
                  </a:lnTo>
                  <a:lnTo>
                    <a:pt x="608" y="406"/>
                  </a:lnTo>
                  <a:lnTo>
                    <a:pt x="634" y="304"/>
                  </a:lnTo>
                  <a:lnTo>
                    <a:pt x="608" y="178"/>
                  </a:lnTo>
                  <a:lnTo>
                    <a:pt x="558" y="76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44"/>
          <p:cNvGrpSpPr/>
          <p:nvPr/>
        </p:nvGrpSpPr>
        <p:grpSpPr>
          <a:xfrm>
            <a:off x="4341902" y="1192569"/>
            <a:ext cx="456663" cy="457189"/>
            <a:chOff x="987875" y="1970625"/>
            <a:chExt cx="395825" cy="395800"/>
          </a:xfrm>
        </p:grpSpPr>
        <p:sp>
          <p:nvSpPr>
            <p:cNvPr id="536" name="Google Shape;536;p44"/>
            <p:cNvSpPr/>
            <p:nvPr/>
          </p:nvSpPr>
          <p:spPr>
            <a:xfrm>
              <a:off x="987875" y="1970625"/>
              <a:ext cx="395825" cy="395800"/>
            </a:xfrm>
            <a:custGeom>
              <a:rect b="b" l="l" r="r" t="t"/>
              <a:pathLst>
                <a:path extrusionOk="0" h="15832" w="15833">
                  <a:moveTo>
                    <a:pt x="3015" y="608"/>
                  </a:moveTo>
                  <a:lnTo>
                    <a:pt x="3015" y="1241"/>
                  </a:lnTo>
                  <a:lnTo>
                    <a:pt x="1445" y="1241"/>
                  </a:lnTo>
                  <a:lnTo>
                    <a:pt x="1445" y="608"/>
                  </a:lnTo>
                  <a:close/>
                  <a:moveTo>
                    <a:pt x="7600" y="608"/>
                  </a:moveTo>
                  <a:lnTo>
                    <a:pt x="7600" y="1241"/>
                  </a:lnTo>
                  <a:lnTo>
                    <a:pt x="6030" y="1241"/>
                  </a:lnTo>
                  <a:lnTo>
                    <a:pt x="6030" y="608"/>
                  </a:lnTo>
                  <a:close/>
                  <a:moveTo>
                    <a:pt x="12185" y="608"/>
                  </a:moveTo>
                  <a:lnTo>
                    <a:pt x="12185" y="1241"/>
                  </a:lnTo>
                  <a:lnTo>
                    <a:pt x="10614" y="1241"/>
                  </a:lnTo>
                  <a:lnTo>
                    <a:pt x="10614" y="608"/>
                  </a:lnTo>
                  <a:close/>
                  <a:moveTo>
                    <a:pt x="4383" y="3090"/>
                  </a:moveTo>
                  <a:lnTo>
                    <a:pt x="4383" y="3698"/>
                  </a:lnTo>
                  <a:lnTo>
                    <a:pt x="2281" y="3698"/>
                  </a:lnTo>
                  <a:lnTo>
                    <a:pt x="2281" y="3090"/>
                  </a:lnTo>
                  <a:close/>
                  <a:moveTo>
                    <a:pt x="8968" y="3090"/>
                  </a:moveTo>
                  <a:lnTo>
                    <a:pt x="8968" y="3698"/>
                  </a:lnTo>
                  <a:lnTo>
                    <a:pt x="6865" y="3698"/>
                  </a:lnTo>
                  <a:lnTo>
                    <a:pt x="6865" y="3090"/>
                  </a:lnTo>
                  <a:close/>
                  <a:moveTo>
                    <a:pt x="13553" y="3090"/>
                  </a:moveTo>
                  <a:lnTo>
                    <a:pt x="13553" y="3698"/>
                  </a:lnTo>
                  <a:lnTo>
                    <a:pt x="11450" y="3698"/>
                  </a:lnTo>
                  <a:lnTo>
                    <a:pt x="11450" y="3090"/>
                  </a:lnTo>
                  <a:close/>
                  <a:moveTo>
                    <a:pt x="15224" y="1849"/>
                  </a:moveTo>
                  <a:lnTo>
                    <a:pt x="15224" y="10386"/>
                  </a:lnTo>
                  <a:lnTo>
                    <a:pt x="609" y="10386"/>
                  </a:lnTo>
                  <a:lnTo>
                    <a:pt x="609" y="1849"/>
                  </a:lnTo>
                  <a:lnTo>
                    <a:pt x="3015" y="1849"/>
                  </a:lnTo>
                  <a:lnTo>
                    <a:pt x="3015" y="2483"/>
                  </a:lnTo>
                  <a:lnTo>
                    <a:pt x="1977" y="2483"/>
                  </a:lnTo>
                  <a:lnTo>
                    <a:pt x="1850" y="2508"/>
                  </a:lnTo>
                  <a:lnTo>
                    <a:pt x="1749" y="2559"/>
                  </a:lnTo>
                  <a:lnTo>
                    <a:pt x="1698" y="2660"/>
                  </a:lnTo>
                  <a:lnTo>
                    <a:pt x="1673" y="2786"/>
                  </a:lnTo>
                  <a:lnTo>
                    <a:pt x="1673" y="4028"/>
                  </a:lnTo>
                  <a:lnTo>
                    <a:pt x="1698" y="4129"/>
                  </a:lnTo>
                  <a:lnTo>
                    <a:pt x="1749" y="4230"/>
                  </a:lnTo>
                  <a:lnTo>
                    <a:pt x="1850" y="4306"/>
                  </a:lnTo>
                  <a:lnTo>
                    <a:pt x="1977" y="4332"/>
                  </a:lnTo>
                  <a:lnTo>
                    <a:pt x="4687" y="4332"/>
                  </a:lnTo>
                  <a:lnTo>
                    <a:pt x="4814" y="4306"/>
                  </a:lnTo>
                  <a:lnTo>
                    <a:pt x="4915" y="4230"/>
                  </a:lnTo>
                  <a:lnTo>
                    <a:pt x="4991" y="4129"/>
                  </a:lnTo>
                  <a:lnTo>
                    <a:pt x="5016" y="4028"/>
                  </a:lnTo>
                  <a:lnTo>
                    <a:pt x="5016" y="2786"/>
                  </a:lnTo>
                  <a:lnTo>
                    <a:pt x="4991" y="2660"/>
                  </a:lnTo>
                  <a:lnTo>
                    <a:pt x="4915" y="2559"/>
                  </a:lnTo>
                  <a:lnTo>
                    <a:pt x="4814" y="2508"/>
                  </a:lnTo>
                  <a:lnTo>
                    <a:pt x="4687" y="2483"/>
                  </a:lnTo>
                  <a:lnTo>
                    <a:pt x="3649" y="2483"/>
                  </a:lnTo>
                  <a:lnTo>
                    <a:pt x="3649" y="1849"/>
                  </a:lnTo>
                  <a:lnTo>
                    <a:pt x="7600" y="1849"/>
                  </a:lnTo>
                  <a:lnTo>
                    <a:pt x="7600" y="2483"/>
                  </a:lnTo>
                  <a:lnTo>
                    <a:pt x="6561" y="2483"/>
                  </a:lnTo>
                  <a:lnTo>
                    <a:pt x="6435" y="2508"/>
                  </a:lnTo>
                  <a:lnTo>
                    <a:pt x="6334" y="2559"/>
                  </a:lnTo>
                  <a:lnTo>
                    <a:pt x="6283" y="2660"/>
                  </a:lnTo>
                  <a:lnTo>
                    <a:pt x="6258" y="2786"/>
                  </a:lnTo>
                  <a:lnTo>
                    <a:pt x="6258" y="4028"/>
                  </a:lnTo>
                  <a:lnTo>
                    <a:pt x="6283" y="4129"/>
                  </a:lnTo>
                  <a:lnTo>
                    <a:pt x="6334" y="4230"/>
                  </a:lnTo>
                  <a:lnTo>
                    <a:pt x="6435" y="4306"/>
                  </a:lnTo>
                  <a:lnTo>
                    <a:pt x="6561" y="4332"/>
                  </a:lnTo>
                  <a:lnTo>
                    <a:pt x="9272" y="4332"/>
                  </a:lnTo>
                  <a:lnTo>
                    <a:pt x="9398" y="4306"/>
                  </a:lnTo>
                  <a:lnTo>
                    <a:pt x="9500" y="4230"/>
                  </a:lnTo>
                  <a:lnTo>
                    <a:pt x="9576" y="4129"/>
                  </a:lnTo>
                  <a:lnTo>
                    <a:pt x="9601" y="4028"/>
                  </a:lnTo>
                  <a:lnTo>
                    <a:pt x="9601" y="2786"/>
                  </a:lnTo>
                  <a:lnTo>
                    <a:pt x="9576" y="2660"/>
                  </a:lnTo>
                  <a:lnTo>
                    <a:pt x="9500" y="2559"/>
                  </a:lnTo>
                  <a:lnTo>
                    <a:pt x="9398" y="2508"/>
                  </a:lnTo>
                  <a:lnTo>
                    <a:pt x="9272" y="2483"/>
                  </a:lnTo>
                  <a:lnTo>
                    <a:pt x="8233" y="2483"/>
                  </a:lnTo>
                  <a:lnTo>
                    <a:pt x="8233" y="1849"/>
                  </a:lnTo>
                  <a:lnTo>
                    <a:pt x="12185" y="1849"/>
                  </a:lnTo>
                  <a:lnTo>
                    <a:pt x="12185" y="2483"/>
                  </a:lnTo>
                  <a:lnTo>
                    <a:pt x="11146" y="2483"/>
                  </a:lnTo>
                  <a:lnTo>
                    <a:pt x="11020" y="2508"/>
                  </a:lnTo>
                  <a:lnTo>
                    <a:pt x="10918" y="2559"/>
                  </a:lnTo>
                  <a:lnTo>
                    <a:pt x="10842" y="2660"/>
                  </a:lnTo>
                  <a:lnTo>
                    <a:pt x="10842" y="2786"/>
                  </a:lnTo>
                  <a:lnTo>
                    <a:pt x="10842" y="4028"/>
                  </a:lnTo>
                  <a:lnTo>
                    <a:pt x="10842" y="4129"/>
                  </a:lnTo>
                  <a:lnTo>
                    <a:pt x="10918" y="4230"/>
                  </a:lnTo>
                  <a:lnTo>
                    <a:pt x="11020" y="4306"/>
                  </a:lnTo>
                  <a:lnTo>
                    <a:pt x="11146" y="4332"/>
                  </a:lnTo>
                  <a:lnTo>
                    <a:pt x="13857" y="4332"/>
                  </a:lnTo>
                  <a:lnTo>
                    <a:pt x="13983" y="4306"/>
                  </a:lnTo>
                  <a:lnTo>
                    <a:pt x="14085" y="4230"/>
                  </a:lnTo>
                  <a:lnTo>
                    <a:pt x="14135" y="4129"/>
                  </a:lnTo>
                  <a:lnTo>
                    <a:pt x="14161" y="4028"/>
                  </a:lnTo>
                  <a:lnTo>
                    <a:pt x="14161" y="2786"/>
                  </a:lnTo>
                  <a:lnTo>
                    <a:pt x="14135" y="2660"/>
                  </a:lnTo>
                  <a:lnTo>
                    <a:pt x="14085" y="2559"/>
                  </a:lnTo>
                  <a:lnTo>
                    <a:pt x="13983" y="2508"/>
                  </a:lnTo>
                  <a:lnTo>
                    <a:pt x="13857" y="2483"/>
                  </a:lnTo>
                  <a:lnTo>
                    <a:pt x="12793" y="2483"/>
                  </a:lnTo>
                  <a:lnTo>
                    <a:pt x="12793" y="1849"/>
                  </a:lnTo>
                  <a:close/>
                  <a:moveTo>
                    <a:pt x="13553" y="11019"/>
                  </a:moveTo>
                  <a:lnTo>
                    <a:pt x="13553" y="11627"/>
                  </a:lnTo>
                  <a:lnTo>
                    <a:pt x="2281" y="11627"/>
                  </a:lnTo>
                  <a:lnTo>
                    <a:pt x="2281" y="11019"/>
                  </a:lnTo>
                  <a:close/>
                  <a:moveTo>
                    <a:pt x="8943" y="12235"/>
                  </a:moveTo>
                  <a:lnTo>
                    <a:pt x="8943" y="15224"/>
                  </a:lnTo>
                  <a:lnTo>
                    <a:pt x="6612" y="15224"/>
                  </a:lnTo>
                  <a:lnTo>
                    <a:pt x="6612" y="12235"/>
                  </a:lnTo>
                  <a:close/>
                  <a:moveTo>
                    <a:pt x="1141" y="0"/>
                  </a:moveTo>
                  <a:lnTo>
                    <a:pt x="1014" y="26"/>
                  </a:lnTo>
                  <a:lnTo>
                    <a:pt x="913" y="76"/>
                  </a:lnTo>
                  <a:lnTo>
                    <a:pt x="862" y="177"/>
                  </a:lnTo>
                  <a:lnTo>
                    <a:pt x="837" y="304"/>
                  </a:lnTo>
                  <a:lnTo>
                    <a:pt x="837" y="1241"/>
                  </a:lnTo>
                  <a:lnTo>
                    <a:pt x="305" y="1241"/>
                  </a:lnTo>
                  <a:lnTo>
                    <a:pt x="178" y="1267"/>
                  </a:lnTo>
                  <a:lnTo>
                    <a:pt x="77" y="1317"/>
                  </a:lnTo>
                  <a:lnTo>
                    <a:pt x="26" y="1419"/>
                  </a:lnTo>
                  <a:lnTo>
                    <a:pt x="1" y="1545"/>
                  </a:lnTo>
                  <a:lnTo>
                    <a:pt x="1" y="10689"/>
                  </a:lnTo>
                  <a:lnTo>
                    <a:pt x="26" y="10816"/>
                  </a:lnTo>
                  <a:lnTo>
                    <a:pt x="77" y="10917"/>
                  </a:lnTo>
                  <a:lnTo>
                    <a:pt x="178" y="10993"/>
                  </a:lnTo>
                  <a:lnTo>
                    <a:pt x="305" y="11019"/>
                  </a:lnTo>
                  <a:lnTo>
                    <a:pt x="1673" y="11019"/>
                  </a:lnTo>
                  <a:lnTo>
                    <a:pt x="1673" y="11931"/>
                  </a:lnTo>
                  <a:lnTo>
                    <a:pt x="1698" y="12057"/>
                  </a:lnTo>
                  <a:lnTo>
                    <a:pt x="1749" y="12159"/>
                  </a:lnTo>
                  <a:lnTo>
                    <a:pt x="1850" y="12235"/>
                  </a:lnTo>
                  <a:lnTo>
                    <a:pt x="5979" y="12235"/>
                  </a:lnTo>
                  <a:lnTo>
                    <a:pt x="5979" y="15528"/>
                  </a:lnTo>
                  <a:lnTo>
                    <a:pt x="6004" y="15654"/>
                  </a:lnTo>
                  <a:lnTo>
                    <a:pt x="6080" y="15756"/>
                  </a:lnTo>
                  <a:lnTo>
                    <a:pt x="6182" y="15806"/>
                  </a:lnTo>
                  <a:lnTo>
                    <a:pt x="6283" y="15831"/>
                  </a:lnTo>
                  <a:lnTo>
                    <a:pt x="9272" y="15831"/>
                  </a:lnTo>
                  <a:lnTo>
                    <a:pt x="9373" y="15806"/>
                  </a:lnTo>
                  <a:lnTo>
                    <a:pt x="9474" y="15756"/>
                  </a:lnTo>
                  <a:lnTo>
                    <a:pt x="9550" y="15654"/>
                  </a:lnTo>
                  <a:lnTo>
                    <a:pt x="9576" y="15528"/>
                  </a:lnTo>
                  <a:lnTo>
                    <a:pt x="9576" y="12235"/>
                  </a:lnTo>
                  <a:lnTo>
                    <a:pt x="13983" y="12235"/>
                  </a:lnTo>
                  <a:lnTo>
                    <a:pt x="14085" y="12159"/>
                  </a:lnTo>
                  <a:lnTo>
                    <a:pt x="14135" y="12057"/>
                  </a:lnTo>
                  <a:lnTo>
                    <a:pt x="14161" y="11931"/>
                  </a:lnTo>
                  <a:lnTo>
                    <a:pt x="14161" y="11019"/>
                  </a:lnTo>
                  <a:lnTo>
                    <a:pt x="15528" y="11019"/>
                  </a:lnTo>
                  <a:lnTo>
                    <a:pt x="15655" y="10993"/>
                  </a:lnTo>
                  <a:lnTo>
                    <a:pt x="15731" y="10917"/>
                  </a:lnTo>
                  <a:lnTo>
                    <a:pt x="15807" y="10816"/>
                  </a:lnTo>
                  <a:lnTo>
                    <a:pt x="15832" y="10689"/>
                  </a:lnTo>
                  <a:lnTo>
                    <a:pt x="15832" y="1545"/>
                  </a:lnTo>
                  <a:lnTo>
                    <a:pt x="15807" y="1419"/>
                  </a:lnTo>
                  <a:lnTo>
                    <a:pt x="15731" y="1317"/>
                  </a:lnTo>
                  <a:lnTo>
                    <a:pt x="15655" y="1267"/>
                  </a:lnTo>
                  <a:lnTo>
                    <a:pt x="15528" y="1241"/>
                  </a:lnTo>
                  <a:lnTo>
                    <a:pt x="12793" y="1241"/>
                  </a:lnTo>
                  <a:lnTo>
                    <a:pt x="12793" y="304"/>
                  </a:lnTo>
                  <a:lnTo>
                    <a:pt x="12767" y="177"/>
                  </a:lnTo>
                  <a:lnTo>
                    <a:pt x="12717" y="76"/>
                  </a:lnTo>
                  <a:lnTo>
                    <a:pt x="12615" y="26"/>
                  </a:lnTo>
                  <a:lnTo>
                    <a:pt x="12489" y="0"/>
                  </a:lnTo>
                  <a:lnTo>
                    <a:pt x="10285" y="0"/>
                  </a:lnTo>
                  <a:lnTo>
                    <a:pt x="10184" y="26"/>
                  </a:lnTo>
                  <a:lnTo>
                    <a:pt x="10082" y="76"/>
                  </a:lnTo>
                  <a:lnTo>
                    <a:pt x="10006" y="177"/>
                  </a:lnTo>
                  <a:lnTo>
                    <a:pt x="9981" y="304"/>
                  </a:lnTo>
                  <a:lnTo>
                    <a:pt x="9981" y="1241"/>
                  </a:lnTo>
                  <a:lnTo>
                    <a:pt x="8233" y="1241"/>
                  </a:lnTo>
                  <a:lnTo>
                    <a:pt x="8233" y="304"/>
                  </a:lnTo>
                  <a:lnTo>
                    <a:pt x="8208" y="177"/>
                  </a:lnTo>
                  <a:lnTo>
                    <a:pt x="8132" y="76"/>
                  </a:lnTo>
                  <a:lnTo>
                    <a:pt x="8031" y="26"/>
                  </a:lnTo>
                  <a:lnTo>
                    <a:pt x="7904" y="0"/>
                  </a:lnTo>
                  <a:lnTo>
                    <a:pt x="5726" y="0"/>
                  </a:lnTo>
                  <a:lnTo>
                    <a:pt x="5599" y="26"/>
                  </a:lnTo>
                  <a:lnTo>
                    <a:pt x="5498" y="76"/>
                  </a:lnTo>
                  <a:lnTo>
                    <a:pt x="5422" y="177"/>
                  </a:lnTo>
                  <a:lnTo>
                    <a:pt x="5422" y="304"/>
                  </a:lnTo>
                  <a:lnTo>
                    <a:pt x="5422" y="1241"/>
                  </a:lnTo>
                  <a:lnTo>
                    <a:pt x="3649" y="1241"/>
                  </a:lnTo>
                  <a:lnTo>
                    <a:pt x="3649" y="304"/>
                  </a:lnTo>
                  <a:lnTo>
                    <a:pt x="3623" y="177"/>
                  </a:lnTo>
                  <a:lnTo>
                    <a:pt x="3547" y="76"/>
                  </a:lnTo>
                  <a:lnTo>
                    <a:pt x="3446" y="26"/>
                  </a:lnTo>
                  <a:lnTo>
                    <a:pt x="33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4"/>
            <p:cNvSpPr/>
            <p:nvPr/>
          </p:nvSpPr>
          <p:spPr>
            <a:xfrm>
              <a:off x="1029675" y="2100425"/>
              <a:ext cx="108325" cy="108325"/>
            </a:xfrm>
            <a:custGeom>
              <a:rect b="b" l="l" r="r" t="t"/>
              <a:pathLst>
                <a:path extrusionOk="0" h="4333" w="4333">
                  <a:moveTo>
                    <a:pt x="3699" y="609"/>
                  </a:moveTo>
                  <a:lnTo>
                    <a:pt x="3699" y="3724"/>
                  </a:lnTo>
                  <a:lnTo>
                    <a:pt x="609" y="3724"/>
                  </a:lnTo>
                  <a:lnTo>
                    <a:pt x="609" y="609"/>
                  </a:lnTo>
                  <a:close/>
                  <a:moveTo>
                    <a:pt x="305" y="1"/>
                  </a:moveTo>
                  <a:lnTo>
                    <a:pt x="178" y="26"/>
                  </a:lnTo>
                  <a:lnTo>
                    <a:pt x="77" y="102"/>
                  </a:lnTo>
                  <a:lnTo>
                    <a:pt x="26" y="178"/>
                  </a:lnTo>
                  <a:lnTo>
                    <a:pt x="1" y="305"/>
                  </a:lnTo>
                  <a:lnTo>
                    <a:pt x="1" y="4028"/>
                  </a:lnTo>
                  <a:lnTo>
                    <a:pt x="26" y="4155"/>
                  </a:lnTo>
                  <a:lnTo>
                    <a:pt x="77" y="4231"/>
                  </a:lnTo>
                  <a:lnTo>
                    <a:pt x="178" y="4307"/>
                  </a:lnTo>
                  <a:lnTo>
                    <a:pt x="305" y="4332"/>
                  </a:lnTo>
                  <a:lnTo>
                    <a:pt x="4028" y="4332"/>
                  </a:lnTo>
                  <a:lnTo>
                    <a:pt x="4130" y="4307"/>
                  </a:lnTo>
                  <a:lnTo>
                    <a:pt x="4231" y="4231"/>
                  </a:lnTo>
                  <a:lnTo>
                    <a:pt x="4307" y="4155"/>
                  </a:lnTo>
                  <a:lnTo>
                    <a:pt x="4332" y="4028"/>
                  </a:lnTo>
                  <a:lnTo>
                    <a:pt x="4332" y="305"/>
                  </a:lnTo>
                  <a:lnTo>
                    <a:pt x="4307" y="178"/>
                  </a:lnTo>
                  <a:lnTo>
                    <a:pt x="4231" y="102"/>
                  </a:lnTo>
                  <a:lnTo>
                    <a:pt x="4130" y="26"/>
                  </a:lnTo>
                  <a:lnTo>
                    <a:pt x="40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4"/>
            <p:cNvSpPr/>
            <p:nvPr/>
          </p:nvSpPr>
          <p:spPr>
            <a:xfrm>
              <a:off x="1174700" y="2117525"/>
              <a:ext cx="108300" cy="15225"/>
            </a:xfrm>
            <a:custGeom>
              <a:rect b="b" l="l" r="r" t="t"/>
              <a:pathLst>
                <a:path extrusionOk="0" h="609" w="4332">
                  <a:moveTo>
                    <a:pt x="304" y="1"/>
                  </a:moveTo>
                  <a:lnTo>
                    <a:pt x="178" y="26"/>
                  </a:lnTo>
                  <a:lnTo>
                    <a:pt x="76" y="102"/>
                  </a:lnTo>
                  <a:lnTo>
                    <a:pt x="26" y="203"/>
                  </a:lnTo>
                  <a:lnTo>
                    <a:pt x="0" y="305"/>
                  </a:lnTo>
                  <a:lnTo>
                    <a:pt x="26" y="431"/>
                  </a:lnTo>
                  <a:lnTo>
                    <a:pt x="76" y="533"/>
                  </a:lnTo>
                  <a:lnTo>
                    <a:pt x="178" y="609"/>
                  </a:lnTo>
                  <a:lnTo>
                    <a:pt x="4129" y="609"/>
                  </a:lnTo>
                  <a:lnTo>
                    <a:pt x="4231" y="533"/>
                  </a:lnTo>
                  <a:lnTo>
                    <a:pt x="4307" y="431"/>
                  </a:lnTo>
                  <a:lnTo>
                    <a:pt x="4332" y="305"/>
                  </a:lnTo>
                  <a:lnTo>
                    <a:pt x="4307" y="203"/>
                  </a:lnTo>
                  <a:lnTo>
                    <a:pt x="4231" y="102"/>
                  </a:lnTo>
                  <a:lnTo>
                    <a:pt x="4129" y="26"/>
                  </a:lnTo>
                  <a:lnTo>
                    <a:pt x="40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44"/>
            <p:cNvSpPr/>
            <p:nvPr/>
          </p:nvSpPr>
          <p:spPr>
            <a:xfrm>
              <a:off x="1302625" y="2117525"/>
              <a:ext cx="39275" cy="15225"/>
            </a:xfrm>
            <a:custGeom>
              <a:rect b="b" l="l" r="r" t="t"/>
              <a:pathLst>
                <a:path extrusionOk="0" h="609" w="1571">
                  <a:moveTo>
                    <a:pt x="304" y="1"/>
                  </a:moveTo>
                  <a:lnTo>
                    <a:pt x="177" y="26"/>
                  </a:lnTo>
                  <a:lnTo>
                    <a:pt x="101" y="102"/>
                  </a:lnTo>
                  <a:lnTo>
                    <a:pt x="25" y="203"/>
                  </a:lnTo>
                  <a:lnTo>
                    <a:pt x="0" y="305"/>
                  </a:lnTo>
                  <a:lnTo>
                    <a:pt x="25" y="431"/>
                  </a:lnTo>
                  <a:lnTo>
                    <a:pt x="101" y="533"/>
                  </a:lnTo>
                  <a:lnTo>
                    <a:pt x="177" y="609"/>
                  </a:lnTo>
                  <a:lnTo>
                    <a:pt x="1393" y="609"/>
                  </a:lnTo>
                  <a:lnTo>
                    <a:pt x="1495" y="533"/>
                  </a:lnTo>
                  <a:lnTo>
                    <a:pt x="1545" y="431"/>
                  </a:lnTo>
                  <a:lnTo>
                    <a:pt x="1571" y="305"/>
                  </a:lnTo>
                  <a:lnTo>
                    <a:pt x="1545" y="203"/>
                  </a:lnTo>
                  <a:lnTo>
                    <a:pt x="1495" y="102"/>
                  </a:lnTo>
                  <a:lnTo>
                    <a:pt x="1393" y="26"/>
                  </a:lnTo>
                  <a:lnTo>
                    <a:pt x="12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44"/>
            <p:cNvSpPr/>
            <p:nvPr/>
          </p:nvSpPr>
          <p:spPr>
            <a:xfrm>
              <a:off x="1174700" y="2160600"/>
              <a:ext cx="61450" cy="15850"/>
            </a:xfrm>
            <a:custGeom>
              <a:rect b="b" l="l" r="r" t="t"/>
              <a:pathLst>
                <a:path extrusionOk="0" h="634" w="2458">
                  <a:moveTo>
                    <a:pt x="304" y="0"/>
                  </a:moveTo>
                  <a:lnTo>
                    <a:pt x="178" y="26"/>
                  </a:lnTo>
                  <a:lnTo>
                    <a:pt x="76" y="102"/>
                  </a:lnTo>
                  <a:lnTo>
                    <a:pt x="26" y="203"/>
                  </a:lnTo>
                  <a:lnTo>
                    <a:pt x="0" y="329"/>
                  </a:lnTo>
                  <a:lnTo>
                    <a:pt x="26" y="431"/>
                  </a:lnTo>
                  <a:lnTo>
                    <a:pt x="76" y="532"/>
                  </a:lnTo>
                  <a:lnTo>
                    <a:pt x="178" y="608"/>
                  </a:lnTo>
                  <a:lnTo>
                    <a:pt x="304" y="633"/>
                  </a:lnTo>
                  <a:lnTo>
                    <a:pt x="2153" y="633"/>
                  </a:lnTo>
                  <a:lnTo>
                    <a:pt x="2280" y="608"/>
                  </a:lnTo>
                  <a:lnTo>
                    <a:pt x="2381" y="532"/>
                  </a:lnTo>
                  <a:lnTo>
                    <a:pt x="2432" y="431"/>
                  </a:lnTo>
                  <a:lnTo>
                    <a:pt x="2457" y="329"/>
                  </a:lnTo>
                  <a:lnTo>
                    <a:pt x="2432" y="203"/>
                  </a:lnTo>
                  <a:lnTo>
                    <a:pt x="2381" y="102"/>
                  </a:lnTo>
                  <a:lnTo>
                    <a:pt x="2280" y="26"/>
                  </a:lnTo>
                  <a:lnTo>
                    <a:pt x="21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4"/>
            <p:cNvSpPr/>
            <p:nvPr/>
          </p:nvSpPr>
          <p:spPr>
            <a:xfrm>
              <a:off x="1267150" y="2160600"/>
              <a:ext cx="32950" cy="15850"/>
            </a:xfrm>
            <a:custGeom>
              <a:rect b="b" l="l" r="r" t="t"/>
              <a:pathLst>
                <a:path extrusionOk="0" h="634" w="1318">
                  <a:moveTo>
                    <a:pt x="305" y="0"/>
                  </a:moveTo>
                  <a:lnTo>
                    <a:pt x="203" y="26"/>
                  </a:lnTo>
                  <a:lnTo>
                    <a:pt x="102" y="102"/>
                  </a:lnTo>
                  <a:lnTo>
                    <a:pt x="26" y="203"/>
                  </a:lnTo>
                  <a:lnTo>
                    <a:pt x="1" y="329"/>
                  </a:lnTo>
                  <a:lnTo>
                    <a:pt x="26" y="431"/>
                  </a:lnTo>
                  <a:lnTo>
                    <a:pt x="102" y="532"/>
                  </a:lnTo>
                  <a:lnTo>
                    <a:pt x="203" y="608"/>
                  </a:lnTo>
                  <a:lnTo>
                    <a:pt x="305" y="633"/>
                  </a:lnTo>
                  <a:lnTo>
                    <a:pt x="1014" y="633"/>
                  </a:lnTo>
                  <a:lnTo>
                    <a:pt x="1140" y="608"/>
                  </a:lnTo>
                  <a:lnTo>
                    <a:pt x="1242" y="532"/>
                  </a:lnTo>
                  <a:lnTo>
                    <a:pt x="1292" y="431"/>
                  </a:lnTo>
                  <a:lnTo>
                    <a:pt x="1318" y="329"/>
                  </a:lnTo>
                  <a:lnTo>
                    <a:pt x="1292" y="203"/>
                  </a:lnTo>
                  <a:lnTo>
                    <a:pt x="1242" y="102"/>
                  </a:lnTo>
                  <a:lnTo>
                    <a:pt x="1140" y="26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4"/>
            <p:cNvSpPr/>
            <p:nvPr/>
          </p:nvSpPr>
          <p:spPr>
            <a:xfrm>
              <a:off x="1326675" y="2160600"/>
              <a:ext cx="15225" cy="15850"/>
            </a:xfrm>
            <a:custGeom>
              <a:rect b="b" l="l" r="r" t="t"/>
              <a:pathLst>
                <a:path extrusionOk="0" h="634" w="609">
                  <a:moveTo>
                    <a:pt x="305" y="0"/>
                  </a:moveTo>
                  <a:lnTo>
                    <a:pt x="178" y="26"/>
                  </a:lnTo>
                  <a:lnTo>
                    <a:pt x="77" y="102"/>
                  </a:lnTo>
                  <a:lnTo>
                    <a:pt x="26" y="203"/>
                  </a:lnTo>
                  <a:lnTo>
                    <a:pt x="1" y="329"/>
                  </a:lnTo>
                  <a:lnTo>
                    <a:pt x="26" y="431"/>
                  </a:lnTo>
                  <a:lnTo>
                    <a:pt x="77" y="532"/>
                  </a:lnTo>
                  <a:lnTo>
                    <a:pt x="178" y="608"/>
                  </a:lnTo>
                  <a:lnTo>
                    <a:pt x="305" y="633"/>
                  </a:lnTo>
                  <a:lnTo>
                    <a:pt x="431" y="608"/>
                  </a:lnTo>
                  <a:lnTo>
                    <a:pt x="533" y="532"/>
                  </a:lnTo>
                  <a:lnTo>
                    <a:pt x="583" y="431"/>
                  </a:lnTo>
                  <a:lnTo>
                    <a:pt x="609" y="329"/>
                  </a:lnTo>
                  <a:lnTo>
                    <a:pt x="583" y="203"/>
                  </a:lnTo>
                  <a:lnTo>
                    <a:pt x="533" y="102"/>
                  </a:lnTo>
                  <a:lnTo>
                    <a:pt x="431" y="2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44"/>
          <p:cNvGrpSpPr/>
          <p:nvPr/>
        </p:nvGrpSpPr>
        <p:grpSpPr>
          <a:xfrm>
            <a:off x="4343831" y="3069644"/>
            <a:ext cx="456663" cy="457189"/>
            <a:chOff x="1737650" y="1970625"/>
            <a:chExt cx="395825" cy="395800"/>
          </a:xfrm>
        </p:grpSpPr>
        <p:sp>
          <p:nvSpPr>
            <p:cNvPr id="544" name="Google Shape;544;p44"/>
            <p:cNvSpPr/>
            <p:nvPr/>
          </p:nvSpPr>
          <p:spPr>
            <a:xfrm>
              <a:off x="1887100" y="2012400"/>
              <a:ext cx="15875" cy="15225"/>
            </a:xfrm>
            <a:custGeom>
              <a:rect b="b" l="l" r="r" t="t"/>
              <a:pathLst>
                <a:path extrusionOk="0" h="609" w="635">
                  <a:moveTo>
                    <a:pt x="305" y="1"/>
                  </a:moveTo>
                  <a:lnTo>
                    <a:pt x="203" y="26"/>
                  </a:lnTo>
                  <a:lnTo>
                    <a:pt x="102" y="77"/>
                  </a:lnTo>
                  <a:lnTo>
                    <a:pt x="26" y="178"/>
                  </a:lnTo>
                  <a:lnTo>
                    <a:pt x="1" y="305"/>
                  </a:lnTo>
                  <a:lnTo>
                    <a:pt x="26" y="432"/>
                  </a:lnTo>
                  <a:lnTo>
                    <a:pt x="102" y="533"/>
                  </a:lnTo>
                  <a:lnTo>
                    <a:pt x="203" y="584"/>
                  </a:lnTo>
                  <a:lnTo>
                    <a:pt x="305" y="609"/>
                  </a:lnTo>
                  <a:lnTo>
                    <a:pt x="431" y="584"/>
                  </a:lnTo>
                  <a:lnTo>
                    <a:pt x="533" y="533"/>
                  </a:lnTo>
                  <a:lnTo>
                    <a:pt x="609" y="432"/>
                  </a:lnTo>
                  <a:lnTo>
                    <a:pt x="634" y="305"/>
                  </a:lnTo>
                  <a:lnTo>
                    <a:pt x="609" y="178"/>
                  </a:lnTo>
                  <a:lnTo>
                    <a:pt x="533" y="77"/>
                  </a:lnTo>
                  <a:lnTo>
                    <a:pt x="431" y="2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4"/>
            <p:cNvSpPr/>
            <p:nvPr/>
          </p:nvSpPr>
          <p:spPr>
            <a:xfrm>
              <a:off x="1737650" y="1970625"/>
              <a:ext cx="395825" cy="395800"/>
            </a:xfrm>
            <a:custGeom>
              <a:rect b="b" l="l" r="r" t="t"/>
              <a:pathLst>
                <a:path extrusionOk="0" h="15832" w="15833">
                  <a:moveTo>
                    <a:pt x="4484" y="937"/>
                  </a:moveTo>
                  <a:lnTo>
                    <a:pt x="4484" y="1672"/>
                  </a:lnTo>
                  <a:lnTo>
                    <a:pt x="609" y="1672"/>
                  </a:lnTo>
                  <a:lnTo>
                    <a:pt x="609" y="937"/>
                  </a:lnTo>
                  <a:lnTo>
                    <a:pt x="1419" y="937"/>
                  </a:lnTo>
                  <a:lnTo>
                    <a:pt x="1445" y="1039"/>
                  </a:lnTo>
                  <a:lnTo>
                    <a:pt x="1521" y="1140"/>
                  </a:lnTo>
                  <a:lnTo>
                    <a:pt x="1622" y="1191"/>
                  </a:lnTo>
                  <a:lnTo>
                    <a:pt x="1723" y="1216"/>
                  </a:lnTo>
                  <a:lnTo>
                    <a:pt x="1850" y="1191"/>
                  </a:lnTo>
                  <a:lnTo>
                    <a:pt x="1951" y="1140"/>
                  </a:lnTo>
                  <a:lnTo>
                    <a:pt x="2002" y="1039"/>
                  </a:lnTo>
                  <a:lnTo>
                    <a:pt x="2027" y="937"/>
                  </a:lnTo>
                  <a:lnTo>
                    <a:pt x="3066" y="937"/>
                  </a:lnTo>
                  <a:lnTo>
                    <a:pt x="3091" y="1039"/>
                  </a:lnTo>
                  <a:lnTo>
                    <a:pt x="3167" y="1140"/>
                  </a:lnTo>
                  <a:lnTo>
                    <a:pt x="3243" y="1191"/>
                  </a:lnTo>
                  <a:lnTo>
                    <a:pt x="3370" y="1216"/>
                  </a:lnTo>
                  <a:lnTo>
                    <a:pt x="3471" y="1191"/>
                  </a:lnTo>
                  <a:lnTo>
                    <a:pt x="3572" y="1140"/>
                  </a:lnTo>
                  <a:lnTo>
                    <a:pt x="3648" y="1039"/>
                  </a:lnTo>
                  <a:lnTo>
                    <a:pt x="3674" y="937"/>
                  </a:lnTo>
                  <a:close/>
                  <a:moveTo>
                    <a:pt x="4484" y="2280"/>
                  </a:moveTo>
                  <a:lnTo>
                    <a:pt x="4484" y="4509"/>
                  </a:lnTo>
                  <a:lnTo>
                    <a:pt x="609" y="4509"/>
                  </a:lnTo>
                  <a:lnTo>
                    <a:pt x="609" y="2280"/>
                  </a:lnTo>
                  <a:close/>
                  <a:moveTo>
                    <a:pt x="13147" y="4534"/>
                  </a:moveTo>
                  <a:lnTo>
                    <a:pt x="13147" y="7599"/>
                  </a:lnTo>
                  <a:lnTo>
                    <a:pt x="5498" y="7599"/>
                  </a:lnTo>
                  <a:lnTo>
                    <a:pt x="5802" y="7321"/>
                  </a:lnTo>
                  <a:lnTo>
                    <a:pt x="6207" y="7422"/>
                  </a:lnTo>
                  <a:lnTo>
                    <a:pt x="6283" y="7447"/>
                  </a:lnTo>
                  <a:lnTo>
                    <a:pt x="6359" y="7447"/>
                  </a:lnTo>
                  <a:lnTo>
                    <a:pt x="6409" y="7422"/>
                  </a:lnTo>
                  <a:lnTo>
                    <a:pt x="6485" y="7371"/>
                  </a:lnTo>
                  <a:lnTo>
                    <a:pt x="7676" y="6459"/>
                  </a:lnTo>
                  <a:lnTo>
                    <a:pt x="8309" y="7067"/>
                  </a:lnTo>
                  <a:lnTo>
                    <a:pt x="8411" y="7143"/>
                  </a:lnTo>
                  <a:lnTo>
                    <a:pt x="8537" y="7169"/>
                  </a:lnTo>
                  <a:lnTo>
                    <a:pt x="8639" y="7143"/>
                  </a:lnTo>
                  <a:lnTo>
                    <a:pt x="8740" y="7067"/>
                  </a:lnTo>
                  <a:lnTo>
                    <a:pt x="10032" y="5775"/>
                  </a:lnTo>
                  <a:lnTo>
                    <a:pt x="13147" y="4534"/>
                  </a:lnTo>
                  <a:close/>
                  <a:moveTo>
                    <a:pt x="3117" y="8587"/>
                  </a:moveTo>
                  <a:lnTo>
                    <a:pt x="3420" y="9220"/>
                  </a:lnTo>
                  <a:lnTo>
                    <a:pt x="2813" y="9220"/>
                  </a:lnTo>
                  <a:lnTo>
                    <a:pt x="3117" y="8587"/>
                  </a:lnTo>
                  <a:close/>
                  <a:moveTo>
                    <a:pt x="11729" y="10082"/>
                  </a:moveTo>
                  <a:lnTo>
                    <a:pt x="11729" y="10740"/>
                  </a:lnTo>
                  <a:lnTo>
                    <a:pt x="11070" y="10740"/>
                  </a:lnTo>
                  <a:lnTo>
                    <a:pt x="11729" y="10082"/>
                  </a:lnTo>
                  <a:close/>
                  <a:moveTo>
                    <a:pt x="3598" y="9828"/>
                  </a:moveTo>
                  <a:lnTo>
                    <a:pt x="3598" y="14084"/>
                  </a:lnTo>
                  <a:lnTo>
                    <a:pt x="2610" y="14084"/>
                  </a:lnTo>
                  <a:lnTo>
                    <a:pt x="2610" y="9828"/>
                  </a:lnTo>
                  <a:close/>
                  <a:moveTo>
                    <a:pt x="3598" y="14717"/>
                  </a:moveTo>
                  <a:lnTo>
                    <a:pt x="3598" y="15097"/>
                  </a:lnTo>
                  <a:lnTo>
                    <a:pt x="3598" y="15148"/>
                  </a:lnTo>
                  <a:lnTo>
                    <a:pt x="3572" y="15173"/>
                  </a:lnTo>
                  <a:lnTo>
                    <a:pt x="3522" y="15198"/>
                  </a:lnTo>
                  <a:lnTo>
                    <a:pt x="3471" y="15224"/>
                  </a:lnTo>
                  <a:lnTo>
                    <a:pt x="2737" y="15224"/>
                  </a:lnTo>
                  <a:lnTo>
                    <a:pt x="2686" y="15198"/>
                  </a:lnTo>
                  <a:lnTo>
                    <a:pt x="2661" y="15173"/>
                  </a:lnTo>
                  <a:lnTo>
                    <a:pt x="2635" y="15148"/>
                  </a:lnTo>
                  <a:lnTo>
                    <a:pt x="2610" y="15097"/>
                  </a:lnTo>
                  <a:lnTo>
                    <a:pt x="2610" y="14717"/>
                  </a:lnTo>
                  <a:close/>
                  <a:moveTo>
                    <a:pt x="15224" y="9651"/>
                  </a:moveTo>
                  <a:lnTo>
                    <a:pt x="15224" y="15224"/>
                  </a:lnTo>
                  <a:lnTo>
                    <a:pt x="10640" y="15224"/>
                  </a:lnTo>
                  <a:lnTo>
                    <a:pt x="10640" y="11348"/>
                  </a:lnTo>
                  <a:lnTo>
                    <a:pt x="12033" y="11348"/>
                  </a:lnTo>
                  <a:lnTo>
                    <a:pt x="12159" y="11323"/>
                  </a:lnTo>
                  <a:lnTo>
                    <a:pt x="12235" y="11247"/>
                  </a:lnTo>
                  <a:lnTo>
                    <a:pt x="12311" y="11171"/>
                  </a:lnTo>
                  <a:lnTo>
                    <a:pt x="12337" y="11044"/>
                  </a:lnTo>
                  <a:lnTo>
                    <a:pt x="12337" y="9651"/>
                  </a:lnTo>
                  <a:close/>
                  <a:moveTo>
                    <a:pt x="1723" y="0"/>
                  </a:moveTo>
                  <a:lnTo>
                    <a:pt x="1597" y="26"/>
                  </a:lnTo>
                  <a:lnTo>
                    <a:pt x="1521" y="76"/>
                  </a:lnTo>
                  <a:lnTo>
                    <a:pt x="1445" y="177"/>
                  </a:lnTo>
                  <a:lnTo>
                    <a:pt x="1419" y="304"/>
                  </a:lnTo>
                  <a:lnTo>
                    <a:pt x="305" y="304"/>
                  </a:lnTo>
                  <a:lnTo>
                    <a:pt x="178" y="329"/>
                  </a:lnTo>
                  <a:lnTo>
                    <a:pt x="77" y="405"/>
                  </a:lnTo>
                  <a:lnTo>
                    <a:pt x="26" y="507"/>
                  </a:lnTo>
                  <a:lnTo>
                    <a:pt x="1" y="608"/>
                  </a:lnTo>
                  <a:lnTo>
                    <a:pt x="1" y="4813"/>
                  </a:lnTo>
                  <a:lnTo>
                    <a:pt x="26" y="4940"/>
                  </a:lnTo>
                  <a:lnTo>
                    <a:pt x="77" y="5041"/>
                  </a:lnTo>
                  <a:lnTo>
                    <a:pt x="178" y="5117"/>
                  </a:lnTo>
                  <a:lnTo>
                    <a:pt x="305" y="5142"/>
                  </a:lnTo>
                  <a:lnTo>
                    <a:pt x="837" y="5142"/>
                  </a:lnTo>
                  <a:lnTo>
                    <a:pt x="837" y="13856"/>
                  </a:lnTo>
                  <a:lnTo>
                    <a:pt x="862" y="13982"/>
                  </a:lnTo>
                  <a:lnTo>
                    <a:pt x="913" y="14084"/>
                  </a:lnTo>
                  <a:lnTo>
                    <a:pt x="1014" y="14134"/>
                  </a:lnTo>
                  <a:lnTo>
                    <a:pt x="1141" y="14160"/>
                  </a:lnTo>
                  <a:lnTo>
                    <a:pt x="2002" y="14160"/>
                  </a:lnTo>
                  <a:lnTo>
                    <a:pt x="2002" y="15097"/>
                  </a:lnTo>
                  <a:lnTo>
                    <a:pt x="2002" y="15249"/>
                  </a:lnTo>
                  <a:lnTo>
                    <a:pt x="2053" y="15376"/>
                  </a:lnTo>
                  <a:lnTo>
                    <a:pt x="2129" y="15502"/>
                  </a:lnTo>
                  <a:lnTo>
                    <a:pt x="2205" y="15629"/>
                  </a:lnTo>
                  <a:lnTo>
                    <a:pt x="2331" y="15705"/>
                  </a:lnTo>
                  <a:lnTo>
                    <a:pt x="2458" y="15781"/>
                  </a:lnTo>
                  <a:lnTo>
                    <a:pt x="2585" y="15831"/>
                  </a:lnTo>
                  <a:lnTo>
                    <a:pt x="3623" y="15831"/>
                  </a:lnTo>
                  <a:lnTo>
                    <a:pt x="3750" y="15781"/>
                  </a:lnTo>
                  <a:lnTo>
                    <a:pt x="3876" y="15705"/>
                  </a:lnTo>
                  <a:lnTo>
                    <a:pt x="4003" y="15629"/>
                  </a:lnTo>
                  <a:lnTo>
                    <a:pt x="4079" y="15502"/>
                  </a:lnTo>
                  <a:lnTo>
                    <a:pt x="4155" y="15376"/>
                  </a:lnTo>
                  <a:lnTo>
                    <a:pt x="4206" y="15249"/>
                  </a:lnTo>
                  <a:lnTo>
                    <a:pt x="4206" y="15097"/>
                  </a:lnTo>
                  <a:lnTo>
                    <a:pt x="4206" y="14160"/>
                  </a:lnTo>
                  <a:lnTo>
                    <a:pt x="10006" y="14160"/>
                  </a:lnTo>
                  <a:lnTo>
                    <a:pt x="10006" y="15528"/>
                  </a:lnTo>
                  <a:lnTo>
                    <a:pt x="10032" y="15654"/>
                  </a:lnTo>
                  <a:lnTo>
                    <a:pt x="10108" y="15756"/>
                  </a:lnTo>
                  <a:lnTo>
                    <a:pt x="10209" y="15806"/>
                  </a:lnTo>
                  <a:lnTo>
                    <a:pt x="10336" y="15831"/>
                  </a:lnTo>
                  <a:lnTo>
                    <a:pt x="15528" y="15831"/>
                  </a:lnTo>
                  <a:lnTo>
                    <a:pt x="15655" y="15806"/>
                  </a:lnTo>
                  <a:lnTo>
                    <a:pt x="15731" y="15756"/>
                  </a:lnTo>
                  <a:lnTo>
                    <a:pt x="15807" y="15654"/>
                  </a:lnTo>
                  <a:lnTo>
                    <a:pt x="15832" y="15528"/>
                  </a:lnTo>
                  <a:lnTo>
                    <a:pt x="15832" y="9347"/>
                  </a:lnTo>
                  <a:lnTo>
                    <a:pt x="15807" y="9220"/>
                  </a:lnTo>
                  <a:lnTo>
                    <a:pt x="15731" y="9119"/>
                  </a:lnTo>
                  <a:lnTo>
                    <a:pt x="15655" y="9043"/>
                  </a:lnTo>
                  <a:lnTo>
                    <a:pt x="15528" y="9018"/>
                  </a:lnTo>
                  <a:lnTo>
                    <a:pt x="14996" y="9018"/>
                  </a:lnTo>
                  <a:lnTo>
                    <a:pt x="14996" y="1976"/>
                  </a:lnTo>
                  <a:lnTo>
                    <a:pt x="14971" y="1849"/>
                  </a:lnTo>
                  <a:lnTo>
                    <a:pt x="14920" y="1748"/>
                  </a:lnTo>
                  <a:lnTo>
                    <a:pt x="14819" y="1697"/>
                  </a:lnTo>
                  <a:lnTo>
                    <a:pt x="14692" y="1672"/>
                  </a:lnTo>
                  <a:lnTo>
                    <a:pt x="7549" y="1672"/>
                  </a:lnTo>
                  <a:lnTo>
                    <a:pt x="7448" y="1697"/>
                  </a:lnTo>
                  <a:lnTo>
                    <a:pt x="7347" y="1748"/>
                  </a:lnTo>
                  <a:lnTo>
                    <a:pt x="7271" y="1849"/>
                  </a:lnTo>
                  <a:lnTo>
                    <a:pt x="7245" y="1976"/>
                  </a:lnTo>
                  <a:lnTo>
                    <a:pt x="7271" y="2103"/>
                  </a:lnTo>
                  <a:lnTo>
                    <a:pt x="7347" y="2204"/>
                  </a:lnTo>
                  <a:lnTo>
                    <a:pt x="7448" y="2255"/>
                  </a:lnTo>
                  <a:lnTo>
                    <a:pt x="7549" y="2280"/>
                  </a:lnTo>
                  <a:lnTo>
                    <a:pt x="14388" y="2280"/>
                  </a:lnTo>
                  <a:lnTo>
                    <a:pt x="14388" y="9018"/>
                  </a:lnTo>
                  <a:lnTo>
                    <a:pt x="12033" y="9018"/>
                  </a:lnTo>
                  <a:lnTo>
                    <a:pt x="11906" y="9043"/>
                  </a:lnTo>
                  <a:lnTo>
                    <a:pt x="11805" y="9119"/>
                  </a:lnTo>
                  <a:lnTo>
                    <a:pt x="10108" y="10816"/>
                  </a:lnTo>
                  <a:lnTo>
                    <a:pt x="10032" y="10917"/>
                  </a:lnTo>
                  <a:lnTo>
                    <a:pt x="10006" y="11044"/>
                  </a:lnTo>
                  <a:lnTo>
                    <a:pt x="10006" y="13552"/>
                  </a:lnTo>
                  <a:lnTo>
                    <a:pt x="4206" y="13552"/>
                  </a:lnTo>
                  <a:lnTo>
                    <a:pt x="4206" y="9524"/>
                  </a:lnTo>
                  <a:lnTo>
                    <a:pt x="4206" y="9448"/>
                  </a:lnTo>
                  <a:lnTo>
                    <a:pt x="4180" y="9398"/>
                  </a:lnTo>
                  <a:lnTo>
                    <a:pt x="3395" y="7751"/>
                  </a:lnTo>
                  <a:lnTo>
                    <a:pt x="3345" y="7675"/>
                  </a:lnTo>
                  <a:lnTo>
                    <a:pt x="3269" y="7625"/>
                  </a:lnTo>
                  <a:lnTo>
                    <a:pt x="3193" y="7599"/>
                  </a:lnTo>
                  <a:lnTo>
                    <a:pt x="3117" y="7574"/>
                  </a:lnTo>
                  <a:lnTo>
                    <a:pt x="3015" y="7599"/>
                  </a:lnTo>
                  <a:lnTo>
                    <a:pt x="2939" y="7625"/>
                  </a:lnTo>
                  <a:lnTo>
                    <a:pt x="2889" y="7675"/>
                  </a:lnTo>
                  <a:lnTo>
                    <a:pt x="2838" y="7751"/>
                  </a:lnTo>
                  <a:lnTo>
                    <a:pt x="2027" y="9398"/>
                  </a:lnTo>
                  <a:lnTo>
                    <a:pt x="2002" y="9448"/>
                  </a:lnTo>
                  <a:lnTo>
                    <a:pt x="2002" y="9524"/>
                  </a:lnTo>
                  <a:lnTo>
                    <a:pt x="2002" y="13552"/>
                  </a:lnTo>
                  <a:lnTo>
                    <a:pt x="1445" y="13552"/>
                  </a:lnTo>
                  <a:lnTo>
                    <a:pt x="1445" y="5142"/>
                  </a:lnTo>
                  <a:lnTo>
                    <a:pt x="4788" y="5142"/>
                  </a:lnTo>
                  <a:lnTo>
                    <a:pt x="4915" y="5117"/>
                  </a:lnTo>
                  <a:lnTo>
                    <a:pt x="5016" y="5041"/>
                  </a:lnTo>
                  <a:lnTo>
                    <a:pt x="5067" y="4940"/>
                  </a:lnTo>
                  <a:lnTo>
                    <a:pt x="5092" y="4813"/>
                  </a:lnTo>
                  <a:lnTo>
                    <a:pt x="5092" y="4382"/>
                  </a:lnTo>
                  <a:lnTo>
                    <a:pt x="11855" y="4382"/>
                  </a:lnTo>
                  <a:lnTo>
                    <a:pt x="9753" y="5244"/>
                  </a:lnTo>
                  <a:lnTo>
                    <a:pt x="9652" y="5294"/>
                  </a:lnTo>
                  <a:lnTo>
                    <a:pt x="8537" y="6434"/>
                  </a:lnTo>
                  <a:lnTo>
                    <a:pt x="7929" y="5826"/>
                  </a:lnTo>
                  <a:lnTo>
                    <a:pt x="7853" y="5775"/>
                  </a:lnTo>
                  <a:lnTo>
                    <a:pt x="7727" y="5750"/>
                  </a:lnTo>
                  <a:lnTo>
                    <a:pt x="7625" y="5750"/>
                  </a:lnTo>
                  <a:lnTo>
                    <a:pt x="7524" y="5801"/>
                  </a:lnTo>
                  <a:lnTo>
                    <a:pt x="6232" y="6789"/>
                  </a:lnTo>
                  <a:lnTo>
                    <a:pt x="5802" y="6662"/>
                  </a:lnTo>
                  <a:lnTo>
                    <a:pt x="5624" y="6662"/>
                  </a:lnTo>
                  <a:lnTo>
                    <a:pt x="5548" y="6713"/>
                  </a:lnTo>
                  <a:lnTo>
                    <a:pt x="5498" y="6763"/>
                  </a:lnTo>
                  <a:lnTo>
                    <a:pt x="5042" y="7194"/>
                  </a:lnTo>
                  <a:lnTo>
                    <a:pt x="5042" y="6181"/>
                  </a:lnTo>
                  <a:lnTo>
                    <a:pt x="5016" y="6079"/>
                  </a:lnTo>
                  <a:lnTo>
                    <a:pt x="4940" y="5978"/>
                  </a:lnTo>
                  <a:lnTo>
                    <a:pt x="4864" y="5902"/>
                  </a:lnTo>
                  <a:lnTo>
                    <a:pt x="4738" y="5877"/>
                  </a:lnTo>
                  <a:lnTo>
                    <a:pt x="4611" y="5902"/>
                  </a:lnTo>
                  <a:lnTo>
                    <a:pt x="4510" y="5978"/>
                  </a:lnTo>
                  <a:lnTo>
                    <a:pt x="4459" y="6079"/>
                  </a:lnTo>
                  <a:lnTo>
                    <a:pt x="4434" y="6181"/>
                  </a:lnTo>
                  <a:lnTo>
                    <a:pt x="4434" y="7928"/>
                  </a:lnTo>
                  <a:lnTo>
                    <a:pt x="4459" y="8030"/>
                  </a:lnTo>
                  <a:lnTo>
                    <a:pt x="4510" y="8131"/>
                  </a:lnTo>
                  <a:lnTo>
                    <a:pt x="4611" y="8207"/>
                  </a:lnTo>
                  <a:lnTo>
                    <a:pt x="4738" y="8232"/>
                  </a:lnTo>
                  <a:lnTo>
                    <a:pt x="13451" y="8232"/>
                  </a:lnTo>
                  <a:lnTo>
                    <a:pt x="13578" y="8207"/>
                  </a:lnTo>
                  <a:lnTo>
                    <a:pt x="13679" y="8131"/>
                  </a:lnTo>
                  <a:lnTo>
                    <a:pt x="13730" y="8030"/>
                  </a:lnTo>
                  <a:lnTo>
                    <a:pt x="13755" y="7928"/>
                  </a:lnTo>
                  <a:lnTo>
                    <a:pt x="13755" y="4078"/>
                  </a:lnTo>
                  <a:lnTo>
                    <a:pt x="13730" y="3952"/>
                  </a:lnTo>
                  <a:lnTo>
                    <a:pt x="13679" y="3876"/>
                  </a:lnTo>
                  <a:lnTo>
                    <a:pt x="13578" y="3800"/>
                  </a:lnTo>
                  <a:lnTo>
                    <a:pt x="13451" y="3774"/>
                  </a:lnTo>
                  <a:lnTo>
                    <a:pt x="5092" y="3774"/>
                  </a:lnTo>
                  <a:lnTo>
                    <a:pt x="5092" y="608"/>
                  </a:lnTo>
                  <a:lnTo>
                    <a:pt x="5067" y="507"/>
                  </a:lnTo>
                  <a:lnTo>
                    <a:pt x="5016" y="405"/>
                  </a:lnTo>
                  <a:lnTo>
                    <a:pt x="4915" y="329"/>
                  </a:lnTo>
                  <a:lnTo>
                    <a:pt x="4788" y="304"/>
                  </a:lnTo>
                  <a:lnTo>
                    <a:pt x="3674" y="304"/>
                  </a:lnTo>
                  <a:lnTo>
                    <a:pt x="3648" y="177"/>
                  </a:lnTo>
                  <a:lnTo>
                    <a:pt x="3598" y="76"/>
                  </a:lnTo>
                  <a:lnTo>
                    <a:pt x="3496" y="26"/>
                  </a:lnTo>
                  <a:lnTo>
                    <a:pt x="3370" y="0"/>
                  </a:lnTo>
                  <a:lnTo>
                    <a:pt x="3243" y="26"/>
                  </a:lnTo>
                  <a:lnTo>
                    <a:pt x="3142" y="76"/>
                  </a:lnTo>
                  <a:lnTo>
                    <a:pt x="3091" y="177"/>
                  </a:lnTo>
                  <a:lnTo>
                    <a:pt x="3066" y="304"/>
                  </a:lnTo>
                  <a:lnTo>
                    <a:pt x="2027" y="304"/>
                  </a:lnTo>
                  <a:lnTo>
                    <a:pt x="2002" y="177"/>
                  </a:lnTo>
                  <a:lnTo>
                    <a:pt x="1951" y="76"/>
                  </a:lnTo>
                  <a:lnTo>
                    <a:pt x="1850" y="26"/>
                  </a:lnTo>
                  <a:lnTo>
                    <a:pt x="17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4"/>
            <p:cNvSpPr/>
            <p:nvPr/>
          </p:nvSpPr>
          <p:spPr>
            <a:xfrm>
              <a:off x="2063775" y="2239125"/>
              <a:ext cx="39925" cy="15225"/>
            </a:xfrm>
            <a:custGeom>
              <a:rect b="b" l="l" r="r" t="t"/>
              <a:pathLst>
                <a:path extrusionOk="0" h="609" w="1597">
                  <a:moveTo>
                    <a:pt x="305" y="0"/>
                  </a:moveTo>
                  <a:lnTo>
                    <a:pt x="178" y="25"/>
                  </a:lnTo>
                  <a:lnTo>
                    <a:pt x="102" y="76"/>
                  </a:lnTo>
                  <a:lnTo>
                    <a:pt x="26" y="177"/>
                  </a:lnTo>
                  <a:lnTo>
                    <a:pt x="1" y="304"/>
                  </a:lnTo>
                  <a:lnTo>
                    <a:pt x="26" y="431"/>
                  </a:lnTo>
                  <a:lnTo>
                    <a:pt x="102" y="507"/>
                  </a:lnTo>
                  <a:lnTo>
                    <a:pt x="178" y="583"/>
                  </a:lnTo>
                  <a:lnTo>
                    <a:pt x="305" y="608"/>
                  </a:lnTo>
                  <a:lnTo>
                    <a:pt x="1293" y="608"/>
                  </a:lnTo>
                  <a:lnTo>
                    <a:pt x="1419" y="583"/>
                  </a:lnTo>
                  <a:lnTo>
                    <a:pt x="1521" y="507"/>
                  </a:lnTo>
                  <a:lnTo>
                    <a:pt x="1571" y="431"/>
                  </a:lnTo>
                  <a:lnTo>
                    <a:pt x="1597" y="304"/>
                  </a:lnTo>
                  <a:lnTo>
                    <a:pt x="1571" y="177"/>
                  </a:lnTo>
                  <a:lnTo>
                    <a:pt x="1521" y="76"/>
                  </a:lnTo>
                  <a:lnTo>
                    <a:pt x="1419" y="25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4"/>
            <p:cNvSpPr/>
            <p:nvPr/>
          </p:nvSpPr>
          <p:spPr>
            <a:xfrm>
              <a:off x="2024525" y="2275850"/>
              <a:ext cx="79175" cy="15850"/>
            </a:xfrm>
            <a:custGeom>
              <a:rect b="b" l="l" r="r" t="t"/>
              <a:pathLst>
                <a:path extrusionOk="0" h="634" w="3167">
                  <a:moveTo>
                    <a:pt x="304" y="0"/>
                  </a:moveTo>
                  <a:lnTo>
                    <a:pt x="178" y="26"/>
                  </a:lnTo>
                  <a:lnTo>
                    <a:pt x="76" y="102"/>
                  </a:lnTo>
                  <a:lnTo>
                    <a:pt x="26" y="203"/>
                  </a:lnTo>
                  <a:lnTo>
                    <a:pt x="1" y="304"/>
                  </a:lnTo>
                  <a:lnTo>
                    <a:pt x="26" y="431"/>
                  </a:lnTo>
                  <a:lnTo>
                    <a:pt x="76" y="532"/>
                  </a:lnTo>
                  <a:lnTo>
                    <a:pt x="178" y="608"/>
                  </a:lnTo>
                  <a:lnTo>
                    <a:pt x="304" y="634"/>
                  </a:lnTo>
                  <a:lnTo>
                    <a:pt x="2863" y="634"/>
                  </a:lnTo>
                  <a:lnTo>
                    <a:pt x="2989" y="608"/>
                  </a:lnTo>
                  <a:lnTo>
                    <a:pt x="3091" y="532"/>
                  </a:lnTo>
                  <a:lnTo>
                    <a:pt x="3141" y="431"/>
                  </a:lnTo>
                  <a:lnTo>
                    <a:pt x="3167" y="304"/>
                  </a:lnTo>
                  <a:lnTo>
                    <a:pt x="3141" y="203"/>
                  </a:lnTo>
                  <a:lnTo>
                    <a:pt x="3091" y="102"/>
                  </a:lnTo>
                  <a:lnTo>
                    <a:pt x="2989" y="26"/>
                  </a:lnTo>
                  <a:lnTo>
                    <a:pt x="28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4"/>
            <p:cNvSpPr/>
            <p:nvPr/>
          </p:nvSpPr>
          <p:spPr>
            <a:xfrm>
              <a:off x="2088475" y="2313200"/>
              <a:ext cx="15225" cy="15225"/>
            </a:xfrm>
            <a:custGeom>
              <a:rect b="b" l="l" r="r" t="t"/>
              <a:pathLst>
                <a:path extrusionOk="0" h="609" w="609">
                  <a:moveTo>
                    <a:pt x="305" y="1"/>
                  </a:moveTo>
                  <a:lnTo>
                    <a:pt x="178" y="26"/>
                  </a:lnTo>
                  <a:lnTo>
                    <a:pt x="77" y="77"/>
                  </a:lnTo>
                  <a:lnTo>
                    <a:pt x="26" y="178"/>
                  </a:lnTo>
                  <a:lnTo>
                    <a:pt x="1" y="305"/>
                  </a:lnTo>
                  <a:lnTo>
                    <a:pt x="26" y="431"/>
                  </a:lnTo>
                  <a:lnTo>
                    <a:pt x="77" y="533"/>
                  </a:lnTo>
                  <a:lnTo>
                    <a:pt x="178" y="583"/>
                  </a:lnTo>
                  <a:lnTo>
                    <a:pt x="305" y="609"/>
                  </a:lnTo>
                  <a:lnTo>
                    <a:pt x="431" y="583"/>
                  </a:lnTo>
                  <a:lnTo>
                    <a:pt x="533" y="533"/>
                  </a:lnTo>
                  <a:lnTo>
                    <a:pt x="583" y="431"/>
                  </a:lnTo>
                  <a:lnTo>
                    <a:pt x="609" y="305"/>
                  </a:lnTo>
                  <a:lnTo>
                    <a:pt x="583" y="178"/>
                  </a:lnTo>
                  <a:lnTo>
                    <a:pt x="533" y="77"/>
                  </a:lnTo>
                  <a:lnTo>
                    <a:pt x="431" y="2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4"/>
            <p:cNvSpPr/>
            <p:nvPr/>
          </p:nvSpPr>
          <p:spPr>
            <a:xfrm>
              <a:off x="2024525" y="2313200"/>
              <a:ext cx="43725" cy="15225"/>
            </a:xfrm>
            <a:custGeom>
              <a:rect b="b" l="l" r="r" t="t"/>
              <a:pathLst>
                <a:path extrusionOk="0" h="609" w="1749">
                  <a:moveTo>
                    <a:pt x="304" y="1"/>
                  </a:moveTo>
                  <a:lnTo>
                    <a:pt x="178" y="26"/>
                  </a:lnTo>
                  <a:lnTo>
                    <a:pt x="76" y="77"/>
                  </a:lnTo>
                  <a:lnTo>
                    <a:pt x="26" y="178"/>
                  </a:lnTo>
                  <a:lnTo>
                    <a:pt x="1" y="305"/>
                  </a:lnTo>
                  <a:lnTo>
                    <a:pt x="26" y="431"/>
                  </a:lnTo>
                  <a:lnTo>
                    <a:pt x="76" y="533"/>
                  </a:lnTo>
                  <a:lnTo>
                    <a:pt x="178" y="583"/>
                  </a:lnTo>
                  <a:lnTo>
                    <a:pt x="304" y="609"/>
                  </a:lnTo>
                  <a:lnTo>
                    <a:pt x="1444" y="609"/>
                  </a:lnTo>
                  <a:lnTo>
                    <a:pt x="1571" y="583"/>
                  </a:lnTo>
                  <a:lnTo>
                    <a:pt x="1672" y="533"/>
                  </a:lnTo>
                  <a:lnTo>
                    <a:pt x="1748" y="431"/>
                  </a:lnTo>
                  <a:lnTo>
                    <a:pt x="1748" y="305"/>
                  </a:lnTo>
                  <a:lnTo>
                    <a:pt x="1748" y="178"/>
                  </a:lnTo>
                  <a:lnTo>
                    <a:pt x="1672" y="77"/>
                  </a:lnTo>
                  <a:lnTo>
                    <a:pt x="1571" y="26"/>
                  </a:lnTo>
                  <a:lnTo>
                    <a:pt x="14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4"/>
            <p:cNvSpPr/>
            <p:nvPr/>
          </p:nvSpPr>
          <p:spPr>
            <a:xfrm>
              <a:off x="1863675" y="2211875"/>
              <a:ext cx="52600" cy="15225"/>
            </a:xfrm>
            <a:custGeom>
              <a:rect b="b" l="l" r="r" t="t"/>
              <a:pathLst>
                <a:path extrusionOk="0" h="609" w="2104">
                  <a:moveTo>
                    <a:pt x="305" y="1"/>
                  </a:moveTo>
                  <a:lnTo>
                    <a:pt x="178" y="26"/>
                  </a:lnTo>
                  <a:lnTo>
                    <a:pt x="77" y="77"/>
                  </a:lnTo>
                  <a:lnTo>
                    <a:pt x="26" y="178"/>
                  </a:lnTo>
                  <a:lnTo>
                    <a:pt x="1" y="305"/>
                  </a:lnTo>
                  <a:lnTo>
                    <a:pt x="26" y="432"/>
                  </a:lnTo>
                  <a:lnTo>
                    <a:pt x="77" y="533"/>
                  </a:lnTo>
                  <a:lnTo>
                    <a:pt x="178" y="584"/>
                  </a:lnTo>
                  <a:lnTo>
                    <a:pt x="305" y="609"/>
                  </a:lnTo>
                  <a:lnTo>
                    <a:pt x="1799" y="609"/>
                  </a:lnTo>
                  <a:lnTo>
                    <a:pt x="1900" y="584"/>
                  </a:lnTo>
                  <a:lnTo>
                    <a:pt x="2002" y="533"/>
                  </a:lnTo>
                  <a:lnTo>
                    <a:pt x="2078" y="432"/>
                  </a:lnTo>
                  <a:lnTo>
                    <a:pt x="2103" y="305"/>
                  </a:lnTo>
                  <a:lnTo>
                    <a:pt x="2078" y="178"/>
                  </a:lnTo>
                  <a:lnTo>
                    <a:pt x="2002" y="77"/>
                  </a:lnTo>
                  <a:lnTo>
                    <a:pt x="1900" y="26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4"/>
            <p:cNvSpPr/>
            <p:nvPr/>
          </p:nvSpPr>
          <p:spPr>
            <a:xfrm>
              <a:off x="1863675" y="2250525"/>
              <a:ext cx="29150" cy="15225"/>
            </a:xfrm>
            <a:custGeom>
              <a:rect b="b" l="l" r="r" t="t"/>
              <a:pathLst>
                <a:path extrusionOk="0" h="609" w="1166">
                  <a:moveTo>
                    <a:pt x="305" y="0"/>
                  </a:moveTo>
                  <a:lnTo>
                    <a:pt x="178" y="25"/>
                  </a:lnTo>
                  <a:lnTo>
                    <a:pt x="77" y="101"/>
                  </a:lnTo>
                  <a:lnTo>
                    <a:pt x="26" y="177"/>
                  </a:lnTo>
                  <a:lnTo>
                    <a:pt x="1" y="304"/>
                  </a:lnTo>
                  <a:lnTo>
                    <a:pt x="26" y="431"/>
                  </a:lnTo>
                  <a:lnTo>
                    <a:pt x="77" y="532"/>
                  </a:lnTo>
                  <a:lnTo>
                    <a:pt x="178" y="583"/>
                  </a:lnTo>
                  <a:lnTo>
                    <a:pt x="305" y="608"/>
                  </a:lnTo>
                  <a:lnTo>
                    <a:pt x="837" y="608"/>
                  </a:lnTo>
                  <a:lnTo>
                    <a:pt x="963" y="583"/>
                  </a:lnTo>
                  <a:lnTo>
                    <a:pt x="1064" y="532"/>
                  </a:lnTo>
                  <a:lnTo>
                    <a:pt x="1140" y="431"/>
                  </a:lnTo>
                  <a:lnTo>
                    <a:pt x="1166" y="304"/>
                  </a:lnTo>
                  <a:lnTo>
                    <a:pt x="1140" y="177"/>
                  </a:lnTo>
                  <a:lnTo>
                    <a:pt x="1064" y="101"/>
                  </a:lnTo>
                  <a:lnTo>
                    <a:pt x="963" y="25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4"/>
            <p:cNvSpPr/>
            <p:nvPr/>
          </p:nvSpPr>
          <p:spPr>
            <a:xfrm>
              <a:off x="1938400" y="2211875"/>
              <a:ext cx="49425" cy="15225"/>
            </a:xfrm>
            <a:custGeom>
              <a:rect b="b" l="l" r="r" t="t"/>
              <a:pathLst>
                <a:path extrusionOk="0" h="609" w="1977">
                  <a:moveTo>
                    <a:pt x="330" y="1"/>
                  </a:moveTo>
                  <a:lnTo>
                    <a:pt x="203" y="26"/>
                  </a:lnTo>
                  <a:lnTo>
                    <a:pt x="102" y="77"/>
                  </a:lnTo>
                  <a:lnTo>
                    <a:pt x="26" y="178"/>
                  </a:lnTo>
                  <a:lnTo>
                    <a:pt x="1" y="305"/>
                  </a:lnTo>
                  <a:lnTo>
                    <a:pt x="26" y="432"/>
                  </a:lnTo>
                  <a:lnTo>
                    <a:pt x="102" y="533"/>
                  </a:lnTo>
                  <a:lnTo>
                    <a:pt x="203" y="584"/>
                  </a:lnTo>
                  <a:lnTo>
                    <a:pt x="330" y="609"/>
                  </a:lnTo>
                  <a:lnTo>
                    <a:pt x="1672" y="609"/>
                  </a:lnTo>
                  <a:lnTo>
                    <a:pt x="1799" y="584"/>
                  </a:lnTo>
                  <a:lnTo>
                    <a:pt x="1875" y="533"/>
                  </a:lnTo>
                  <a:lnTo>
                    <a:pt x="1951" y="432"/>
                  </a:lnTo>
                  <a:lnTo>
                    <a:pt x="1976" y="305"/>
                  </a:lnTo>
                  <a:lnTo>
                    <a:pt x="1951" y="178"/>
                  </a:lnTo>
                  <a:lnTo>
                    <a:pt x="1875" y="77"/>
                  </a:lnTo>
                  <a:lnTo>
                    <a:pt x="1799" y="26"/>
                  </a:lnTo>
                  <a:lnTo>
                    <a:pt x="16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4"/>
            <p:cNvSpPr/>
            <p:nvPr/>
          </p:nvSpPr>
          <p:spPr>
            <a:xfrm>
              <a:off x="1938400" y="2250525"/>
              <a:ext cx="33600" cy="15225"/>
            </a:xfrm>
            <a:custGeom>
              <a:rect b="b" l="l" r="r" t="t"/>
              <a:pathLst>
                <a:path extrusionOk="0" h="609" w="1344">
                  <a:moveTo>
                    <a:pt x="330" y="0"/>
                  </a:moveTo>
                  <a:lnTo>
                    <a:pt x="203" y="25"/>
                  </a:lnTo>
                  <a:lnTo>
                    <a:pt x="102" y="101"/>
                  </a:lnTo>
                  <a:lnTo>
                    <a:pt x="26" y="177"/>
                  </a:lnTo>
                  <a:lnTo>
                    <a:pt x="1" y="304"/>
                  </a:lnTo>
                  <a:lnTo>
                    <a:pt x="26" y="431"/>
                  </a:lnTo>
                  <a:lnTo>
                    <a:pt x="102" y="532"/>
                  </a:lnTo>
                  <a:lnTo>
                    <a:pt x="203" y="583"/>
                  </a:lnTo>
                  <a:lnTo>
                    <a:pt x="330" y="608"/>
                  </a:lnTo>
                  <a:lnTo>
                    <a:pt x="1039" y="608"/>
                  </a:lnTo>
                  <a:lnTo>
                    <a:pt x="1166" y="583"/>
                  </a:lnTo>
                  <a:lnTo>
                    <a:pt x="1267" y="532"/>
                  </a:lnTo>
                  <a:lnTo>
                    <a:pt x="1318" y="431"/>
                  </a:lnTo>
                  <a:lnTo>
                    <a:pt x="1343" y="304"/>
                  </a:lnTo>
                  <a:lnTo>
                    <a:pt x="1318" y="177"/>
                  </a:lnTo>
                  <a:lnTo>
                    <a:pt x="1267" y="101"/>
                  </a:lnTo>
                  <a:lnTo>
                    <a:pt x="1166" y="25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4"/>
            <p:cNvSpPr/>
            <p:nvPr/>
          </p:nvSpPr>
          <p:spPr>
            <a:xfrm>
              <a:off x="1785800" y="2036475"/>
              <a:ext cx="25975" cy="40550"/>
            </a:xfrm>
            <a:custGeom>
              <a:rect b="b" l="l" r="r" t="t"/>
              <a:pathLst>
                <a:path extrusionOk="0" h="1622" w="1039">
                  <a:moveTo>
                    <a:pt x="760" y="1"/>
                  </a:moveTo>
                  <a:lnTo>
                    <a:pt x="659" y="26"/>
                  </a:lnTo>
                  <a:lnTo>
                    <a:pt x="583" y="51"/>
                  </a:lnTo>
                  <a:lnTo>
                    <a:pt x="507" y="102"/>
                  </a:lnTo>
                  <a:lnTo>
                    <a:pt x="76" y="532"/>
                  </a:lnTo>
                  <a:lnTo>
                    <a:pt x="0" y="634"/>
                  </a:lnTo>
                  <a:lnTo>
                    <a:pt x="0" y="760"/>
                  </a:lnTo>
                  <a:lnTo>
                    <a:pt x="0" y="862"/>
                  </a:lnTo>
                  <a:lnTo>
                    <a:pt x="76" y="963"/>
                  </a:lnTo>
                  <a:lnTo>
                    <a:pt x="152" y="1039"/>
                  </a:lnTo>
                  <a:lnTo>
                    <a:pt x="253" y="1064"/>
                  </a:lnTo>
                  <a:lnTo>
                    <a:pt x="329" y="1064"/>
                  </a:lnTo>
                  <a:lnTo>
                    <a:pt x="431" y="1039"/>
                  </a:lnTo>
                  <a:lnTo>
                    <a:pt x="431" y="1318"/>
                  </a:lnTo>
                  <a:lnTo>
                    <a:pt x="456" y="1444"/>
                  </a:lnTo>
                  <a:lnTo>
                    <a:pt x="507" y="1546"/>
                  </a:lnTo>
                  <a:lnTo>
                    <a:pt x="608" y="1596"/>
                  </a:lnTo>
                  <a:lnTo>
                    <a:pt x="735" y="1622"/>
                  </a:lnTo>
                  <a:lnTo>
                    <a:pt x="861" y="1596"/>
                  </a:lnTo>
                  <a:lnTo>
                    <a:pt x="937" y="1546"/>
                  </a:lnTo>
                  <a:lnTo>
                    <a:pt x="1013" y="1444"/>
                  </a:lnTo>
                  <a:lnTo>
                    <a:pt x="1039" y="1318"/>
                  </a:lnTo>
                  <a:lnTo>
                    <a:pt x="1039" y="330"/>
                  </a:lnTo>
                  <a:lnTo>
                    <a:pt x="1013" y="228"/>
                  </a:lnTo>
                  <a:lnTo>
                    <a:pt x="988" y="152"/>
                  </a:lnTo>
                  <a:lnTo>
                    <a:pt x="937" y="76"/>
                  </a:lnTo>
                  <a:lnTo>
                    <a:pt x="836" y="26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44"/>
          <p:cNvGrpSpPr/>
          <p:nvPr/>
        </p:nvGrpSpPr>
        <p:grpSpPr>
          <a:xfrm>
            <a:off x="1698736" y="3006829"/>
            <a:ext cx="456703" cy="457189"/>
            <a:chOff x="2487425" y="1970625"/>
            <a:chExt cx="395825" cy="395800"/>
          </a:xfrm>
        </p:grpSpPr>
        <p:sp>
          <p:nvSpPr>
            <p:cNvPr id="556" name="Google Shape;556;p44"/>
            <p:cNvSpPr/>
            <p:nvPr/>
          </p:nvSpPr>
          <p:spPr>
            <a:xfrm>
              <a:off x="2649550" y="1995325"/>
              <a:ext cx="71575" cy="15200"/>
            </a:xfrm>
            <a:custGeom>
              <a:rect b="b" l="l" r="r" t="t"/>
              <a:pathLst>
                <a:path extrusionOk="0" h="608" w="2863">
                  <a:moveTo>
                    <a:pt x="304" y="0"/>
                  </a:moveTo>
                  <a:lnTo>
                    <a:pt x="203" y="25"/>
                  </a:lnTo>
                  <a:lnTo>
                    <a:pt x="102" y="101"/>
                  </a:lnTo>
                  <a:lnTo>
                    <a:pt x="26" y="177"/>
                  </a:lnTo>
                  <a:lnTo>
                    <a:pt x="0" y="304"/>
                  </a:lnTo>
                  <a:lnTo>
                    <a:pt x="26" y="431"/>
                  </a:lnTo>
                  <a:lnTo>
                    <a:pt x="102" y="532"/>
                  </a:lnTo>
                  <a:lnTo>
                    <a:pt x="203" y="583"/>
                  </a:lnTo>
                  <a:lnTo>
                    <a:pt x="304" y="608"/>
                  </a:lnTo>
                  <a:lnTo>
                    <a:pt x="2533" y="608"/>
                  </a:lnTo>
                  <a:lnTo>
                    <a:pt x="2660" y="583"/>
                  </a:lnTo>
                  <a:lnTo>
                    <a:pt x="2761" y="532"/>
                  </a:lnTo>
                  <a:lnTo>
                    <a:pt x="2837" y="431"/>
                  </a:lnTo>
                  <a:lnTo>
                    <a:pt x="2863" y="304"/>
                  </a:lnTo>
                  <a:lnTo>
                    <a:pt x="2837" y="177"/>
                  </a:lnTo>
                  <a:lnTo>
                    <a:pt x="2761" y="101"/>
                  </a:lnTo>
                  <a:lnTo>
                    <a:pt x="2660" y="25"/>
                  </a:lnTo>
                  <a:lnTo>
                    <a:pt x="25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4"/>
            <p:cNvSpPr/>
            <p:nvPr/>
          </p:nvSpPr>
          <p:spPr>
            <a:xfrm>
              <a:off x="2677400" y="2321450"/>
              <a:ext cx="15875" cy="15200"/>
            </a:xfrm>
            <a:custGeom>
              <a:rect b="b" l="l" r="r" t="t"/>
              <a:pathLst>
                <a:path extrusionOk="0" h="608" w="635">
                  <a:moveTo>
                    <a:pt x="305" y="0"/>
                  </a:moveTo>
                  <a:lnTo>
                    <a:pt x="204" y="25"/>
                  </a:lnTo>
                  <a:lnTo>
                    <a:pt x="102" y="101"/>
                  </a:lnTo>
                  <a:lnTo>
                    <a:pt x="26" y="203"/>
                  </a:lnTo>
                  <a:lnTo>
                    <a:pt x="1" y="304"/>
                  </a:lnTo>
                  <a:lnTo>
                    <a:pt x="26" y="431"/>
                  </a:lnTo>
                  <a:lnTo>
                    <a:pt x="102" y="532"/>
                  </a:lnTo>
                  <a:lnTo>
                    <a:pt x="204" y="608"/>
                  </a:lnTo>
                  <a:lnTo>
                    <a:pt x="432" y="608"/>
                  </a:lnTo>
                  <a:lnTo>
                    <a:pt x="533" y="532"/>
                  </a:lnTo>
                  <a:lnTo>
                    <a:pt x="609" y="431"/>
                  </a:lnTo>
                  <a:lnTo>
                    <a:pt x="634" y="304"/>
                  </a:lnTo>
                  <a:lnTo>
                    <a:pt x="609" y="203"/>
                  </a:lnTo>
                  <a:lnTo>
                    <a:pt x="533" y="101"/>
                  </a:lnTo>
                  <a:lnTo>
                    <a:pt x="432" y="2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4"/>
            <p:cNvSpPr/>
            <p:nvPr/>
          </p:nvSpPr>
          <p:spPr>
            <a:xfrm>
              <a:off x="2487425" y="1970625"/>
              <a:ext cx="395825" cy="395800"/>
            </a:xfrm>
            <a:custGeom>
              <a:rect b="b" l="l" r="r" t="t"/>
              <a:pathLst>
                <a:path extrusionOk="0" h="15832" w="15833">
                  <a:moveTo>
                    <a:pt x="11703" y="608"/>
                  </a:moveTo>
                  <a:lnTo>
                    <a:pt x="11830" y="633"/>
                  </a:lnTo>
                  <a:lnTo>
                    <a:pt x="11931" y="659"/>
                  </a:lnTo>
                  <a:lnTo>
                    <a:pt x="12033" y="709"/>
                  </a:lnTo>
                  <a:lnTo>
                    <a:pt x="12134" y="785"/>
                  </a:lnTo>
                  <a:lnTo>
                    <a:pt x="12210" y="887"/>
                  </a:lnTo>
                  <a:lnTo>
                    <a:pt x="12261" y="988"/>
                  </a:lnTo>
                  <a:lnTo>
                    <a:pt x="12286" y="1089"/>
                  </a:lnTo>
                  <a:lnTo>
                    <a:pt x="12311" y="1216"/>
                  </a:lnTo>
                  <a:lnTo>
                    <a:pt x="12311" y="1976"/>
                  </a:lnTo>
                  <a:lnTo>
                    <a:pt x="3522" y="1976"/>
                  </a:lnTo>
                  <a:lnTo>
                    <a:pt x="3522" y="1216"/>
                  </a:lnTo>
                  <a:lnTo>
                    <a:pt x="3522" y="1089"/>
                  </a:lnTo>
                  <a:lnTo>
                    <a:pt x="3572" y="988"/>
                  </a:lnTo>
                  <a:lnTo>
                    <a:pt x="3623" y="887"/>
                  </a:lnTo>
                  <a:lnTo>
                    <a:pt x="3699" y="785"/>
                  </a:lnTo>
                  <a:lnTo>
                    <a:pt x="3775" y="709"/>
                  </a:lnTo>
                  <a:lnTo>
                    <a:pt x="3876" y="659"/>
                  </a:lnTo>
                  <a:lnTo>
                    <a:pt x="4003" y="633"/>
                  </a:lnTo>
                  <a:lnTo>
                    <a:pt x="4130" y="608"/>
                  </a:lnTo>
                  <a:close/>
                  <a:moveTo>
                    <a:pt x="11754" y="2584"/>
                  </a:moveTo>
                  <a:lnTo>
                    <a:pt x="11096" y="2736"/>
                  </a:lnTo>
                  <a:lnTo>
                    <a:pt x="10437" y="2913"/>
                  </a:lnTo>
                  <a:lnTo>
                    <a:pt x="9728" y="3141"/>
                  </a:lnTo>
                  <a:lnTo>
                    <a:pt x="9018" y="3394"/>
                  </a:lnTo>
                  <a:lnTo>
                    <a:pt x="8309" y="3698"/>
                  </a:lnTo>
                  <a:lnTo>
                    <a:pt x="7575" y="4028"/>
                  </a:lnTo>
                  <a:lnTo>
                    <a:pt x="6840" y="4382"/>
                  </a:lnTo>
                  <a:lnTo>
                    <a:pt x="6105" y="4788"/>
                  </a:lnTo>
                  <a:lnTo>
                    <a:pt x="5422" y="5218"/>
                  </a:lnTo>
                  <a:lnTo>
                    <a:pt x="4763" y="5649"/>
                  </a:lnTo>
                  <a:lnTo>
                    <a:pt x="4130" y="6079"/>
                  </a:lnTo>
                  <a:lnTo>
                    <a:pt x="3522" y="6535"/>
                  </a:lnTo>
                  <a:lnTo>
                    <a:pt x="3522" y="6434"/>
                  </a:lnTo>
                  <a:lnTo>
                    <a:pt x="3522" y="2584"/>
                  </a:lnTo>
                  <a:close/>
                  <a:moveTo>
                    <a:pt x="2509" y="3065"/>
                  </a:moveTo>
                  <a:lnTo>
                    <a:pt x="2914" y="3090"/>
                  </a:lnTo>
                  <a:lnTo>
                    <a:pt x="2914" y="6434"/>
                  </a:lnTo>
                  <a:lnTo>
                    <a:pt x="2914" y="7067"/>
                  </a:lnTo>
                  <a:lnTo>
                    <a:pt x="2433" y="7473"/>
                  </a:lnTo>
                  <a:lnTo>
                    <a:pt x="2078" y="7093"/>
                  </a:lnTo>
                  <a:lnTo>
                    <a:pt x="1749" y="6713"/>
                  </a:lnTo>
                  <a:lnTo>
                    <a:pt x="1394" y="6257"/>
                  </a:lnTo>
                  <a:lnTo>
                    <a:pt x="1115" y="5826"/>
                  </a:lnTo>
                  <a:lnTo>
                    <a:pt x="887" y="5421"/>
                  </a:lnTo>
                  <a:lnTo>
                    <a:pt x="735" y="5016"/>
                  </a:lnTo>
                  <a:lnTo>
                    <a:pt x="634" y="4661"/>
                  </a:lnTo>
                  <a:lnTo>
                    <a:pt x="609" y="4484"/>
                  </a:lnTo>
                  <a:lnTo>
                    <a:pt x="609" y="4332"/>
                  </a:lnTo>
                  <a:lnTo>
                    <a:pt x="634" y="4180"/>
                  </a:lnTo>
                  <a:lnTo>
                    <a:pt x="659" y="4028"/>
                  </a:lnTo>
                  <a:lnTo>
                    <a:pt x="685" y="3901"/>
                  </a:lnTo>
                  <a:lnTo>
                    <a:pt x="761" y="3774"/>
                  </a:lnTo>
                  <a:lnTo>
                    <a:pt x="887" y="3597"/>
                  </a:lnTo>
                  <a:lnTo>
                    <a:pt x="1065" y="3445"/>
                  </a:lnTo>
                  <a:lnTo>
                    <a:pt x="1267" y="3318"/>
                  </a:lnTo>
                  <a:lnTo>
                    <a:pt x="1521" y="3217"/>
                  </a:lnTo>
                  <a:lnTo>
                    <a:pt x="1825" y="3141"/>
                  </a:lnTo>
                  <a:lnTo>
                    <a:pt x="2154" y="3090"/>
                  </a:lnTo>
                  <a:lnTo>
                    <a:pt x="2509" y="3065"/>
                  </a:lnTo>
                  <a:close/>
                  <a:moveTo>
                    <a:pt x="13325" y="3065"/>
                  </a:moveTo>
                  <a:lnTo>
                    <a:pt x="13679" y="3090"/>
                  </a:lnTo>
                  <a:lnTo>
                    <a:pt x="14008" y="3141"/>
                  </a:lnTo>
                  <a:lnTo>
                    <a:pt x="14287" y="3217"/>
                  </a:lnTo>
                  <a:lnTo>
                    <a:pt x="14566" y="3318"/>
                  </a:lnTo>
                  <a:lnTo>
                    <a:pt x="14768" y="3445"/>
                  </a:lnTo>
                  <a:lnTo>
                    <a:pt x="14946" y="3597"/>
                  </a:lnTo>
                  <a:lnTo>
                    <a:pt x="15072" y="3774"/>
                  </a:lnTo>
                  <a:lnTo>
                    <a:pt x="15148" y="3952"/>
                  </a:lnTo>
                  <a:lnTo>
                    <a:pt x="15199" y="4129"/>
                  </a:lnTo>
                  <a:lnTo>
                    <a:pt x="15224" y="4332"/>
                  </a:lnTo>
                  <a:lnTo>
                    <a:pt x="15199" y="4560"/>
                  </a:lnTo>
                  <a:lnTo>
                    <a:pt x="15148" y="4788"/>
                  </a:lnTo>
                  <a:lnTo>
                    <a:pt x="15072" y="5041"/>
                  </a:lnTo>
                  <a:lnTo>
                    <a:pt x="14996" y="5294"/>
                  </a:lnTo>
                  <a:lnTo>
                    <a:pt x="14870" y="5547"/>
                  </a:lnTo>
                  <a:lnTo>
                    <a:pt x="14692" y="5826"/>
                  </a:lnTo>
                  <a:lnTo>
                    <a:pt x="14515" y="6130"/>
                  </a:lnTo>
                  <a:lnTo>
                    <a:pt x="14312" y="6409"/>
                  </a:lnTo>
                  <a:lnTo>
                    <a:pt x="14084" y="6713"/>
                  </a:lnTo>
                  <a:lnTo>
                    <a:pt x="13831" y="7017"/>
                  </a:lnTo>
                  <a:lnTo>
                    <a:pt x="13553" y="7321"/>
                  </a:lnTo>
                  <a:lnTo>
                    <a:pt x="12919" y="7928"/>
                  </a:lnTo>
                  <a:lnTo>
                    <a:pt x="12919" y="3090"/>
                  </a:lnTo>
                  <a:lnTo>
                    <a:pt x="13325" y="3065"/>
                  </a:lnTo>
                  <a:close/>
                  <a:moveTo>
                    <a:pt x="2914" y="7903"/>
                  </a:moveTo>
                  <a:lnTo>
                    <a:pt x="2914" y="7954"/>
                  </a:lnTo>
                  <a:lnTo>
                    <a:pt x="2889" y="7928"/>
                  </a:lnTo>
                  <a:lnTo>
                    <a:pt x="2914" y="7903"/>
                  </a:lnTo>
                  <a:close/>
                  <a:moveTo>
                    <a:pt x="12311" y="3141"/>
                  </a:moveTo>
                  <a:lnTo>
                    <a:pt x="12311" y="4636"/>
                  </a:lnTo>
                  <a:lnTo>
                    <a:pt x="12235" y="4686"/>
                  </a:lnTo>
                  <a:lnTo>
                    <a:pt x="10614" y="6307"/>
                  </a:lnTo>
                  <a:lnTo>
                    <a:pt x="9196" y="6307"/>
                  </a:lnTo>
                  <a:lnTo>
                    <a:pt x="9094" y="6333"/>
                  </a:lnTo>
                  <a:lnTo>
                    <a:pt x="8993" y="6409"/>
                  </a:lnTo>
                  <a:lnTo>
                    <a:pt x="8917" y="6510"/>
                  </a:lnTo>
                  <a:lnTo>
                    <a:pt x="8892" y="6637"/>
                  </a:lnTo>
                  <a:lnTo>
                    <a:pt x="8917" y="6738"/>
                  </a:lnTo>
                  <a:lnTo>
                    <a:pt x="8993" y="6839"/>
                  </a:lnTo>
                  <a:lnTo>
                    <a:pt x="9094" y="6915"/>
                  </a:lnTo>
                  <a:lnTo>
                    <a:pt x="9196" y="6941"/>
                  </a:lnTo>
                  <a:lnTo>
                    <a:pt x="9981" y="6941"/>
                  </a:lnTo>
                  <a:lnTo>
                    <a:pt x="8056" y="8866"/>
                  </a:lnTo>
                  <a:lnTo>
                    <a:pt x="6409" y="7245"/>
                  </a:lnTo>
                  <a:lnTo>
                    <a:pt x="6308" y="7169"/>
                  </a:lnTo>
                  <a:lnTo>
                    <a:pt x="6207" y="7143"/>
                  </a:lnTo>
                  <a:lnTo>
                    <a:pt x="6080" y="7169"/>
                  </a:lnTo>
                  <a:lnTo>
                    <a:pt x="5979" y="7245"/>
                  </a:lnTo>
                  <a:lnTo>
                    <a:pt x="4206" y="9018"/>
                  </a:lnTo>
                  <a:lnTo>
                    <a:pt x="3522" y="8486"/>
                  </a:lnTo>
                  <a:lnTo>
                    <a:pt x="3522" y="7346"/>
                  </a:lnTo>
                  <a:lnTo>
                    <a:pt x="4180" y="6814"/>
                  </a:lnTo>
                  <a:lnTo>
                    <a:pt x="4890" y="6307"/>
                  </a:lnTo>
                  <a:lnTo>
                    <a:pt x="5650" y="5801"/>
                  </a:lnTo>
                  <a:lnTo>
                    <a:pt x="6435" y="5319"/>
                  </a:lnTo>
                  <a:lnTo>
                    <a:pt x="7144" y="4914"/>
                  </a:lnTo>
                  <a:lnTo>
                    <a:pt x="7879" y="4560"/>
                  </a:lnTo>
                  <a:lnTo>
                    <a:pt x="8613" y="4230"/>
                  </a:lnTo>
                  <a:lnTo>
                    <a:pt x="9348" y="3926"/>
                  </a:lnTo>
                  <a:lnTo>
                    <a:pt x="10057" y="3673"/>
                  </a:lnTo>
                  <a:lnTo>
                    <a:pt x="10741" y="3470"/>
                  </a:lnTo>
                  <a:lnTo>
                    <a:pt x="11399" y="3293"/>
                  </a:lnTo>
                  <a:lnTo>
                    <a:pt x="12058" y="3166"/>
                  </a:lnTo>
                  <a:lnTo>
                    <a:pt x="12311" y="3141"/>
                  </a:lnTo>
                  <a:close/>
                  <a:moveTo>
                    <a:pt x="3522" y="9296"/>
                  </a:moveTo>
                  <a:lnTo>
                    <a:pt x="3750" y="9474"/>
                  </a:lnTo>
                  <a:lnTo>
                    <a:pt x="3522" y="9702"/>
                  </a:lnTo>
                  <a:lnTo>
                    <a:pt x="3522" y="9296"/>
                  </a:lnTo>
                  <a:close/>
                  <a:moveTo>
                    <a:pt x="12311" y="5497"/>
                  </a:moveTo>
                  <a:lnTo>
                    <a:pt x="12311" y="12691"/>
                  </a:lnTo>
                  <a:lnTo>
                    <a:pt x="12058" y="12665"/>
                  </a:lnTo>
                  <a:lnTo>
                    <a:pt x="11399" y="12539"/>
                  </a:lnTo>
                  <a:lnTo>
                    <a:pt x="10741" y="12361"/>
                  </a:lnTo>
                  <a:lnTo>
                    <a:pt x="10057" y="12159"/>
                  </a:lnTo>
                  <a:lnTo>
                    <a:pt x="9348" y="11905"/>
                  </a:lnTo>
                  <a:lnTo>
                    <a:pt x="8613" y="11601"/>
                  </a:lnTo>
                  <a:lnTo>
                    <a:pt x="7879" y="11272"/>
                  </a:lnTo>
                  <a:lnTo>
                    <a:pt x="7144" y="10917"/>
                  </a:lnTo>
                  <a:lnTo>
                    <a:pt x="6435" y="10512"/>
                  </a:lnTo>
                  <a:lnTo>
                    <a:pt x="5548" y="9955"/>
                  </a:lnTo>
                  <a:lnTo>
                    <a:pt x="4712" y="9398"/>
                  </a:lnTo>
                  <a:lnTo>
                    <a:pt x="6207" y="7903"/>
                  </a:lnTo>
                  <a:lnTo>
                    <a:pt x="7828" y="9524"/>
                  </a:lnTo>
                  <a:lnTo>
                    <a:pt x="7929" y="9600"/>
                  </a:lnTo>
                  <a:lnTo>
                    <a:pt x="8056" y="9626"/>
                  </a:lnTo>
                  <a:lnTo>
                    <a:pt x="8157" y="9600"/>
                  </a:lnTo>
                  <a:lnTo>
                    <a:pt x="8259" y="9524"/>
                  </a:lnTo>
                  <a:lnTo>
                    <a:pt x="10386" y="7422"/>
                  </a:lnTo>
                  <a:lnTo>
                    <a:pt x="10386" y="8106"/>
                  </a:lnTo>
                  <a:lnTo>
                    <a:pt x="10412" y="8232"/>
                  </a:lnTo>
                  <a:lnTo>
                    <a:pt x="10462" y="8334"/>
                  </a:lnTo>
                  <a:lnTo>
                    <a:pt x="10564" y="8410"/>
                  </a:lnTo>
                  <a:lnTo>
                    <a:pt x="10817" y="8410"/>
                  </a:lnTo>
                  <a:lnTo>
                    <a:pt x="10918" y="8334"/>
                  </a:lnTo>
                  <a:lnTo>
                    <a:pt x="10969" y="8232"/>
                  </a:lnTo>
                  <a:lnTo>
                    <a:pt x="10994" y="8106"/>
                  </a:lnTo>
                  <a:lnTo>
                    <a:pt x="10994" y="6789"/>
                  </a:lnTo>
                  <a:lnTo>
                    <a:pt x="12311" y="5497"/>
                  </a:lnTo>
                  <a:close/>
                  <a:moveTo>
                    <a:pt x="4256" y="9828"/>
                  </a:moveTo>
                  <a:lnTo>
                    <a:pt x="5168" y="10462"/>
                  </a:lnTo>
                  <a:lnTo>
                    <a:pt x="6105" y="11044"/>
                  </a:lnTo>
                  <a:lnTo>
                    <a:pt x="6865" y="11449"/>
                  </a:lnTo>
                  <a:lnTo>
                    <a:pt x="7625" y="11829"/>
                  </a:lnTo>
                  <a:lnTo>
                    <a:pt x="8385" y="12184"/>
                  </a:lnTo>
                  <a:lnTo>
                    <a:pt x="9145" y="12488"/>
                  </a:lnTo>
                  <a:lnTo>
                    <a:pt x="9880" y="12741"/>
                  </a:lnTo>
                  <a:lnTo>
                    <a:pt x="10589" y="12969"/>
                  </a:lnTo>
                  <a:lnTo>
                    <a:pt x="11273" y="13147"/>
                  </a:lnTo>
                  <a:lnTo>
                    <a:pt x="11957" y="13273"/>
                  </a:lnTo>
                  <a:lnTo>
                    <a:pt x="12311" y="13324"/>
                  </a:lnTo>
                  <a:lnTo>
                    <a:pt x="12311" y="14616"/>
                  </a:lnTo>
                  <a:lnTo>
                    <a:pt x="12286" y="14742"/>
                  </a:lnTo>
                  <a:lnTo>
                    <a:pt x="12261" y="14844"/>
                  </a:lnTo>
                  <a:lnTo>
                    <a:pt x="12210" y="14945"/>
                  </a:lnTo>
                  <a:lnTo>
                    <a:pt x="12134" y="15046"/>
                  </a:lnTo>
                  <a:lnTo>
                    <a:pt x="12033" y="15122"/>
                  </a:lnTo>
                  <a:lnTo>
                    <a:pt x="11931" y="15173"/>
                  </a:lnTo>
                  <a:lnTo>
                    <a:pt x="11830" y="15198"/>
                  </a:lnTo>
                  <a:lnTo>
                    <a:pt x="11703" y="15224"/>
                  </a:lnTo>
                  <a:lnTo>
                    <a:pt x="4130" y="15224"/>
                  </a:lnTo>
                  <a:lnTo>
                    <a:pt x="4003" y="15198"/>
                  </a:lnTo>
                  <a:lnTo>
                    <a:pt x="3876" y="15173"/>
                  </a:lnTo>
                  <a:lnTo>
                    <a:pt x="3775" y="15122"/>
                  </a:lnTo>
                  <a:lnTo>
                    <a:pt x="3699" y="15046"/>
                  </a:lnTo>
                  <a:lnTo>
                    <a:pt x="3623" y="14945"/>
                  </a:lnTo>
                  <a:lnTo>
                    <a:pt x="3572" y="14844"/>
                  </a:lnTo>
                  <a:lnTo>
                    <a:pt x="3522" y="14742"/>
                  </a:lnTo>
                  <a:lnTo>
                    <a:pt x="3522" y="14616"/>
                  </a:lnTo>
                  <a:lnTo>
                    <a:pt x="3522" y="13552"/>
                  </a:lnTo>
                  <a:lnTo>
                    <a:pt x="9069" y="13552"/>
                  </a:lnTo>
                  <a:lnTo>
                    <a:pt x="9196" y="13526"/>
                  </a:lnTo>
                  <a:lnTo>
                    <a:pt x="9297" y="13450"/>
                  </a:lnTo>
                  <a:lnTo>
                    <a:pt x="9373" y="13349"/>
                  </a:lnTo>
                  <a:lnTo>
                    <a:pt x="9398" y="13222"/>
                  </a:lnTo>
                  <a:lnTo>
                    <a:pt x="9373" y="13121"/>
                  </a:lnTo>
                  <a:lnTo>
                    <a:pt x="9297" y="13020"/>
                  </a:lnTo>
                  <a:lnTo>
                    <a:pt x="9196" y="12944"/>
                  </a:lnTo>
                  <a:lnTo>
                    <a:pt x="9069" y="12919"/>
                  </a:lnTo>
                  <a:lnTo>
                    <a:pt x="3522" y="12919"/>
                  </a:lnTo>
                  <a:lnTo>
                    <a:pt x="3522" y="10563"/>
                  </a:lnTo>
                  <a:lnTo>
                    <a:pt x="4256" y="9828"/>
                  </a:lnTo>
                  <a:close/>
                  <a:moveTo>
                    <a:pt x="4130" y="0"/>
                  </a:moveTo>
                  <a:lnTo>
                    <a:pt x="3876" y="26"/>
                  </a:lnTo>
                  <a:lnTo>
                    <a:pt x="3648" y="101"/>
                  </a:lnTo>
                  <a:lnTo>
                    <a:pt x="3446" y="203"/>
                  </a:lnTo>
                  <a:lnTo>
                    <a:pt x="3268" y="355"/>
                  </a:lnTo>
                  <a:lnTo>
                    <a:pt x="3116" y="532"/>
                  </a:lnTo>
                  <a:lnTo>
                    <a:pt x="2990" y="735"/>
                  </a:lnTo>
                  <a:lnTo>
                    <a:pt x="2939" y="963"/>
                  </a:lnTo>
                  <a:lnTo>
                    <a:pt x="2914" y="1216"/>
                  </a:lnTo>
                  <a:lnTo>
                    <a:pt x="2914" y="2457"/>
                  </a:lnTo>
                  <a:lnTo>
                    <a:pt x="2407" y="2457"/>
                  </a:lnTo>
                  <a:lnTo>
                    <a:pt x="1977" y="2508"/>
                  </a:lnTo>
                  <a:lnTo>
                    <a:pt x="1571" y="2559"/>
                  </a:lnTo>
                  <a:lnTo>
                    <a:pt x="1217" y="2685"/>
                  </a:lnTo>
                  <a:lnTo>
                    <a:pt x="887" y="2812"/>
                  </a:lnTo>
                  <a:lnTo>
                    <a:pt x="634" y="3014"/>
                  </a:lnTo>
                  <a:lnTo>
                    <a:pt x="406" y="3217"/>
                  </a:lnTo>
                  <a:lnTo>
                    <a:pt x="229" y="3470"/>
                  </a:lnTo>
                  <a:lnTo>
                    <a:pt x="128" y="3648"/>
                  </a:lnTo>
                  <a:lnTo>
                    <a:pt x="77" y="3825"/>
                  </a:lnTo>
                  <a:lnTo>
                    <a:pt x="26" y="4002"/>
                  </a:lnTo>
                  <a:lnTo>
                    <a:pt x="1" y="4205"/>
                  </a:lnTo>
                  <a:lnTo>
                    <a:pt x="1" y="4408"/>
                  </a:lnTo>
                  <a:lnTo>
                    <a:pt x="1" y="4610"/>
                  </a:lnTo>
                  <a:lnTo>
                    <a:pt x="52" y="4838"/>
                  </a:lnTo>
                  <a:lnTo>
                    <a:pt x="102" y="5066"/>
                  </a:lnTo>
                  <a:lnTo>
                    <a:pt x="178" y="5294"/>
                  </a:lnTo>
                  <a:lnTo>
                    <a:pt x="280" y="5547"/>
                  </a:lnTo>
                  <a:lnTo>
                    <a:pt x="533" y="6029"/>
                  </a:lnTo>
                  <a:lnTo>
                    <a:pt x="862" y="6561"/>
                  </a:lnTo>
                  <a:lnTo>
                    <a:pt x="1267" y="7093"/>
                  </a:lnTo>
                  <a:lnTo>
                    <a:pt x="1597" y="7498"/>
                  </a:lnTo>
                  <a:lnTo>
                    <a:pt x="2002" y="7928"/>
                  </a:lnTo>
                  <a:lnTo>
                    <a:pt x="1597" y="8334"/>
                  </a:lnTo>
                  <a:lnTo>
                    <a:pt x="1267" y="8739"/>
                  </a:lnTo>
                  <a:lnTo>
                    <a:pt x="862" y="9271"/>
                  </a:lnTo>
                  <a:lnTo>
                    <a:pt x="533" y="9803"/>
                  </a:lnTo>
                  <a:lnTo>
                    <a:pt x="280" y="10284"/>
                  </a:lnTo>
                  <a:lnTo>
                    <a:pt x="178" y="10538"/>
                  </a:lnTo>
                  <a:lnTo>
                    <a:pt x="102" y="10765"/>
                  </a:lnTo>
                  <a:lnTo>
                    <a:pt x="52" y="10993"/>
                  </a:lnTo>
                  <a:lnTo>
                    <a:pt x="1" y="11221"/>
                  </a:lnTo>
                  <a:lnTo>
                    <a:pt x="1" y="11424"/>
                  </a:lnTo>
                  <a:lnTo>
                    <a:pt x="1" y="11627"/>
                  </a:lnTo>
                  <a:lnTo>
                    <a:pt x="26" y="11829"/>
                  </a:lnTo>
                  <a:lnTo>
                    <a:pt x="77" y="12007"/>
                  </a:lnTo>
                  <a:lnTo>
                    <a:pt x="128" y="12184"/>
                  </a:lnTo>
                  <a:lnTo>
                    <a:pt x="229" y="12361"/>
                  </a:lnTo>
                  <a:lnTo>
                    <a:pt x="330" y="12513"/>
                  </a:lnTo>
                  <a:lnTo>
                    <a:pt x="457" y="12665"/>
                  </a:lnTo>
                  <a:lnTo>
                    <a:pt x="558" y="12741"/>
                  </a:lnTo>
                  <a:lnTo>
                    <a:pt x="685" y="12767"/>
                  </a:lnTo>
                  <a:lnTo>
                    <a:pt x="786" y="12741"/>
                  </a:lnTo>
                  <a:lnTo>
                    <a:pt x="887" y="12691"/>
                  </a:lnTo>
                  <a:lnTo>
                    <a:pt x="963" y="12589"/>
                  </a:lnTo>
                  <a:lnTo>
                    <a:pt x="989" y="12463"/>
                  </a:lnTo>
                  <a:lnTo>
                    <a:pt x="963" y="12361"/>
                  </a:lnTo>
                  <a:lnTo>
                    <a:pt x="913" y="12235"/>
                  </a:lnTo>
                  <a:lnTo>
                    <a:pt x="761" y="12057"/>
                  </a:lnTo>
                  <a:lnTo>
                    <a:pt x="685" y="11931"/>
                  </a:lnTo>
                  <a:lnTo>
                    <a:pt x="659" y="11804"/>
                  </a:lnTo>
                  <a:lnTo>
                    <a:pt x="634" y="11652"/>
                  </a:lnTo>
                  <a:lnTo>
                    <a:pt x="609" y="11500"/>
                  </a:lnTo>
                  <a:lnTo>
                    <a:pt x="609" y="11348"/>
                  </a:lnTo>
                  <a:lnTo>
                    <a:pt x="634" y="11171"/>
                  </a:lnTo>
                  <a:lnTo>
                    <a:pt x="735" y="10816"/>
                  </a:lnTo>
                  <a:lnTo>
                    <a:pt x="887" y="10411"/>
                  </a:lnTo>
                  <a:lnTo>
                    <a:pt x="1115" y="10006"/>
                  </a:lnTo>
                  <a:lnTo>
                    <a:pt x="1394" y="9575"/>
                  </a:lnTo>
                  <a:lnTo>
                    <a:pt x="1749" y="9119"/>
                  </a:lnTo>
                  <a:lnTo>
                    <a:pt x="2078" y="8739"/>
                  </a:lnTo>
                  <a:lnTo>
                    <a:pt x="2433" y="8359"/>
                  </a:lnTo>
                  <a:lnTo>
                    <a:pt x="2914" y="8764"/>
                  </a:lnTo>
                  <a:lnTo>
                    <a:pt x="2914" y="10436"/>
                  </a:lnTo>
                  <a:lnTo>
                    <a:pt x="2914" y="14616"/>
                  </a:lnTo>
                  <a:lnTo>
                    <a:pt x="2939" y="14869"/>
                  </a:lnTo>
                  <a:lnTo>
                    <a:pt x="2990" y="15097"/>
                  </a:lnTo>
                  <a:lnTo>
                    <a:pt x="3116" y="15300"/>
                  </a:lnTo>
                  <a:lnTo>
                    <a:pt x="3268" y="15477"/>
                  </a:lnTo>
                  <a:lnTo>
                    <a:pt x="3446" y="15629"/>
                  </a:lnTo>
                  <a:lnTo>
                    <a:pt x="3648" y="15730"/>
                  </a:lnTo>
                  <a:lnTo>
                    <a:pt x="3876" y="15806"/>
                  </a:lnTo>
                  <a:lnTo>
                    <a:pt x="4130" y="15831"/>
                  </a:lnTo>
                  <a:lnTo>
                    <a:pt x="11703" y="15831"/>
                  </a:lnTo>
                  <a:lnTo>
                    <a:pt x="11957" y="15806"/>
                  </a:lnTo>
                  <a:lnTo>
                    <a:pt x="12185" y="15730"/>
                  </a:lnTo>
                  <a:lnTo>
                    <a:pt x="12387" y="15629"/>
                  </a:lnTo>
                  <a:lnTo>
                    <a:pt x="12565" y="15477"/>
                  </a:lnTo>
                  <a:lnTo>
                    <a:pt x="12717" y="15300"/>
                  </a:lnTo>
                  <a:lnTo>
                    <a:pt x="12818" y="15097"/>
                  </a:lnTo>
                  <a:lnTo>
                    <a:pt x="12894" y="14869"/>
                  </a:lnTo>
                  <a:lnTo>
                    <a:pt x="12919" y="14616"/>
                  </a:lnTo>
                  <a:lnTo>
                    <a:pt x="12919" y="13374"/>
                  </a:lnTo>
                  <a:lnTo>
                    <a:pt x="13198" y="13374"/>
                  </a:lnTo>
                  <a:lnTo>
                    <a:pt x="13629" y="13349"/>
                  </a:lnTo>
                  <a:lnTo>
                    <a:pt x="14008" y="13298"/>
                  </a:lnTo>
                  <a:lnTo>
                    <a:pt x="14388" y="13222"/>
                  </a:lnTo>
                  <a:lnTo>
                    <a:pt x="14692" y="13121"/>
                  </a:lnTo>
                  <a:lnTo>
                    <a:pt x="14996" y="12969"/>
                  </a:lnTo>
                  <a:lnTo>
                    <a:pt x="15250" y="12792"/>
                  </a:lnTo>
                  <a:lnTo>
                    <a:pt x="15452" y="12589"/>
                  </a:lnTo>
                  <a:lnTo>
                    <a:pt x="15604" y="12361"/>
                  </a:lnTo>
                  <a:lnTo>
                    <a:pt x="15731" y="12133"/>
                  </a:lnTo>
                  <a:lnTo>
                    <a:pt x="15782" y="11880"/>
                  </a:lnTo>
                  <a:lnTo>
                    <a:pt x="15832" y="11601"/>
                  </a:lnTo>
                  <a:lnTo>
                    <a:pt x="15832" y="11323"/>
                  </a:lnTo>
                  <a:lnTo>
                    <a:pt x="15782" y="11044"/>
                  </a:lnTo>
                  <a:lnTo>
                    <a:pt x="15706" y="10715"/>
                  </a:lnTo>
                  <a:lnTo>
                    <a:pt x="15604" y="10411"/>
                  </a:lnTo>
                  <a:lnTo>
                    <a:pt x="15452" y="10082"/>
                  </a:lnTo>
                  <a:lnTo>
                    <a:pt x="15376" y="9980"/>
                  </a:lnTo>
                  <a:lnTo>
                    <a:pt x="15275" y="9904"/>
                  </a:lnTo>
                  <a:lnTo>
                    <a:pt x="15148" y="9904"/>
                  </a:lnTo>
                  <a:lnTo>
                    <a:pt x="15047" y="9930"/>
                  </a:lnTo>
                  <a:lnTo>
                    <a:pt x="14946" y="10006"/>
                  </a:lnTo>
                  <a:lnTo>
                    <a:pt x="14870" y="10107"/>
                  </a:lnTo>
                  <a:lnTo>
                    <a:pt x="14870" y="10234"/>
                  </a:lnTo>
                  <a:lnTo>
                    <a:pt x="14895" y="10335"/>
                  </a:lnTo>
                  <a:lnTo>
                    <a:pt x="15072" y="10740"/>
                  </a:lnTo>
                  <a:lnTo>
                    <a:pt x="15148" y="10968"/>
                  </a:lnTo>
                  <a:lnTo>
                    <a:pt x="15199" y="11196"/>
                  </a:lnTo>
                  <a:lnTo>
                    <a:pt x="15224" y="11424"/>
                  </a:lnTo>
                  <a:lnTo>
                    <a:pt x="15199" y="11627"/>
                  </a:lnTo>
                  <a:lnTo>
                    <a:pt x="15174" y="11855"/>
                  </a:lnTo>
                  <a:lnTo>
                    <a:pt x="15072" y="12057"/>
                  </a:lnTo>
                  <a:lnTo>
                    <a:pt x="14946" y="12235"/>
                  </a:lnTo>
                  <a:lnTo>
                    <a:pt x="14768" y="12387"/>
                  </a:lnTo>
                  <a:lnTo>
                    <a:pt x="14566" y="12513"/>
                  </a:lnTo>
                  <a:lnTo>
                    <a:pt x="14287" y="12615"/>
                  </a:lnTo>
                  <a:lnTo>
                    <a:pt x="14008" y="12691"/>
                  </a:lnTo>
                  <a:lnTo>
                    <a:pt x="13679" y="12741"/>
                  </a:lnTo>
                  <a:lnTo>
                    <a:pt x="13325" y="12767"/>
                  </a:lnTo>
                  <a:lnTo>
                    <a:pt x="12919" y="12741"/>
                  </a:lnTo>
                  <a:lnTo>
                    <a:pt x="12919" y="8764"/>
                  </a:lnTo>
                  <a:lnTo>
                    <a:pt x="13325" y="8410"/>
                  </a:lnTo>
                  <a:lnTo>
                    <a:pt x="13679" y="8055"/>
                  </a:lnTo>
                  <a:lnTo>
                    <a:pt x="14034" y="7701"/>
                  </a:lnTo>
                  <a:lnTo>
                    <a:pt x="14363" y="7346"/>
                  </a:lnTo>
                  <a:lnTo>
                    <a:pt x="14642" y="7017"/>
                  </a:lnTo>
                  <a:lnTo>
                    <a:pt x="14895" y="6662"/>
                  </a:lnTo>
                  <a:lnTo>
                    <a:pt x="15123" y="6333"/>
                  </a:lnTo>
                  <a:lnTo>
                    <a:pt x="15326" y="6003"/>
                  </a:lnTo>
                  <a:lnTo>
                    <a:pt x="15528" y="5623"/>
                  </a:lnTo>
                  <a:lnTo>
                    <a:pt x="15655" y="5269"/>
                  </a:lnTo>
                  <a:lnTo>
                    <a:pt x="15756" y="4914"/>
                  </a:lnTo>
                  <a:lnTo>
                    <a:pt x="15807" y="4610"/>
                  </a:lnTo>
                  <a:lnTo>
                    <a:pt x="15832" y="4281"/>
                  </a:lnTo>
                  <a:lnTo>
                    <a:pt x="15807" y="4002"/>
                  </a:lnTo>
                  <a:lnTo>
                    <a:pt x="15731" y="3724"/>
                  </a:lnTo>
                  <a:lnTo>
                    <a:pt x="15604" y="3470"/>
                  </a:lnTo>
                  <a:lnTo>
                    <a:pt x="15427" y="3217"/>
                  </a:lnTo>
                  <a:lnTo>
                    <a:pt x="15199" y="3014"/>
                  </a:lnTo>
                  <a:lnTo>
                    <a:pt x="14920" y="2812"/>
                  </a:lnTo>
                  <a:lnTo>
                    <a:pt x="14616" y="2685"/>
                  </a:lnTo>
                  <a:lnTo>
                    <a:pt x="14262" y="2559"/>
                  </a:lnTo>
                  <a:lnTo>
                    <a:pt x="13856" y="2508"/>
                  </a:lnTo>
                  <a:lnTo>
                    <a:pt x="13401" y="2457"/>
                  </a:lnTo>
                  <a:lnTo>
                    <a:pt x="12919" y="2457"/>
                  </a:lnTo>
                  <a:lnTo>
                    <a:pt x="12919" y="1216"/>
                  </a:lnTo>
                  <a:lnTo>
                    <a:pt x="12894" y="963"/>
                  </a:lnTo>
                  <a:lnTo>
                    <a:pt x="12818" y="735"/>
                  </a:lnTo>
                  <a:lnTo>
                    <a:pt x="12717" y="532"/>
                  </a:lnTo>
                  <a:lnTo>
                    <a:pt x="12565" y="355"/>
                  </a:lnTo>
                  <a:lnTo>
                    <a:pt x="12387" y="203"/>
                  </a:lnTo>
                  <a:lnTo>
                    <a:pt x="12185" y="101"/>
                  </a:lnTo>
                  <a:lnTo>
                    <a:pt x="11957" y="26"/>
                  </a:lnTo>
                  <a:lnTo>
                    <a:pt x="117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4"/>
            <p:cNvSpPr/>
            <p:nvPr/>
          </p:nvSpPr>
          <p:spPr>
            <a:xfrm>
              <a:off x="2838250" y="2186550"/>
              <a:ext cx="15875" cy="15850"/>
            </a:xfrm>
            <a:custGeom>
              <a:rect b="b" l="l" r="r" t="t"/>
              <a:pathLst>
                <a:path extrusionOk="0" h="634" w="635">
                  <a:moveTo>
                    <a:pt x="229" y="1"/>
                  </a:moveTo>
                  <a:lnTo>
                    <a:pt x="102" y="51"/>
                  </a:lnTo>
                  <a:lnTo>
                    <a:pt x="26" y="153"/>
                  </a:lnTo>
                  <a:lnTo>
                    <a:pt x="1" y="279"/>
                  </a:lnTo>
                  <a:lnTo>
                    <a:pt x="1" y="381"/>
                  </a:lnTo>
                  <a:lnTo>
                    <a:pt x="77" y="507"/>
                  </a:lnTo>
                  <a:lnTo>
                    <a:pt x="127" y="558"/>
                  </a:lnTo>
                  <a:lnTo>
                    <a:pt x="178" y="583"/>
                  </a:lnTo>
                  <a:lnTo>
                    <a:pt x="305" y="634"/>
                  </a:lnTo>
                  <a:lnTo>
                    <a:pt x="406" y="609"/>
                  </a:lnTo>
                  <a:lnTo>
                    <a:pt x="507" y="558"/>
                  </a:lnTo>
                  <a:lnTo>
                    <a:pt x="583" y="457"/>
                  </a:lnTo>
                  <a:lnTo>
                    <a:pt x="634" y="355"/>
                  </a:lnTo>
                  <a:lnTo>
                    <a:pt x="609" y="229"/>
                  </a:lnTo>
                  <a:lnTo>
                    <a:pt x="558" y="127"/>
                  </a:lnTo>
                  <a:lnTo>
                    <a:pt x="533" y="102"/>
                  </a:lnTo>
                  <a:lnTo>
                    <a:pt x="457" y="26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4"/>
            <p:cNvSpPr/>
            <p:nvPr/>
          </p:nvSpPr>
          <p:spPr>
            <a:xfrm>
              <a:off x="2521000" y="2287250"/>
              <a:ext cx="15850" cy="15225"/>
            </a:xfrm>
            <a:custGeom>
              <a:rect b="b" l="l" r="r" t="t"/>
              <a:pathLst>
                <a:path extrusionOk="0" h="609" w="634">
                  <a:moveTo>
                    <a:pt x="330" y="0"/>
                  </a:moveTo>
                  <a:lnTo>
                    <a:pt x="203" y="26"/>
                  </a:lnTo>
                  <a:lnTo>
                    <a:pt x="102" y="76"/>
                  </a:lnTo>
                  <a:lnTo>
                    <a:pt x="26" y="178"/>
                  </a:lnTo>
                  <a:lnTo>
                    <a:pt x="0" y="304"/>
                  </a:lnTo>
                  <a:lnTo>
                    <a:pt x="26" y="431"/>
                  </a:lnTo>
                  <a:lnTo>
                    <a:pt x="102" y="532"/>
                  </a:lnTo>
                  <a:lnTo>
                    <a:pt x="203" y="583"/>
                  </a:lnTo>
                  <a:lnTo>
                    <a:pt x="330" y="608"/>
                  </a:lnTo>
                  <a:lnTo>
                    <a:pt x="431" y="583"/>
                  </a:lnTo>
                  <a:lnTo>
                    <a:pt x="532" y="532"/>
                  </a:lnTo>
                  <a:lnTo>
                    <a:pt x="608" y="431"/>
                  </a:lnTo>
                  <a:lnTo>
                    <a:pt x="634" y="304"/>
                  </a:lnTo>
                  <a:lnTo>
                    <a:pt x="608" y="178"/>
                  </a:lnTo>
                  <a:lnTo>
                    <a:pt x="532" y="76"/>
                  </a:lnTo>
                  <a:lnTo>
                    <a:pt x="431" y="26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44"/>
          <p:cNvGrpSpPr/>
          <p:nvPr/>
        </p:nvGrpSpPr>
        <p:grpSpPr>
          <a:xfrm>
            <a:off x="6985083" y="1275317"/>
            <a:ext cx="456703" cy="457189"/>
            <a:chOff x="3237200" y="1970625"/>
            <a:chExt cx="395825" cy="395800"/>
          </a:xfrm>
        </p:grpSpPr>
        <p:sp>
          <p:nvSpPr>
            <p:cNvPr id="562" name="Google Shape;562;p44"/>
            <p:cNvSpPr/>
            <p:nvPr/>
          </p:nvSpPr>
          <p:spPr>
            <a:xfrm>
              <a:off x="3437325" y="2012400"/>
              <a:ext cx="154525" cy="15225"/>
            </a:xfrm>
            <a:custGeom>
              <a:rect b="b" l="l" r="r" t="t"/>
              <a:pathLst>
                <a:path extrusionOk="0" h="609" w="6181">
                  <a:moveTo>
                    <a:pt x="304" y="1"/>
                  </a:moveTo>
                  <a:lnTo>
                    <a:pt x="177" y="26"/>
                  </a:lnTo>
                  <a:lnTo>
                    <a:pt x="76" y="77"/>
                  </a:lnTo>
                  <a:lnTo>
                    <a:pt x="26" y="178"/>
                  </a:lnTo>
                  <a:lnTo>
                    <a:pt x="0" y="305"/>
                  </a:lnTo>
                  <a:lnTo>
                    <a:pt x="26" y="432"/>
                  </a:lnTo>
                  <a:lnTo>
                    <a:pt x="76" y="533"/>
                  </a:lnTo>
                  <a:lnTo>
                    <a:pt x="177" y="584"/>
                  </a:lnTo>
                  <a:lnTo>
                    <a:pt x="304" y="609"/>
                  </a:lnTo>
                  <a:lnTo>
                    <a:pt x="5877" y="609"/>
                  </a:lnTo>
                  <a:lnTo>
                    <a:pt x="6003" y="584"/>
                  </a:lnTo>
                  <a:lnTo>
                    <a:pt x="6105" y="533"/>
                  </a:lnTo>
                  <a:lnTo>
                    <a:pt x="6155" y="432"/>
                  </a:lnTo>
                  <a:lnTo>
                    <a:pt x="6181" y="305"/>
                  </a:lnTo>
                  <a:lnTo>
                    <a:pt x="6155" y="178"/>
                  </a:lnTo>
                  <a:lnTo>
                    <a:pt x="6105" y="77"/>
                  </a:lnTo>
                  <a:lnTo>
                    <a:pt x="6003" y="26"/>
                  </a:lnTo>
                  <a:lnTo>
                    <a:pt x="58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4"/>
            <p:cNvSpPr/>
            <p:nvPr/>
          </p:nvSpPr>
          <p:spPr>
            <a:xfrm>
              <a:off x="3576625" y="2049150"/>
              <a:ext cx="15225" cy="15850"/>
            </a:xfrm>
            <a:custGeom>
              <a:rect b="b" l="l" r="r" t="t"/>
              <a:pathLst>
                <a:path extrusionOk="0" h="634" w="609">
                  <a:moveTo>
                    <a:pt x="305" y="0"/>
                  </a:moveTo>
                  <a:lnTo>
                    <a:pt x="178" y="25"/>
                  </a:lnTo>
                  <a:lnTo>
                    <a:pt x="77" y="101"/>
                  </a:lnTo>
                  <a:lnTo>
                    <a:pt x="26" y="203"/>
                  </a:lnTo>
                  <a:lnTo>
                    <a:pt x="1" y="329"/>
                  </a:lnTo>
                  <a:lnTo>
                    <a:pt x="26" y="431"/>
                  </a:lnTo>
                  <a:lnTo>
                    <a:pt x="77" y="532"/>
                  </a:lnTo>
                  <a:lnTo>
                    <a:pt x="178" y="608"/>
                  </a:lnTo>
                  <a:lnTo>
                    <a:pt x="305" y="633"/>
                  </a:lnTo>
                  <a:lnTo>
                    <a:pt x="431" y="608"/>
                  </a:lnTo>
                  <a:lnTo>
                    <a:pt x="533" y="532"/>
                  </a:lnTo>
                  <a:lnTo>
                    <a:pt x="583" y="431"/>
                  </a:lnTo>
                  <a:lnTo>
                    <a:pt x="609" y="329"/>
                  </a:lnTo>
                  <a:lnTo>
                    <a:pt x="583" y="203"/>
                  </a:lnTo>
                  <a:lnTo>
                    <a:pt x="533" y="101"/>
                  </a:lnTo>
                  <a:lnTo>
                    <a:pt x="431" y="2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4"/>
            <p:cNvSpPr/>
            <p:nvPr/>
          </p:nvSpPr>
          <p:spPr>
            <a:xfrm>
              <a:off x="3437325" y="2049150"/>
              <a:ext cx="121600" cy="15850"/>
            </a:xfrm>
            <a:custGeom>
              <a:rect b="b" l="l" r="r" t="t"/>
              <a:pathLst>
                <a:path extrusionOk="0" h="634" w="4864">
                  <a:moveTo>
                    <a:pt x="304" y="0"/>
                  </a:moveTo>
                  <a:lnTo>
                    <a:pt x="177" y="25"/>
                  </a:lnTo>
                  <a:lnTo>
                    <a:pt x="76" y="101"/>
                  </a:lnTo>
                  <a:lnTo>
                    <a:pt x="26" y="203"/>
                  </a:lnTo>
                  <a:lnTo>
                    <a:pt x="0" y="329"/>
                  </a:lnTo>
                  <a:lnTo>
                    <a:pt x="26" y="431"/>
                  </a:lnTo>
                  <a:lnTo>
                    <a:pt x="76" y="532"/>
                  </a:lnTo>
                  <a:lnTo>
                    <a:pt x="177" y="608"/>
                  </a:lnTo>
                  <a:lnTo>
                    <a:pt x="304" y="633"/>
                  </a:lnTo>
                  <a:lnTo>
                    <a:pt x="4560" y="633"/>
                  </a:lnTo>
                  <a:lnTo>
                    <a:pt x="4686" y="608"/>
                  </a:lnTo>
                  <a:lnTo>
                    <a:pt x="4788" y="532"/>
                  </a:lnTo>
                  <a:lnTo>
                    <a:pt x="4838" y="431"/>
                  </a:lnTo>
                  <a:lnTo>
                    <a:pt x="4864" y="329"/>
                  </a:lnTo>
                  <a:lnTo>
                    <a:pt x="4838" y="203"/>
                  </a:lnTo>
                  <a:lnTo>
                    <a:pt x="4788" y="101"/>
                  </a:lnTo>
                  <a:lnTo>
                    <a:pt x="4686" y="25"/>
                  </a:lnTo>
                  <a:lnTo>
                    <a:pt x="45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4"/>
            <p:cNvSpPr/>
            <p:nvPr/>
          </p:nvSpPr>
          <p:spPr>
            <a:xfrm>
              <a:off x="3469625" y="2086500"/>
              <a:ext cx="122225" cy="15225"/>
            </a:xfrm>
            <a:custGeom>
              <a:rect b="b" l="l" r="r" t="t"/>
              <a:pathLst>
                <a:path extrusionOk="0" h="609" w="4889">
                  <a:moveTo>
                    <a:pt x="304" y="1"/>
                  </a:moveTo>
                  <a:lnTo>
                    <a:pt x="203" y="26"/>
                  </a:lnTo>
                  <a:lnTo>
                    <a:pt x="101" y="102"/>
                  </a:lnTo>
                  <a:lnTo>
                    <a:pt x="25" y="203"/>
                  </a:lnTo>
                  <a:lnTo>
                    <a:pt x="0" y="305"/>
                  </a:lnTo>
                  <a:lnTo>
                    <a:pt x="25" y="431"/>
                  </a:lnTo>
                  <a:lnTo>
                    <a:pt x="101" y="533"/>
                  </a:lnTo>
                  <a:lnTo>
                    <a:pt x="203" y="609"/>
                  </a:lnTo>
                  <a:lnTo>
                    <a:pt x="4711" y="609"/>
                  </a:lnTo>
                  <a:lnTo>
                    <a:pt x="4813" y="533"/>
                  </a:lnTo>
                  <a:lnTo>
                    <a:pt x="4863" y="431"/>
                  </a:lnTo>
                  <a:lnTo>
                    <a:pt x="4889" y="305"/>
                  </a:lnTo>
                  <a:lnTo>
                    <a:pt x="4863" y="203"/>
                  </a:lnTo>
                  <a:lnTo>
                    <a:pt x="4813" y="102"/>
                  </a:lnTo>
                  <a:lnTo>
                    <a:pt x="4711" y="26"/>
                  </a:lnTo>
                  <a:lnTo>
                    <a:pt x="45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4"/>
            <p:cNvSpPr/>
            <p:nvPr/>
          </p:nvSpPr>
          <p:spPr>
            <a:xfrm>
              <a:off x="3437325" y="2086500"/>
              <a:ext cx="15850" cy="15225"/>
            </a:xfrm>
            <a:custGeom>
              <a:rect b="b" l="l" r="r" t="t"/>
              <a:pathLst>
                <a:path extrusionOk="0" h="609" w="634">
                  <a:moveTo>
                    <a:pt x="304" y="1"/>
                  </a:moveTo>
                  <a:lnTo>
                    <a:pt x="177" y="26"/>
                  </a:lnTo>
                  <a:lnTo>
                    <a:pt x="76" y="102"/>
                  </a:lnTo>
                  <a:lnTo>
                    <a:pt x="26" y="203"/>
                  </a:lnTo>
                  <a:lnTo>
                    <a:pt x="0" y="305"/>
                  </a:lnTo>
                  <a:lnTo>
                    <a:pt x="26" y="431"/>
                  </a:lnTo>
                  <a:lnTo>
                    <a:pt x="76" y="533"/>
                  </a:lnTo>
                  <a:lnTo>
                    <a:pt x="177" y="609"/>
                  </a:lnTo>
                  <a:lnTo>
                    <a:pt x="431" y="609"/>
                  </a:lnTo>
                  <a:lnTo>
                    <a:pt x="532" y="533"/>
                  </a:lnTo>
                  <a:lnTo>
                    <a:pt x="608" y="431"/>
                  </a:lnTo>
                  <a:lnTo>
                    <a:pt x="633" y="305"/>
                  </a:lnTo>
                  <a:lnTo>
                    <a:pt x="608" y="203"/>
                  </a:lnTo>
                  <a:lnTo>
                    <a:pt x="532" y="102"/>
                  </a:lnTo>
                  <a:lnTo>
                    <a:pt x="431" y="26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4"/>
            <p:cNvSpPr/>
            <p:nvPr/>
          </p:nvSpPr>
          <p:spPr>
            <a:xfrm>
              <a:off x="3237200" y="2135900"/>
              <a:ext cx="395825" cy="230525"/>
            </a:xfrm>
            <a:custGeom>
              <a:rect b="b" l="l" r="r" t="t"/>
              <a:pathLst>
                <a:path extrusionOk="0" h="9221" w="15833">
                  <a:moveTo>
                    <a:pt x="7929" y="634"/>
                  </a:moveTo>
                  <a:lnTo>
                    <a:pt x="8208" y="659"/>
                  </a:lnTo>
                  <a:lnTo>
                    <a:pt x="8512" y="735"/>
                  </a:lnTo>
                  <a:lnTo>
                    <a:pt x="8765" y="862"/>
                  </a:lnTo>
                  <a:lnTo>
                    <a:pt x="8993" y="1014"/>
                  </a:lnTo>
                  <a:lnTo>
                    <a:pt x="9196" y="1216"/>
                  </a:lnTo>
                  <a:lnTo>
                    <a:pt x="9373" y="1444"/>
                  </a:lnTo>
                  <a:lnTo>
                    <a:pt x="9474" y="1723"/>
                  </a:lnTo>
                  <a:lnTo>
                    <a:pt x="9550" y="2001"/>
                  </a:lnTo>
                  <a:lnTo>
                    <a:pt x="9272" y="2077"/>
                  </a:lnTo>
                  <a:lnTo>
                    <a:pt x="8993" y="2103"/>
                  </a:lnTo>
                  <a:lnTo>
                    <a:pt x="8790" y="2103"/>
                  </a:lnTo>
                  <a:lnTo>
                    <a:pt x="8613" y="2077"/>
                  </a:lnTo>
                  <a:lnTo>
                    <a:pt x="8436" y="2027"/>
                  </a:lnTo>
                  <a:lnTo>
                    <a:pt x="8284" y="1951"/>
                  </a:lnTo>
                  <a:lnTo>
                    <a:pt x="8107" y="1849"/>
                  </a:lnTo>
                  <a:lnTo>
                    <a:pt x="7955" y="1748"/>
                  </a:lnTo>
                  <a:lnTo>
                    <a:pt x="7828" y="1621"/>
                  </a:lnTo>
                  <a:lnTo>
                    <a:pt x="7701" y="1469"/>
                  </a:lnTo>
                  <a:lnTo>
                    <a:pt x="7651" y="1419"/>
                  </a:lnTo>
                  <a:lnTo>
                    <a:pt x="7600" y="1393"/>
                  </a:lnTo>
                  <a:lnTo>
                    <a:pt x="7524" y="1368"/>
                  </a:lnTo>
                  <a:lnTo>
                    <a:pt x="7397" y="1368"/>
                  </a:lnTo>
                  <a:lnTo>
                    <a:pt x="7321" y="1393"/>
                  </a:lnTo>
                  <a:lnTo>
                    <a:pt x="7271" y="1419"/>
                  </a:lnTo>
                  <a:lnTo>
                    <a:pt x="7220" y="1469"/>
                  </a:lnTo>
                  <a:lnTo>
                    <a:pt x="7017" y="1697"/>
                  </a:lnTo>
                  <a:lnTo>
                    <a:pt x="6789" y="1875"/>
                  </a:lnTo>
                  <a:lnTo>
                    <a:pt x="6536" y="2001"/>
                  </a:lnTo>
                  <a:lnTo>
                    <a:pt x="6257" y="2077"/>
                  </a:lnTo>
                  <a:lnTo>
                    <a:pt x="6333" y="1773"/>
                  </a:lnTo>
                  <a:lnTo>
                    <a:pt x="6460" y="1495"/>
                  </a:lnTo>
                  <a:lnTo>
                    <a:pt x="6612" y="1267"/>
                  </a:lnTo>
                  <a:lnTo>
                    <a:pt x="6815" y="1039"/>
                  </a:lnTo>
                  <a:lnTo>
                    <a:pt x="7043" y="862"/>
                  </a:lnTo>
                  <a:lnTo>
                    <a:pt x="7321" y="735"/>
                  </a:lnTo>
                  <a:lnTo>
                    <a:pt x="7600" y="659"/>
                  </a:lnTo>
                  <a:lnTo>
                    <a:pt x="7929" y="634"/>
                  </a:lnTo>
                  <a:close/>
                  <a:moveTo>
                    <a:pt x="3116" y="1773"/>
                  </a:moveTo>
                  <a:lnTo>
                    <a:pt x="3344" y="1799"/>
                  </a:lnTo>
                  <a:lnTo>
                    <a:pt x="3547" y="1875"/>
                  </a:lnTo>
                  <a:lnTo>
                    <a:pt x="3750" y="1976"/>
                  </a:lnTo>
                  <a:lnTo>
                    <a:pt x="3902" y="2103"/>
                  </a:lnTo>
                  <a:lnTo>
                    <a:pt x="4054" y="2280"/>
                  </a:lnTo>
                  <a:lnTo>
                    <a:pt x="4155" y="2457"/>
                  </a:lnTo>
                  <a:lnTo>
                    <a:pt x="4206" y="2685"/>
                  </a:lnTo>
                  <a:lnTo>
                    <a:pt x="4231" y="2888"/>
                  </a:lnTo>
                  <a:lnTo>
                    <a:pt x="4231" y="3268"/>
                  </a:lnTo>
                  <a:lnTo>
                    <a:pt x="4231" y="3420"/>
                  </a:lnTo>
                  <a:lnTo>
                    <a:pt x="4206" y="3547"/>
                  </a:lnTo>
                  <a:lnTo>
                    <a:pt x="4155" y="3673"/>
                  </a:lnTo>
                  <a:lnTo>
                    <a:pt x="4104" y="3800"/>
                  </a:lnTo>
                  <a:lnTo>
                    <a:pt x="4028" y="3927"/>
                  </a:lnTo>
                  <a:lnTo>
                    <a:pt x="3952" y="4028"/>
                  </a:lnTo>
                  <a:lnTo>
                    <a:pt x="3851" y="4129"/>
                  </a:lnTo>
                  <a:lnTo>
                    <a:pt x="3750" y="4205"/>
                  </a:lnTo>
                  <a:lnTo>
                    <a:pt x="3699" y="4230"/>
                  </a:lnTo>
                  <a:lnTo>
                    <a:pt x="3547" y="4306"/>
                  </a:lnTo>
                  <a:lnTo>
                    <a:pt x="3420" y="4357"/>
                  </a:lnTo>
                  <a:lnTo>
                    <a:pt x="3268" y="4382"/>
                  </a:lnTo>
                  <a:lnTo>
                    <a:pt x="2964" y="4382"/>
                  </a:lnTo>
                  <a:lnTo>
                    <a:pt x="2812" y="4357"/>
                  </a:lnTo>
                  <a:lnTo>
                    <a:pt x="2686" y="4306"/>
                  </a:lnTo>
                  <a:lnTo>
                    <a:pt x="2559" y="4230"/>
                  </a:lnTo>
                  <a:lnTo>
                    <a:pt x="2509" y="4205"/>
                  </a:lnTo>
                  <a:lnTo>
                    <a:pt x="2382" y="4129"/>
                  </a:lnTo>
                  <a:lnTo>
                    <a:pt x="2306" y="4028"/>
                  </a:lnTo>
                  <a:lnTo>
                    <a:pt x="2205" y="3927"/>
                  </a:lnTo>
                  <a:lnTo>
                    <a:pt x="2129" y="3800"/>
                  </a:lnTo>
                  <a:lnTo>
                    <a:pt x="2078" y="3673"/>
                  </a:lnTo>
                  <a:lnTo>
                    <a:pt x="2027" y="3547"/>
                  </a:lnTo>
                  <a:lnTo>
                    <a:pt x="2002" y="3420"/>
                  </a:lnTo>
                  <a:lnTo>
                    <a:pt x="2002" y="3268"/>
                  </a:lnTo>
                  <a:lnTo>
                    <a:pt x="2002" y="2888"/>
                  </a:lnTo>
                  <a:lnTo>
                    <a:pt x="2027" y="2685"/>
                  </a:lnTo>
                  <a:lnTo>
                    <a:pt x="2078" y="2457"/>
                  </a:lnTo>
                  <a:lnTo>
                    <a:pt x="2205" y="2280"/>
                  </a:lnTo>
                  <a:lnTo>
                    <a:pt x="2331" y="2103"/>
                  </a:lnTo>
                  <a:lnTo>
                    <a:pt x="2483" y="1976"/>
                  </a:lnTo>
                  <a:lnTo>
                    <a:pt x="2686" y="1875"/>
                  </a:lnTo>
                  <a:lnTo>
                    <a:pt x="2888" y="1799"/>
                  </a:lnTo>
                  <a:lnTo>
                    <a:pt x="3116" y="1773"/>
                  </a:lnTo>
                  <a:close/>
                  <a:moveTo>
                    <a:pt x="12717" y="1773"/>
                  </a:moveTo>
                  <a:lnTo>
                    <a:pt x="12945" y="1799"/>
                  </a:lnTo>
                  <a:lnTo>
                    <a:pt x="13147" y="1875"/>
                  </a:lnTo>
                  <a:lnTo>
                    <a:pt x="13325" y="1976"/>
                  </a:lnTo>
                  <a:lnTo>
                    <a:pt x="13502" y="2103"/>
                  </a:lnTo>
                  <a:lnTo>
                    <a:pt x="13628" y="2280"/>
                  </a:lnTo>
                  <a:lnTo>
                    <a:pt x="13730" y="2457"/>
                  </a:lnTo>
                  <a:lnTo>
                    <a:pt x="13806" y="2685"/>
                  </a:lnTo>
                  <a:lnTo>
                    <a:pt x="13831" y="2888"/>
                  </a:lnTo>
                  <a:lnTo>
                    <a:pt x="13831" y="3268"/>
                  </a:lnTo>
                  <a:lnTo>
                    <a:pt x="13831" y="3420"/>
                  </a:lnTo>
                  <a:lnTo>
                    <a:pt x="13780" y="3547"/>
                  </a:lnTo>
                  <a:lnTo>
                    <a:pt x="13755" y="3673"/>
                  </a:lnTo>
                  <a:lnTo>
                    <a:pt x="13704" y="3800"/>
                  </a:lnTo>
                  <a:lnTo>
                    <a:pt x="13628" y="3927"/>
                  </a:lnTo>
                  <a:lnTo>
                    <a:pt x="13527" y="4028"/>
                  </a:lnTo>
                  <a:lnTo>
                    <a:pt x="13451" y="4129"/>
                  </a:lnTo>
                  <a:lnTo>
                    <a:pt x="13325" y="4205"/>
                  </a:lnTo>
                  <a:lnTo>
                    <a:pt x="13274" y="4230"/>
                  </a:lnTo>
                  <a:lnTo>
                    <a:pt x="13147" y="4306"/>
                  </a:lnTo>
                  <a:lnTo>
                    <a:pt x="13021" y="4357"/>
                  </a:lnTo>
                  <a:lnTo>
                    <a:pt x="12869" y="4382"/>
                  </a:lnTo>
                  <a:lnTo>
                    <a:pt x="12565" y="4382"/>
                  </a:lnTo>
                  <a:lnTo>
                    <a:pt x="12413" y="4357"/>
                  </a:lnTo>
                  <a:lnTo>
                    <a:pt x="12261" y="4306"/>
                  </a:lnTo>
                  <a:lnTo>
                    <a:pt x="12134" y="4230"/>
                  </a:lnTo>
                  <a:lnTo>
                    <a:pt x="12083" y="4205"/>
                  </a:lnTo>
                  <a:lnTo>
                    <a:pt x="11982" y="4129"/>
                  </a:lnTo>
                  <a:lnTo>
                    <a:pt x="11881" y="4028"/>
                  </a:lnTo>
                  <a:lnTo>
                    <a:pt x="11805" y="3927"/>
                  </a:lnTo>
                  <a:lnTo>
                    <a:pt x="11729" y="3800"/>
                  </a:lnTo>
                  <a:lnTo>
                    <a:pt x="11678" y="3673"/>
                  </a:lnTo>
                  <a:lnTo>
                    <a:pt x="11627" y="3547"/>
                  </a:lnTo>
                  <a:lnTo>
                    <a:pt x="11602" y="3420"/>
                  </a:lnTo>
                  <a:lnTo>
                    <a:pt x="11602" y="3268"/>
                  </a:lnTo>
                  <a:lnTo>
                    <a:pt x="11602" y="2888"/>
                  </a:lnTo>
                  <a:lnTo>
                    <a:pt x="11627" y="2685"/>
                  </a:lnTo>
                  <a:lnTo>
                    <a:pt x="11678" y="2457"/>
                  </a:lnTo>
                  <a:lnTo>
                    <a:pt x="11779" y="2280"/>
                  </a:lnTo>
                  <a:lnTo>
                    <a:pt x="11931" y="2103"/>
                  </a:lnTo>
                  <a:lnTo>
                    <a:pt x="12083" y="1976"/>
                  </a:lnTo>
                  <a:lnTo>
                    <a:pt x="12286" y="1875"/>
                  </a:lnTo>
                  <a:lnTo>
                    <a:pt x="12489" y="1799"/>
                  </a:lnTo>
                  <a:lnTo>
                    <a:pt x="12717" y="1773"/>
                  </a:lnTo>
                  <a:close/>
                  <a:moveTo>
                    <a:pt x="7473" y="2128"/>
                  </a:moveTo>
                  <a:lnTo>
                    <a:pt x="7625" y="2255"/>
                  </a:lnTo>
                  <a:lnTo>
                    <a:pt x="7803" y="2381"/>
                  </a:lnTo>
                  <a:lnTo>
                    <a:pt x="7980" y="2483"/>
                  </a:lnTo>
                  <a:lnTo>
                    <a:pt x="8157" y="2584"/>
                  </a:lnTo>
                  <a:lnTo>
                    <a:pt x="8360" y="2635"/>
                  </a:lnTo>
                  <a:lnTo>
                    <a:pt x="8562" y="2685"/>
                  </a:lnTo>
                  <a:lnTo>
                    <a:pt x="8765" y="2711"/>
                  </a:lnTo>
                  <a:lnTo>
                    <a:pt x="8993" y="2736"/>
                  </a:lnTo>
                  <a:lnTo>
                    <a:pt x="9297" y="2711"/>
                  </a:lnTo>
                  <a:lnTo>
                    <a:pt x="9576" y="2635"/>
                  </a:lnTo>
                  <a:lnTo>
                    <a:pt x="9576" y="2812"/>
                  </a:lnTo>
                  <a:lnTo>
                    <a:pt x="9576" y="3015"/>
                  </a:lnTo>
                  <a:lnTo>
                    <a:pt x="9525" y="3217"/>
                  </a:lnTo>
                  <a:lnTo>
                    <a:pt x="9474" y="3420"/>
                  </a:lnTo>
                  <a:lnTo>
                    <a:pt x="9373" y="3597"/>
                  </a:lnTo>
                  <a:lnTo>
                    <a:pt x="9272" y="3775"/>
                  </a:lnTo>
                  <a:lnTo>
                    <a:pt x="9145" y="3927"/>
                  </a:lnTo>
                  <a:lnTo>
                    <a:pt x="8993" y="4078"/>
                  </a:lnTo>
                  <a:lnTo>
                    <a:pt x="8841" y="4205"/>
                  </a:lnTo>
                  <a:lnTo>
                    <a:pt x="8765" y="4230"/>
                  </a:lnTo>
                  <a:lnTo>
                    <a:pt x="8588" y="4332"/>
                  </a:lnTo>
                  <a:lnTo>
                    <a:pt x="8360" y="4408"/>
                  </a:lnTo>
                  <a:lnTo>
                    <a:pt x="8157" y="4458"/>
                  </a:lnTo>
                  <a:lnTo>
                    <a:pt x="7929" y="4484"/>
                  </a:lnTo>
                  <a:lnTo>
                    <a:pt x="7676" y="4458"/>
                  </a:lnTo>
                  <a:lnTo>
                    <a:pt x="7473" y="4408"/>
                  </a:lnTo>
                  <a:lnTo>
                    <a:pt x="7245" y="4332"/>
                  </a:lnTo>
                  <a:lnTo>
                    <a:pt x="7068" y="4230"/>
                  </a:lnTo>
                  <a:lnTo>
                    <a:pt x="6992" y="4205"/>
                  </a:lnTo>
                  <a:lnTo>
                    <a:pt x="6840" y="4078"/>
                  </a:lnTo>
                  <a:lnTo>
                    <a:pt x="6688" y="3927"/>
                  </a:lnTo>
                  <a:lnTo>
                    <a:pt x="6561" y="3775"/>
                  </a:lnTo>
                  <a:lnTo>
                    <a:pt x="6460" y="3597"/>
                  </a:lnTo>
                  <a:lnTo>
                    <a:pt x="6359" y="3420"/>
                  </a:lnTo>
                  <a:lnTo>
                    <a:pt x="6308" y="3217"/>
                  </a:lnTo>
                  <a:lnTo>
                    <a:pt x="6257" y="3015"/>
                  </a:lnTo>
                  <a:lnTo>
                    <a:pt x="6257" y="2812"/>
                  </a:lnTo>
                  <a:lnTo>
                    <a:pt x="6257" y="2711"/>
                  </a:lnTo>
                  <a:lnTo>
                    <a:pt x="6587" y="2635"/>
                  </a:lnTo>
                  <a:lnTo>
                    <a:pt x="6891" y="2508"/>
                  </a:lnTo>
                  <a:lnTo>
                    <a:pt x="7195" y="2331"/>
                  </a:lnTo>
                  <a:lnTo>
                    <a:pt x="7473" y="2128"/>
                  </a:lnTo>
                  <a:close/>
                  <a:moveTo>
                    <a:pt x="8866" y="4889"/>
                  </a:moveTo>
                  <a:lnTo>
                    <a:pt x="7929" y="5826"/>
                  </a:lnTo>
                  <a:lnTo>
                    <a:pt x="6967" y="4889"/>
                  </a:lnTo>
                  <a:lnTo>
                    <a:pt x="7195" y="4990"/>
                  </a:lnTo>
                  <a:lnTo>
                    <a:pt x="7423" y="5041"/>
                  </a:lnTo>
                  <a:lnTo>
                    <a:pt x="7676" y="5092"/>
                  </a:lnTo>
                  <a:lnTo>
                    <a:pt x="8157" y="5092"/>
                  </a:lnTo>
                  <a:lnTo>
                    <a:pt x="8410" y="5041"/>
                  </a:lnTo>
                  <a:lnTo>
                    <a:pt x="8638" y="4990"/>
                  </a:lnTo>
                  <a:lnTo>
                    <a:pt x="8866" y="4889"/>
                  </a:lnTo>
                  <a:close/>
                  <a:moveTo>
                    <a:pt x="3902" y="4813"/>
                  </a:moveTo>
                  <a:lnTo>
                    <a:pt x="4459" y="4990"/>
                  </a:lnTo>
                  <a:lnTo>
                    <a:pt x="4307" y="5117"/>
                  </a:lnTo>
                  <a:lnTo>
                    <a:pt x="4155" y="5269"/>
                  </a:lnTo>
                  <a:lnTo>
                    <a:pt x="4028" y="5421"/>
                  </a:lnTo>
                  <a:lnTo>
                    <a:pt x="3902" y="5573"/>
                  </a:lnTo>
                  <a:lnTo>
                    <a:pt x="3826" y="5776"/>
                  </a:lnTo>
                  <a:lnTo>
                    <a:pt x="3750" y="5953"/>
                  </a:lnTo>
                  <a:lnTo>
                    <a:pt x="3724" y="6156"/>
                  </a:lnTo>
                  <a:lnTo>
                    <a:pt x="3699" y="6384"/>
                  </a:lnTo>
                  <a:lnTo>
                    <a:pt x="3699" y="7371"/>
                  </a:lnTo>
                  <a:lnTo>
                    <a:pt x="609" y="7371"/>
                  </a:lnTo>
                  <a:lnTo>
                    <a:pt x="609" y="5852"/>
                  </a:lnTo>
                  <a:lnTo>
                    <a:pt x="634" y="5750"/>
                  </a:lnTo>
                  <a:lnTo>
                    <a:pt x="634" y="5649"/>
                  </a:lnTo>
                  <a:lnTo>
                    <a:pt x="685" y="5548"/>
                  </a:lnTo>
                  <a:lnTo>
                    <a:pt x="735" y="5472"/>
                  </a:lnTo>
                  <a:lnTo>
                    <a:pt x="811" y="5396"/>
                  </a:lnTo>
                  <a:lnTo>
                    <a:pt x="862" y="5320"/>
                  </a:lnTo>
                  <a:lnTo>
                    <a:pt x="963" y="5269"/>
                  </a:lnTo>
                  <a:lnTo>
                    <a:pt x="1065" y="5244"/>
                  </a:lnTo>
                  <a:lnTo>
                    <a:pt x="2331" y="4813"/>
                  </a:lnTo>
                  <a:lnTo>
                    <a:pt x="2509" y="4889"/>
                  </a:lnTo>
                  <a:lnTo>
                    <a:pt x="2711" y="4965"/>
                  </a:lnTo>
                  <a:lnTo>
                    <a:pt x="2914" y="4990"/>
                  </a:lnTo>
                  <a:lnTo>
                    <a:pt x="3116" y="5016"/>
                  </a:lnTo>
                  <a:lnTo>
                    <a:pt x="3319" y="4990"/>
                  </a:lnTo>
                  <a:lnTo>
                    <a:pt x="3522" y="4965"/>
                  </a:lnTo>
                  <a:lnTo>
                    <a:pt x="3724" y="4889"/>
                  </a:lnTo>
                  <a:lnTo>
                    <a:pt x="3902" y="4813"/>
                  </a:lnTo>
                  <a:close/>
                  <a:moveTo>
                    <a:pt x="13502" y="4813"/>
                  </a:moveTo>
                  <a:lnTo>
                    <a:pt x="14768" y="5244"/>
                  </a:lnTo>
                  <a:lnTo>
                    <a:pt x="14870" y="5269"/>
                  </a:lnTo>
                  <a:lnTo>
                    <a:pt x="14946" y="5320"/>
                  </a:lnTo>
                  <a:lnTo>
                    <a:pt x="15022" y="5396"/>
                  </a:lnTo>
                  <a:lnTo>
                    <a:pt x="15098" y="5472"/>
                  </a:lnTo>
                  <a:lnTo>
                    <a:pt x="15148" y="5548"/>
                  </a:lnTo>
                  <a:lnTo>
                    <a:pt x="15174" y="5649"/>
                  </a:lnTo>
                  <a:lnTo>
                    <a:pt x="15199" y="5750"/>
                  </a:lnTo>
                  <a:lnTo>
                    <a:pt x="15224" y="5852"/>
                  </a:lnTo>
                  <a:lnTo>
                    <a:pt x="15224" y="7371"/>
                  </a:lnTo>
                  <a:lnTo>
                    <a:pt x="12134" y="7371"/>
                  </a:lnTo>
                  <a:lnTo>
                    <a:pt x="12134" y="6384"/>
                  </a:lnTo>
                  <a:lnTo>
                    <a:pt x="12109" y="6156"/>
                  </a:lnTo>
                  <a:lnTo>
                    <a:pt x="12083" y="5953"/>
                  </a:lnTo>
                  <a:lnTo>
                    <a:pt x="12007" y="5776"/>
                  </a:lnTo>
                  <a:lnTo>
                    <a:pt x="11931" y="5573"/>
                  </a:lnTo>
                  <a:lnTo>
                    <a:pt x="11805" y="5421"/>
                  </a:lnTo>
                  <a:lnTo>
                    <a:pt x="11678" y="5244"/>
                  </a:lnTo>
                  <a:lnTo>
                    <a:pt x="11526" y="5117"/>
                  </a:lnTo>
                  <a:lnTo>
                    <a:pt x="11374" y="4990"/>
                  </a:lnTo>
                  <a:lnTo>
                    <a:pt x="11906" y="4813"/>
                  </a:lnTo>
                  <a:lnTo>
                    <a:pt x="12109" y="4889"/>
                  </a:lnTo>
                  <a:lnTo>
                    <a:pt x="12286" y="4965"/>
                  </a:lnTo>
                  <a:lnTo>
                    <a:pt x="12489" y="4990"/>
                  </a:lnTo>
                  <a:lnTo>
                    <a:pt x="12717" y="5016"/>
                  </a:lnTo>
                  <a:lnTo>
                    <a:pt x="12919" y="4990"/>
                  </a:lnTo>
                  <a:lnTo>
                    <a:pt x="13122" y="4965"/>
                  </a:lnTo>
                  <a:lnTo>
                    <a:pt x="13325" y="4889"/>
                  </a:lnTo>
                  <a:lnTo>
                    <a:pt x="13502" y="4813"/>
                  </a:lnTo>
                  <a:close/>
                  <a:moveTo>
                    <a:pt x="9601" y="5016"/>
                  </a:moveTo>
                  <a:lnTo>
                    <a:pt x="10817" y="5421"/>
                  </a:lnTo>
                  <a:lnTo>
                    <a:pt x="10969" y="5472"/>
                  </a:lnTo>
                  <a:lnTo>
                    <a:pt x="11095" y="5573"/>
                  </a:lnTo>
                  <a:lnTo>
                    <a:pt x="11222" y="5674"/>
                  </a:lnTo>
                  <a:lnTo>
                    <a:pt x="11323" y="5776"/>
                  </a:lnTo>
                  <a:lnTo>
                    <a:pt x="11399" y="5928"/>
                  </a:lnTo>
                  <a:lnTo>
                    <a:pt x="11450" y="6054"/>
                  </a:lnTo>
                  <a:lnTo>
                    <a:pt x="11501" y="6206"/>
                  </a:lnTo>
                  <a:lnTo>
                    <a:pt x="11501" y="6384"/>
                  </a:lnTo>
                  <a:lnTo>
                    <a:pt x="11501" y="8613"/>
                  </a:lnTo>
                  <a:lnTo>
                    <a:pt x="10690" y="8613"/>
                  </a:lnTo>
                  <a:lnTo>
                    <a:pt x="10690" y="7523"/>
                  </a:lnTo>
                  <a:lnTo>
                    <a:pt x="10665" y="7397"/>
                  </a:lnTo>
                  <a:lnTo>
                    <a:pt x="10614" y="7295"/>
                  </a:lnTo>
                  <a:lnTo>
                    <a:pt x="10513" y="7245"/>
                  </a:lnTo>
                  <a:lnTo>
                    <a:pt x="10386" y="7219"/>
                  </a:lnTo>
                  <a:lnTo>
                    <a:pt x="10260" y="7245"/>
                  </a:lnTo>
                  <a:lnTo>
                    <a:pt x="10184" y="7295"/>
                  </a:lnTo>
                  <a:lnTo>
                    <a:pt x="10108" y="7397"/>
                  </a:lnTo>
                  <a:lnTo>
                    <a:pt x="10082" y="7523"/>
                  </a:lnTo>
                  <a:lnTo>
                    <a:pt x="10082" y="8613"/>
                  </a:lnTo>
                  <a:lnTo>
                    <a:pt x="5751" y="8613"/>
                  </a:lnTo>
                  <a:lnTo>
                    <a:pt x="5751" y="7523"/>
                  </a:lnTo>
                  <a:lnTo>
                    <a:pt x="5725" y="7397"/>
                  </a:lnTo>
                  <a:lnTo>
                    <a:pt x="5649" y="7295"/>
                  </a:lnTo>
                  <a:lnTo>
                    <a:pt x="5548" y="7245"/>
                  </a:lnTo>
                  <a:lnTo>
                    <a:pt x="5447" y="7219"/>
                  </a:lnTo>
                  <a:lnTo>
                    <a:pt x="5320" y="7245"/>
                  </a:lnTo>
                  <a:lnTo>
                    <a:pt x="5219" y="7295"/>
                  </a:lnTo>
                  <a:lnTo>
                    <a:pt x="5143" y="7397"/>
                  </a:lnTo>
                  <a:lnTo>
                    <a:pt x="5118" y="7523"/>
                  </a:lnTo>
                  <a:lnTo>
                    <a:pt x="5118" y="8613"/>
                  </a:lnTo>
                  <a:lnTo>
                    <a:pt x="4332" y="8613"/>
                  </a:lnTo>
                  <a:lnTo>
                    <a:pt x="4332" y="6384"/>
                  </a:lnTo>
                  <a:lnTo>
                    <a:pt x="4332" y="6206"/>
                  </a:lnTo>
                  <a:lnTo>
                    <a:pt x="4383" y="6054"/>
                  </a:lnTo>
                  <a:lnTo>
                    <a:pt x="4434" y="5928"/>
                  </a:lnTo>
                  <a:lnTo>
                    <a:pt x="4510" y="5776"/>
                  </a:lnTo>
                  <a:lnTo>
                    <a:pt x="4611" y="5674"/>
                  </a:lnTo>
                  <a:lnTo>
                    <a:pt x="4738" y="5573"/>
                  </a:lnTo>
                  <a:lnTo>
                    <a:pt x="4864" y="5472"/>
                  </a:lnTo>
                  <a:lnTo>
                    <a:pt x="5016" y="5421"/>
                  </a:lnTo>
                  <a:lnTo>
                    <a:pt x="6232" y="5016"/>
                  </a:lnTo>
                  <a:lnTo>
                    <a:pt x="7701" y="6485"/>
                  </a:lnTo>
                  <a:lnTo>
                    <a:pt x="7803" y="6561"/>
                  </a:lnTo>
                  <a:lnTo>
                    <a:pt x="7929" y="6586"/>
                  </a:lnTo>
                  <a:lnTo>
                    <a:pt x="8031" y="6561"/>
                  </a:lnTo>
                  <a:lnTo>
                    <a:pt x="8132" y="6485"/>
                  </a:lnTo>
                  <a:lnTo>
                    <a:pt x="9601" y="5016"/>
                  </a:lnTo>
                  <a:close/>
                  <a:moveTo>
                    <a:pt x="7929" y="0"/>
                  </a:moveTo>
                  <a:lnTo>
                    <a:pt x="7676" y="26"/>
                  </a:lnTo>
                  <a:lnTo>
                    <a:pt x="7448" y="51"/>
                  </a:lnTo>
                  <a:lnTo>
                    <a:pt x="7245" y="102"/>
                  </a:lnTo>
                  <a:lnTo>
                    <a:pt x="7017" y="178"/>
                  </a:lnTo>
                  <a:lnTo>
                    <a:pt x="6840" y="279"/>
                  </a:lnTo>
                  <a:lnTo>
                    <a:pt x="6637" y="406"/>
                  </a:lnTo>
                  <a:lnTo>
                    <a:pt x="6460" y="532"/>
                  </a:lnTo>
                  <a:lnTo>
                    <a:pt x="6308" y="684"/>
                  </a:lnTo>
                  <a:lnTo>
                    <a:pt x="6156" y="836"/>
                  </a:lnTo>
                  <a:lnTo>
                    <a:pt x="6029" y="1014"/>
                  </a:lnTo>
                  <a:lnTo>
                    <a:pt x="5903" y="1191"/>
                  </a:lnTo>
                  <a:lnTo>
                    <a:pt x="5801" y="1393"/>
                  </a:lnTo>
                  <a:lnTo>
                    <a:pt x="5725" y="1621"/>
                  </a:lnTo>
                  <a:lnTo>
                    <a:pt x="5675" y="1824"/>
                  </a:lnTo>
                  <a:lnTo>
                    <a:pt x="5649" y="2052"/>
                  </a:lnTo>
                  <a:lnTo>
                    <a:pt x="5624" y="2280"/>
                  </a:lnTo>
                  <a:lnTo>
                    <a:pt x="5624" y="2812"/>
                  </a:lnTo>
                  <a:lnTo>
                    <a:pt x="5649" y="3040"/>
                  </a:lnTo>
                  <a:lnTo>
                    <a:pt x="5675" y="3243"/>
                  </a:lnTo>
                  <a:lnTo>
                    <a:pt x="5725" y="3445"/>
                  </a:lnTo>
                  <a:lnTo>
                    <a:pt x="5801" y="3648"/>
                  </a:lnTo>
                  <a:lnTo>
                    <a:pt x="5877" y="3851"/>
                  </a:lnTo>
                  <a:lnTo>
                    <a:pt x="5979" y="4028"/>
                  </a:lnTo>
                  <a:lnTo>
                    <a:pt x="6105" y="4205"/>
                  </a:lnTo>
                  <a:lnTo>
                    <a:pt x="6232" y="4357"/>
                  </a:lnTo>
                  <a:lnTo>
                    <a:pt x="5371" y="4636"/>
                  </a:lnTo>
                  <a:lnTo>
                    <a:pt x="4484" y="4357"/>
                  </a:lnTo>
                  <a:lnTo>
                    <a:pt x="4636" y="4104"/>
                  </a:lnTo>
                  <a:lnTo>
                    <a:pt x="4763" y="3851"/>
                  </a:lnTo>
                  <a:lnTo>
                    <a:pt x="4839" y="3572"/>
                  </a:lnTo>
                  <a:lnTo>
                    <a:pt x="4864" y="3268"/>
                  </a:lnTo>
                  <a:lnTo>
                    <a:pt x="4864" y="2888"/>
                  </a:lnTo>
                  <a:lnTo>
                    <a:pt x="4839" y="2711"/>
                  </a:lnTo>
                  <a:lnTo>
                    <a:pt x="4814" y="2559"/>
                  </a:lnTo>
                  <a:lnTo>
                    <a:pt x="4788" y="2381"/>
                  </a:lnTo>
                  <a:lnTo>
                    <a:pt x="4712" y="2229"/>
                  </a:lnTo>
                  <a:lnTo>
                    <a:pt x="4636" y="2077"/>
                  </a:lnTo>
                  <a:lnTo>
                    <a:pt x="4560" y="1925"/>
                  </a:lnTo>
                  <a:lnTo>
                    <a:pt x="4459" y="1799"/>
                  </a:lnTo>
                  <a:lnTo>
                    <a:pt x="4358" y="1672"/>
                  </a:lnTo>
                  <a:lnTo>
                    <a:pt x="4231" y="1571"/>
                  </a:lnTo>
                  <a:lnTo>
                    <a:pt x="4079" y="1469"/>
                  </a:lnTo>
                  <a:lnTo>
                    <a:pt x="3952" y="1368"/>
                  </a:lnTo>
                  <a:lnTo>
                    <a:pt x="3800" y="1292"/>
                  </a:lnTo>
                  <a:lnTo>
                    <a:pt x="3623" y="1242"/>
                  </a:lnTo>
                  <a:lnTo>
                    <a:pt x="3471" y="1191"/>
                  </a:lnTo>
                  <a:lnTo>
                    <a:pt x="3294" y="1166"/>
                  </a:lnTo>
                  <a:lnTo>
                    <a:pt x="2939" y="1166"/>
                  </a:lnTo>
                  <a:lnTo>
                    <a:pt x="2762" y="1191"/>
                  </a:lnTo>
                  <a:lnTo>
                    <a:pt x="2610" y="1242"/>
                  </a:lnTo>
                  <a:lnTo>
                    <a:pt x="2433" y="1292"/>
                  </a:lnTo>
                  <a:lnTo>
                    <a:pt x="2281" y="1368"/>
                  </a:lnTo>
                  <a:lnTo>
                    <a:pt x="2154" y="1469"/>
                  </a:lnTo>
                  <a:lnTo>
                    <a:pt x="2027" y="1571"/>
                  </a:lnTo>
                  <a:lnTo>
                    <a:pt x="1901" y="1672"/>
                  </a:lnTo>
                  <a:lnTo>
                    <a:pt x="1774" y="1799"/>
                  </a:lnTo>
                  <a:lnTo>
                    <a:pt x="1673" y="1925"/>
                  </a:lnTo>
                  <a:lnTo>
                    <a:pt x="1597" y="2077"/>
                  </a:lnTo>
                  <a:lnTo>
                    <a:pt x="1521" y="2229"/>
                  </a:lnTo>
                  <a:lnTo>
                    <a:pt x="1470" y="2381"/>
                  </a:lnTo>
                  <a:lnTo>
                    <a:pt x="1419" y="2559"/>
                  </a:lnTo>
                  <a:lnTo>
                    <a:pt x="1394" y="2711"/>
                  </a:lnTo>
                  <a:lnTo>
                    <a:pt x="1394" y="2888"/>
                  </a:lnTo>
                  <a:lnTo>
                    <a:pt x="1394" y="3268"/>
                  </a:lnTo>
                  <a:lnTo>
                    <a:pt x="1419" y="3572"/>
                  </a:lnTo>
                  <a:lnTo>
                    <a:pt x="1495" y="3851"/>
                  </a:lnTo>
                  <a:lnTo>
                    <a:pt x="1597" y="4104"/>
                  </a:lnTo>
                  <a:lnTo>
                    <a:pt x="1749" y="4357"/>
                  </a:lnTo>
                  <a:lnTo>
                    <a:pt x="862" y="4636"/>
                  </a:lnTo>
                  <a:lnTo>
                    <a:pt x="685" y="4737"/>
                  </a:lnTo>
                  <a:lnTo>
                    <a:pt x="507" y="4838"/>
                  </a:lnTo>
                  <a:lnTo>
                    <a:pt x="355" y="4965"/>
                  </a:lnTo>
                  <a:lnTo>
                    <a:pt x="229" y="5117"/>
                  </a:lnTo>
                  <a:lnTo>
                    <a:pt x="127" y="5269"/>
                  </a:lnTo>
                  <a:lnTo>
                    <a:pt x="51" y="5446"/>
                  </a:lnTo>
                  <a:lnTo>
                    <a:pt x="1" y="5649"/>
                  </a:lnTo>
                  <a:lnTo>
                    <a:pt x="1" y="5852"/>
                  </a:lnTo>
                  <a:lnTo>
                    <a:pt x="1" y="7675"/>
                  </a:lnTo>
                  <a:lnTo>
                    <a:pt x="26" y="7802"/>
                  </a:lnTo>
                  <a:lnTo>
                    <a:pt x="77" y="7903"/>
                  </a:lnTo>
                  <a:lnTo>
                    <a:pt x="178" y="7954"/>
                  </a:lnTo>
                  <a:lnTo>
                    <a:pt x="305" y="7979"/>
                  </a:lnTo>
                  <a:lnTo>
                    <a:pt x="3699" y="7979"/>
                  </a:lnTo>
                  <a:lnTo>
                    <a:pt x="3699" y="8917"/>
                  </a:lnTo>
                  <a:lnTo>
                    <a:pt x="3724" y="9043"/>
                  </a:lnTo>
                  <a:lnTo>
                    <a:pt x="3800" y="9145"/>
                  </a:lnTo>
                  <a:lnTo>
                    <a:pt x="3902" y="9195"/>
                  </a:lnTo>
                  <a:lnTo>
                    <a:pt x="4028" y="9220"/>
                  </a:lnTo>
                  <a:lnTo>
                    <a:pt x="11830" y="9220"/>
                  </a:lnTo>
                  <a:lnTo>
                    <a:pt x="11931" y="9195"/>
                  </a:lnTo>
                  <a:lnTo>
                    <a:pt x="12033" y="9145"/>
                  </a:lnTo>
                  <a:lnTo>
                    <a:pt x="12109" y="9043"/>
                  </a:lnTo>
                  <a:lnTo>
                    <a:pt x="12134" y="8917"/>
                  </a:lnTo>
                  <a:lnTo>
                    <a:pt x="12134" y="7979"/>
                  </a:lnTo>
                  <a:lnTo>
                    <a:pt x="15528" y="7979"/>
                  </a:lnTo>
                  <a:lnTo>
                    <a:pt x="15655" y="7954"/>
                  </a:lnTo>
                  <a:lnTo>
                    <a:pt x="15731" y="7903"/>
                  </a:lnTo>
                  <a:lnTo>
                    <a:pt x="15807" y="7802"/>
                  </a:lnTo>
                  <a:lnTo>
                    <a:pt x="15832" y="7675"/>
                  </a:lnTo>
                  <a:lnTo>
                    <a:pt x="15832" y="5852"/>
                  </a:lnTo>
                  <a:lnTo>
                    <a:pt x="15807" y="5649"/>
                  </a:lnTo>
                  <a:lnTo>
                    <a:pt x="15782" y="5446"/>
                  </a:lnTo>
                  <a:lnTo>
                    <a:pt x="15706" y="5269"/>
                  </a:lnTo>
                  <a:lnTo>
                    <a:pt x="15604" y="5117"/>
                  </a:lnTo>
                  <a:lnTo>
                    <a:pt x="15478" y="4965"/>
                  </a:lnTo>
                  <a:lnTo>
                    <a:pt x="15326" y="4838"/>
                  </a:lnTo>
                  <a:lnTo>
                    <a:pt x="15148" y="4737"/>
                  </a:lnTo>
                  <a:lnTo>
                    <a:pt x="14971" y="4636"/>
                  </a:lnTo>
                  <a:lnTo>
                    <a:pt x="14059" y="4357"/>
                  </a:lnTo>
                  <a:lnTo>
                    <a:pt x="14236" y="4104"/>
                  </a:lnTo>
                  <a:lnTo>
                    <a:pt x="14338" y="3851"/>
                  </a:lnTo>
                  <a:lnTo>
                    <a:pt x="14414" y="3572"/>
                  </a:lnTo>
                  <a:lnTo>
                    <a:pt x="14439" y="3268"/>
                  </a:lnTo>
                  <a:lnTo>
                    <a:pt x="14439" y="2888"/>
                  </a:lnTo>
                  <a:lnTo>
                    <a:pt x="14439" y="2711"/>
                  </a:lnTo>
                  <a:lnTo>
                    <a:pt x="14414" y="2559"/>
                  </a:lnTo>
                  <a:lnTo>
                    <a:pt x="14363" y="2381"/>
                  </a:lnTo>
                  <a:lnTo>
                    <a:pt x="14312" y="2229"/>
                  </a:lnTo>
                  <a:lnTo>
                    <a:pt x="14236" y="2077"/>
                  </a:lnTo>
                  <a:lnTo>
                    <a:pt x="14160" y="1925"/>
                  </a:lnTo>
                  <a:lnTo>
                    <a:pt x="14059" y="1799"/>
                  </a:lnTo>
                  <a:lnTo>
                    <a:pt x="13932" y="1672"/>
                  </a:lnTo>
                  <a:lnTo>
                    <a:pt x="13806" y="1571"/>
                  </a:lnTo>
                  <a:lnTo>
                    <a:pt x="13679" y="1469"/>
                  </a:lnTo>
                  <a:lnTo>
                    <a:pt x="13527" y="1368"/>
                  </a:lnTo>
                  <a:lnTo>
                    <a:pt x="13375" y="1292"/>
                  </a:lnTo>
                  <a:lnTo>
                    <a:pt x="13223" y="1242"/>
                  </a:lnTo>
                  <a:lnTo>
                    <a:pt x="13071" y="1191"/>
                  </a:lnTo>
                  <a:lnTo>
                    <a:pt x="12894" y="1166"/>
                  </a:lnTo>
                  <a:lnTo>
                    <a:pt x="12539" y="1166"/>
                  </a:lnTo>
                  <a:lnTo>
                    <a:pt x="12362" y="1191"/>
                  </a:lnTo>
                  <a:lnTo>
                    <a:pt x="12185" y="1242"/>
                  </a:lnTo>
                  <a:lnTo>
                    <a:pt x="12033" y="1292"/>
                  </a:lnTo>
                  <a:lnTo>
                    <a:pt x="11881" y="1368"/>
                  </a:lnTo>
                  <a:lnTo>
                    <a:pt x="11729" y="1469"/>
                  </a:lnTo>
                  <a:lnTo>
                    <a:pt x="11602" y="1571"/>
                  </a:lnTo>
                  <a:lnTo>
                    <a:pt x="11475" y="1672"/>
                  </a:lnTo>
                  <a:lnTo>
                    <a:pt x="11374" y="1799"/>
                  </a:lnTo>
                  <a:lnTo>
                    <a:pt x="11273" y="1925"/>
                  </a:lnTo>
                  <a:lnTo>
                    <a:pt x="11197" y="2077"/>
                  </a:lnTo>
                  <a:lnTo>
                    <a:pt x="11121" y="2229"/>
                  </a:lnTo>
                  <a:lnTo>
                    <a:pt x="11045" y="2381"/>
                  </a:lnTo>
                  <a:lnTo>
                    <a:pt x="11019" y="2559"/>
                  </a:lnTo>
                  <a:lnTo>
                    <a:pt x="10994" y="2711"/>
                  </a:lnTo>
                  <a:lnTo>
                    <a:pt x="10969" y="2888"/>
                  </a:lnTo>
                  <a:lnTo>
                    <a:pt x="10969" y="3268"/>
                  </a:lnTo>
                  <a:lnTo>
                    <a:pt x="10994" y="3572"/>
                  </a:lnTo>
                  <a:lnTo>
                    <a:pt x="11070" y="3851"/>
                  </a:lnTo>
                  <a:lnTo>
                    <a:pt x="11197" y="4104"/>
                  </a:lnTo>
                  <a:lnTo>
                    <a:pt x="11349" y="4357"/>
                  </a:lnTo>
                  <a:lnTo>
                    <a:pt x="10462" y="4636"/>
                  </a:lnTo>
                  <a:lnTo>
                    <a:pt x="9601" y="4357"/>
                  </a:lnTo>
                  <a:lnTo>
                    <a:pt x="9728" y="4205"/>
                  </a:lnTo>
                  <a:lnTo>
                    <a:pt x="9854" y="4028"/>
                  </a:lnTo>
                  <a:lnTo>
                    <a:pt x="9956" y="3851"/>
                  </a:lnTo>
                  <a:lnTo>
                    <a:pt x="10032" y="3648"/>
                  </a:lnTo>
                  <a:lnTo>
                    <a:pt x="10108" y="3445"/>
                  </a:lnTo>
                  <a:lnTo>
                    <a:pt x="10158" y="3243"/>
                  </a:lnTo>
                  <a:lnTo>
                    <a:pt x="10184" y="3040"/>
                  </a:lnTo>
                  <a:lnTo>
                    <a:pt x="10209" y="2812"/>
                  </a:lnTo>
                  <a:lnTo>
                    <a:pt x="10209" y="2280"/>
                  </a:lnTo>
                  <a:lnTo>
                    <a:pt x="10209" y="2153"/>
                  </a:lnTo>
                  <a:lnTo>
                    <a:pt x="10184" y="1925"/>
                  </a:lnTo>
                  <a:lnTo>
                    <a:pt x="10133" y="1723"/>
                  </a:lnTo>
                  <a:lnTo>
                    <a:pt x="10057" y="1520"/>
                  </a:lnTo>
                  <a:lnTo>
                    <a:pt x="9981" y="1317"/>
                  </a:lnTo>
                  <a:lnTo>
                    <a:pt x="9880" y="1115"/>
                  </a:lnTo>
                  <a:lnTo>
                    <a:pt x="9778" y="938"/>
                  </a:lnTo>
                  <a:lnTo>
                    <a:pt x="9626" y="786"/>
                  </a:lnTo>
                  <a:lnTo>
                    <a:pt x="9500" y="634"/>
                  </a:lnTo>
                  <a:lnTo>
                    <a:pt x="9322" y="482"/>
                  </a:lnTo>
                  <a:lnTo>
                    <a:pt x="9145" y="380"/>
                  </a:lnTo>
                  <a:lnTo>
                    <a:pt x="8968" y="254"/>
                  </a:lnTo>
                  <a:lnTo>
                    <a:pt x="8790" y="178"/>
                  </a:lnTo>
                  <a:lnTo>
                    <a:pt x="8562" y="102"/>
                  </a:lnTo>
                  <a:lnTo>
                    <a:pt x="8360" y="51"/>
                  </a:lnTo>
                  <a:lnTo>
                    <a:pt x="8132" y="26"/>
                  </a:lnTo>
                  <a:lnTo>
                    <a:pt x="79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4"/>
            <p:cNvSpPr/>
            <p:nvPr/>
          </p:nvSpPr>
          <p:spPr>
            <a:xfrm>
              <a:off x="3237200" y="1970625"/>
              <a:ext cx="395825" cy="202025"/>
            </a:xfrm>
            <a:custGeom>
              <a:rect b="b" l="l" r="r" t="t"/>
              <a:pathLst>
                <a:path extrusionOk="0" h="8081" w="15833">
                  <a:moveTo>
                    <a:pt x="1394" y="0"/>
                  </a:moveTo>
                  <a:lnTo>
                    <a:pt x="1242" y="26"/>
                  </a:lnTo>
                  <a:lnTo>
                    <a:pt x="1090" y="76"/>
                  </a:lnTo>
                  <a:lnTo>
                    <a:pt x="938" y="127"/>
                  </a:lnTo>
                  <a:lnTo>
                    <a:pt x="685" y="253"/>
                  </a:lnTo>
                  <a:lnTo>
                    <a:pt x="457" y="456"/>
                  </a:lnTo>
                  <a:lnTo>
                    <a:pt x="254" y="684"/>
                  </a:lnTo>
                  <a:lnTo>
                    <a:pt x="127" y="937"/>
                  </a:lnTo>
                  <a:lnTo>
                    <a:pt x="77" y="1089"/>
                  </a:lnTo>
                  <a:lnTo>
                    <a:pt x="26" y="1241"/>
                  </a:lnTo>
                  <a:lnTo>
                    <a:pt x="1" y="1393"/>
                  </a:lnTo>
                  <a:lnTo>
                    <a:pt x="1" y="1545"/>
                  </a:lnTo>
                  <a:lnTo>
                    <a:pt x="1" y="5699"/>
                  </a:lnTo>
                  <a:lnTo>
                    <a:pt x="1" y="5851"/>
                  </a:lnTo>
                  <a:lnTo>
                    <a:pt x="26" y="6003"/>
                  </a:lnTo>
                  <a:lnTo>
                    <a:pt x="77" y="6155"/>
                  </a:lnTo>
                  <a:lnTo>
                    <a:pt x="127" y="6282"/>
                  </a:lnTo>
                  <a:lnTo>
                    <a:pt x="254" y="6561"/>
                  </a:lnTo>
                  <a:lnTo>
                    <a:pt x="457" y="6789"/>
                  </a:lnTo>
                  <a:lnTo>
                    <a:pt x="685" y="6966"/>
                  </a:lnTo>
                  <a:lnTo>
                    <a:pt x="938" y="7118"/>
                  </a:lnTo>
                  <a:lnTo>
                    <a:pt x="1090" y="7169"/>
                  </a:lnTo>
                  <a:lnTo>
                    <a:pt x="1242" y="7194"/>
                  </a:lnTo>
                  <a:lnTo>
                    <a:pt x="1394" y="7219"/>
                  </a:lnTo>
                  <a:lnTo>
                    <a:pt x="1546" y="7245"/>
                  </a:lnTo>
                  <a:lnTo>
                    <a:pt x="4712" y="7245"/>
                  </a:lnTo>
                  <a:lnTo>
                    <a:pt x="4814" y="7219"/>
                  </a:lnTo>
                  <a:lnTo>
                    <a:pt x="4915" y="7143"/>
                  </a:lnTo>
                  <a:lnTo>
                    <a:pt x="4991" y="7042"/>
                  </a:lnTo>
                  <a:lnTo>
                    <a:pt x="5016" y="6915"/>
                  </a:lnTo>
                  <a:lnTo>
                    <a:pt x="4991" y="6814"/>
                  </a:lnTo>
                  <a:lnTo>
                    <a:pt x="4915" y="6713"/>
                  </a:lnTo>
                  <a:lnTo>
                    <a:pt x="4814" y="6637"/>
                  </a:lnTo>
                  <a:lnTo>
                    <a:pt x="4712" y="6611"/>
                  </a:lnTo>
                  <a:lnTo>
                    <a:pt x="1546" y="6611"/>
                  </a:lnTo>
                  <a:lnTo>
                    <a:pt x="1343" y="6586"/>
                  </a:lnTo>
                  <a:lnTo>
                    <a:pt x="1191" y="6535"/>
                  </a:lnTo>
                  <a:lnTo>
                    <a:pt x="1014" y="6459"/>
                  </a:lnTo>
                  <a:lnTo>
                    <a:pt x="887" y="6333"/>
                  </a:lnTo>
                  <a:lnTo>
                    <a:pt x="761" y="6206"/>
                  </a:lnTo>
                  <a:lnTo>
                    <a:pt x="685" y="6054"/>
                  </a:lnTo>
                  <a:lnTo>
                    <a:pt x="634" y="5877"/>
                  </a:lnTo>
                  <a:lnTo>
                    <a:pt x="609" y="5699"/>
                  </a:lnTo>
                  <a:lnTo>
                    <a:pt x="609" y="1545"/>
                  </a:lnTo>
                  <a:lnTo>
                    <a:pt x="634" y="1368"/>
                  </a:lnTo>
                  <a:lnTo>
                    <a:pt x="685" y="1191"/>
                  </a:lnTo>
                  <a:lnTo>
                    <a:pt x="761" y="1013"/>
                  </a:lnTo>
                  <a:lnTo>
                    <a:pt x="887" y="887"/>
                  </a:lnTo>
                  <a:lnTo>
                    <a:pt x="1014" y="785"/>
                  </a:lnTo>
                  <a:lnTo>
                    <a:pt x="1191" y="684"/>
                  </a:lnTo>
                  <a:lnTo>
                    <a:pt x="1343" y="633"/>
                  </a:lnTo>
                  <a:lnTo>
                    <a:pt x="1546" y="608"/>
                  </a:lnTo>
                  <a:lnTo>
                    <a:pt x="14287" y="608"/>
                  </a:lnTo>
                  <a:lnTo>
                    <a:pt x="14464" y="633"/>
                  </a:lnTo>
                  <a:lnTo>
                    <a:pt x="14642" y="684"/>
                  </a:lnTo>
                  <a:lnTo>
                    <a:pt x="14794" y="785"/>
                  </a:lnTo>
                  <a:lnTo>
                    <a:pt x="14946" y="887"/>
                  </a:lnTo>
                  <a:lnTo>
                    <a:pt x="15047" y="1013"/>
                  </a:lnTo>
                  <a:lnTo>
                    <a:pt x="15148" y="1191"/>
                  </a:lnTo>
                  <a:lnTo>
                    <a:pt x="15199" y="1368"/>
                  </a:lnTo>
                  <a:lnTo>
                    <a:pt x="15224" y="1545"/>
                  </a:lnTo>
                  <a:lnTo>
                    <a:pt x="15224" y="5699"/>
                  </a:lnTo>
                  <a:lnTo>
                    <a:pt x="15199" y="5877"/>
                  </a:lnTo>
                  <a:lnTo>
                    <a:pt x="15148" y="6054"/>
                  </a:lnTo>
                  <a:lnTo>
                    <a:pt x="15047" y="6206"/>
                  </a:lnTo>
                  <a:lnTo>
                    <a:pt x="14946" y="6333"/>
                  </a:lnTo>
                  <a:lnTo>
                    <a:pt x="14794" y="6459"/>
                  </a:lnTo>
                  <a:lnTo>
                    <a:pt x="14642" y="6535"/>
                  </a:lnTo>
                  <a:lnTo>
                    <a:pt x="14464" y="6586"/>
                  </a:lnTo>
                  <a:lnTo>
                    <a:pt x="14287" y="6611"/>
                  </a:lnTo>
                  <a:lnTo>
                    <a:pt x="11982" y="6611"/>
                  </a:lnTo>
                  <a:lnTo>
                    <a:pt x="11881" y="6637"/>
                  </a:lnTo>
                  <a:lnTo>
                    <a:pt x="11805" y="6662"/>
                  </a:lnTo>
                  <a:lnTo>
                    <a:pt x="11095" y="7169"/>
                  </a:lnTo>
                  <a:lnTo>
                    <a:pt x="11095" y="6915"/>
                  </a:lnTo>
                  <a:lnTo>
                    <a:pt x="11070" y="6814"/>
                  </a:lnTo>
                  <a:lnTo>
                    <a:pt x="11019" y="6713"/>
                  </a:lnTo>
                  <a:lnTo>
                    <a:pt x="10918" y="6637"/>
                  </a:lnTo>
                  <a:lnTo>
                    <a:pt x="10792" y="6611"/>
                  </a:lnTo>
                  <a:lnTo>
                    <a:pt x="10108" y="6611"/>
                  </a:lnTo>
                  <a:lnTo>
                    <a:pt x="9981" y="6637"/>
                  </a:lnTo>
                  <a:lnTo>
                    <a:pt x="9905" y="6713"/>
                  </a:lnTo>
                  <a:lnTo>
                    <a:pt x="9829" y="6814"/>
                  </a:lnTo>
                  <a:lnTo>
                    <a:pt x="9804" y="6915"/>
                  </a:lnTo>
                  <a:lnTo>
                    <a:pt x="9829" y="7042"/>
                  </a:lnTo>
                  <a:lnTo>
                    <a:pt x="9905" y="7143"/>
                  </a:lnTo>
                  <a:lnTo>
                    <a:pt x="9981" y="7219"/>
                  </a:lnTo>
                  <a:lnTo>
                    <a:pt x="10108" y="7245"/>
                  </a:lnTo>
                  <a:lnTo>
                    <a:pt x="10488" y="7245"/>
                  </a:lnTo>
                  <a:lnTo>
                    <a:pt x="10488" y="7777"/>
                  </a:lnTo>
                  <a:lnTo>
                    <a:pt x="10488" y="7853"/>
                  </a:lnTo>
                  <a:lnTo>
                    <a:pt x="10538" y="7928"/>
                  </a:lnTo>
                  <a:lnTo>
                    <a:pt x="10589" y="8004"/>
                  </a:lnTo>
                  <a:lnTo>
                    <a:pt x="10665" y="8055"/>
                  </a:lnTo>
                  <a:lnTo>
                    <a:pt x="10716" y="8080"/>
                  </a:lnTo>
                  <a:lnTo>
                    <a:pt x="10893" y="8080"/>
                  </a:lnTo>
                  <a:lnTo>
                    <a:pt x="10969" y="8030"/>
                  </a:lnTo>
                  <a:lnTo>
                    <a:pt x="12083" y="7245"/>
                  </a:lnTo>
                  <a:lnTo>
                    <a:pt x="14287" y="7245"/>
                  </a:lnTo>
                  <a:lnTo>
                    <a:pt x="14439" y="7219"/>
                  </a:lnTo>
                  <a:lnTo>
                    <a:pt x="14591" y="7194"/>
                  </a:lnTo>
                  <a:lnTo>
                    <a:pt x="14743" y="7169"/>
                  </a:lnTo>
                  <a:lnTo>
                    <a:pt x="14895" y="7118"/>
                  </a:lnTo>
                  <a:lnTo>
                    <a:pt x="15148" y="6966"/>
                  </a:lnTo>
                  <a:lnTo>
                    <a:pt x="15376" y="6789"/>
                  </a:lnTo>
                  <a:lnTo>
                    <a:pt x="15579" y="6561"/>
                  </a:lnTo>
                  <a:lnTo>
                    <a:pt x="15706" y="6282"/>
                  </a:lnTo>
                  <a:lnTo>
                    <a:pt x="15756" y="6155"/>
                  </a:lnTo>
                  <a:lnTo>
                    <a:pt x="15807" y="6003"/>
                  </a:lnTo>
                  <a:lnTo>
                    <a:pt x="15832" y="5851"/>
                  </a:lnTo>
                  <a:lnTo>
                    <a:pt x="15832" y="5699"/>
                  </a:lnTo>
                  <a:lnTo>
                    <a:pt x="15832" y="1545"/>
                  </a:lnTo>
                  <a:lnTo>
                    <a:pt x="15832" y="1393"/>
                  </a:lnTo>
                  <a:lnTo>
                    <a:pt x="15807" y="1241"/>
                  </a:lnTo>
                  <a:lnTo>
                    <a:pt x="15756" y="1089"/>
                  </a:lnTo>
                  <a:lnTo>
                    <a:pt x="15706" y="937"/>
                  </a:lnTo>
                  <a:lnTo>
                    <a:pt x="15579" y="684"/>
                  </a:lnTo>
                  <a:lnTo>
                    <a:pt x="15376" y="456"/>
                  </a:lnTo>
                  <a:lnTo>
                    <a:pt x="15148" y="253"/>
                  </a:lnTo>
                  <a:lnTo>
                    <a:pt x="14895" y="127"/>
                  </a:lnTo>
                  <a:lnTo>
                    <a:pt x="14743" y="76"/>
                  </a:lnTo>
                  <a:lnTo>
                    <a:pt x="14591" y="26"/>
                  </a:lnTo>
                  <a:lnTo>
                    <a:pt x="1443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4"/>
            <p:cNvSpPr/>
            <p:nvPr/>
          </p:nvSpPr>
          <p:spPr>
            <a:xfrm>
              <a:off x="3275200" y="2007350"/>
              <a:ext cx="129850" cy="107050"/>
            </a:xfrm>
            <a:custGeom>
              <a:rect b="b" l="l" r="r" t="t"/>
              <a:pathLst>
                <a:path extrusionOk="0" h="4282" w="5194">
                  <a:moveTo>
                    <a:pt x="4332" y="634"/>
                  </a:moveTo>
                  <a:lnTo>
                    <a:pt x="4408" y="659"/>
                  </a:lnTo>
                  <a:lnTo>
                    <a:pt x="4509" y="710"/>
                  </a:lnTo>
                  <a:lnTo>
                    <a:pt x="4560" y="786"/>
                  </a:lnTo>
                  <a:lnTo>
                    <a:pt x="4560" y="887"/>
                  </a:lnTo>
                  <a:lnTo>
                    <a:pt x="4560" y="3420"/>
                  </a:lnTo>
                  <a:lnTo>
                    <a:pt x="4560" y="3521"/>
                  </a:lnTo>
                  <a:lnTo>
                    <a:pt x="4509" y="3597"/>
                  </a:lnTo>
                  <a:lnTo>
                    <a:pt x="4408" y="3648"/>
                  </a:lnTo>
                  <a:lnTo>
                    <a:pt x="4332" y="3673"/>
                  </a:lnTo>
                  <a:lnTo>
                    <a:pt x="862" y="3673"/>
                  </a:lnTo>
                  <a:lnTo>
                    <a:pt x="761" y="3648"/>
                  </a:lnTo>
                  <a:lnTo>
                    <a:pt x="685" y="3597"/>
                  </a:lnTo>
                  <a:lnTo>
                    <a:pt x="634" y="3521"/>
                  </a:lnTo>
                  <a:lnTo>
                    <a:pt x="609" y="3420"/>
                  </a:lnTo>
                  <a:lnTo>
                    <a:pt x="609" y="887"/>
                  </a:lnTo>
                  <a:lnTo>
                    <a:pt x="634" y="786"/>
                  </a:lnTo>
                  <a:lnTo>
                    <a:pt x="685" y="710"/>
                  </a:lnTo>
                  <a:lnTo>
                    <a:pt x="761" y="659"/>
                  </a:lnTo>
                  <a:lnTo>
                    <a:pt x="862" y="634"/>
                  </a:lnTo>
                  <a:close/>
                  <a:moveTo>
                    <a:pt x="862" y="0"/>
                  </a:moveTo>
                  <a:lnTo>
                    <a:pt x="685" y="26"/>
                  </a:lnTo>
                  <a:lnTo>
                    <a:pt x="533" y="76"/>
                  </a:lnTo>
                  <a:lnTo>
                    <a:pt x="381" y="152"/>
                  </a:lnTo>
                  <a:lnTo>
                    <a:pt x="254" y="254"/>
                  </a:lnTo>
                  <a:lnTo>
                    <a:pt x="127" y="406"/>
                  </a:lnTo>
                  <a:lnTo>
                    <a:pt x="51" y="532"/>
                  </a:lnTo>
                  <a:lnTo>
                    <a:pt x="1" y="710"/>
                  </a:lnTo>
                  <a:lnTo>
                    <a:pt x="1" y="887"/>
                  </a:lnTo>
                  <a:lnTo>
                    <a:pt x="1" y="3420"/>
                  </a:lnTo>
                  <a:lnTo>
                    <a:pt x="1" y="3597"/>
                  </a:lnTo>
                  <a:lnTo>
                    <a:pt x="51" y="3749"/>
                  </a:lnTo>
                  <a:lnTo>
                    <a:pt x="127" y="3901"/>
                  </a:lnTo>
                  <a:lnTo>
                    <a:pt x="254" y="4028"/>
                  </a:lnTo>
                  <a:lnTo>
                    <a:pt x="381" y="4129"/>
                  </a:lnTo>
                  <a:lnTo>
                    <a:pt x="533" y="4205"/>
                  </a:lnTo>
                  <a:lnTo>
                    <a:pt x="685" y="4256"/>
                  </a:lnTo>
                  <a:lnTo>
                    <a:pt x="862" y="4281"/>
                  </a:lnTo>
                  <a:lnTo>
                    <a:pt x="4332" y="4281"/>
                  </a:lnTo>
                  <a:lnTo>
                    <a:pt x="4484" y="4256"/>
                  </a:lnTo>
                  <a:lnTo>
                    <a:pt x="4661" y="4205"/>
                  </a:lnTo>
                  <a:lnTo>
                    <a:pt x="4813" y="4129"/>
                  </a:lnTo>
                  <a:lnTo>
                    <a:pt x="4940" y="4028"/>
                  </a:lnTo>
                  <a:lnTo>
                    <a:pt x="5041" y="3901"/>
                  </a:lnTo>
                  <a:lnTo>
                    <a:pt x="5117" y="3749"/>
                  </a:lnTo>
                  <a:lnTo>
                    <a:pt x="5168" y="3597"/>
                  </a:lnTo>
                  <a:lnTo>
                    <a:pt x="5193" y="3420"/>
                  </a:lnTo>
                  <a:lnTo>
                    <a:pt x="5193" y="887"/>
                  </a:lnTo>
                  <a:lnTo>
                    <a:pt x="5168" y="710"/>
                  </a:lnTo>
                  <a:lnTo>
                    <a:pt x="5117" y="532"/>
                  </a:lnTo>
                  <a:lnTo>
                    <a:pt x="5041" y="406"/>
                  </a:lnTo>
                  <a:lnTo>
                    <a:pt x="4940" y="254"/>
                  </a:lnTo>
                  <a:lnTo>
                    <a:pt x="4813" y="152"/>
                  </a:lnTo>
                  <a:lnTo>
                    <a:pt x="4661" y="76"/>
                  </a:lnTo>
                  <a:lnTo>
                    <a:pt x="4484" y="26"/>
                  </a:lnTo>
                  <a:lnTo>
                    <a:pt x="43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4"/>
            <p:cNvSpPr/>
            <p:nvPr/>
          </p:nvSpPr>
          <p:spPr>
            <a:xfrm>
              <a:off x="3317000" y="2033950"/>
              <a:ext cx="51325" cy="54475"/>
            </a:xfrm>
            <a:custGeom>
              <a:rect b="b" l="l" r="r" t="t"/>
              <a:pathLst>
                <a:path extrusionOk="0" h="2179" w="2053">
                  <a:moveTo>
                    <a:pt x="659" y="608"/>
                  </a:moveTo>
                  <a:lnTo>
                    <a:pt x="684" y="633"/>
                  </a:lnTo>
                  <a:lnTo>
                    <a:pt x="1394" y="1039"/>
                  </a:lnTo>
                  <a:lnTo>
                    <a:pt x="1419" y="1064"/>
                  </a:lnTo>
                  <a:lnTo>
                    <a:pt x="1419" y="1089"/>
                  </a:lnTo>
                  <a:lnTo>
                    <a:pt x="1419" y="1115"/>
                  </a:lnTo>
                  <a:lnTo>
                    <a:pt x="1394" y="1115"/>
                  </a:lnTo>
                  <a:lnTo>
                    <a:pt x="684" y="1545"/>
                  </a:lnTo>
                  <a:lnTo>
                    <a:pt x="634" y="1545"/>
                  </a:lnTo>
                  <a:lnTo>
                    <a:pt x="608" y="1520"/>
                  </a:lnTo>
                  <a:lnTo>
                    <a:pt x="608" y="1495"/>
                  </a:lnTo>
                  <a:lnTo>
                    <a:pt x="608" y="659"/>
                  </a:lnTo>
                  <a:lnTo>
                    <a:pt x="608" y="633"/>
                  </a:lnTo>
                  <a:lnTo>
                    <a:pt x="634" y="633"/>
                  </a:lnTo>
                  <a:lnTo>
                    <a:pt x="659" y="608"/>
                  </a:lnTo>
                  <a:close/>
                  <a:moveTo>
                    <a:pt x="659" y="0"/>
                  </a:moveTo>
                  <a:lnTo>
                    <a:pt x="482" y="26"/>
                  </a:lnTo>
                  <a:lnTo>
                    <a:pt x="330" y="76"/>
                  </a:lnTo>
                  <a:lnTo>
                    <a:pt x="178" y="203"/>
                  </a:lnTo>
                  <a:lnTo>
                    <a:pt x="76" y="329"/>
                  </a:lnTo>
                  <a:lnTo>
                    <a:pt x="26" y="481"/>
                  </a:lnTo>
                  <a:lnTo>
                    <a:pt x="0" y="659"/>
                  </a:lnTo>
                  <a:lnTo>
                    <a:pt x="0" y="1495"/>
                  </a:lnTo>
                  <a:lnTo>
                    <a:pt x="26" y="1672"/>
                  </a:lnTo>
                  <a:lnTo>
                    <a:pt x="76" y="1824"/>
                  </a:lnTo>
                  <a:lnTo>
                    <a:pt x="178" y="1976"/>
                  </a:lnTo>
                  <a:lnTo>
                    <a:pt x="330" y="2077"/>
                  </a:lnTo>
                  <a:lnTo>
                    <a:pt x="482" y="2153"/>
                  </a:lnTo>
                  <a:lnTo>
                    <a:pt x="659" y="2179"/>
                  </a:lnTo>
                  <a:lnTo>
                    <a:pt x="811" y="2153"/>
                  </a:lnTo>
                  <a:lnTo>
                    <a:pt x="988" y="2077"/>
                  </a:lnTo>
                  <a:lnTo>
                    <a:pt x="1723" y="1647"/>
                  </a:lnTo>
                  <a:lnTo>
                    <a:pt x="1850" y="1545"/>
                  </a:lnTo>
                  <a:lnTo>
                    <a:pt x="1951" y="1419"/>
                  </a:lnTo>
                  <a:lnTo>
                    <a:pt x="2027" y="1267"/>
                  </a:lnTo>
                  <a:lnTo>
                    <a:pt x="2052" y="1089"/>
                  </a:lnTo>
                  <a:lnTo>
                    <a:pt x="2027" y="912"/>
                  </a:lnTo>
                  <a:lnTo>
                    <a:pt x="1951" y="760"/>
                  </a:lnTo>
                  <a:lnTo>
                    <a:pt x="1850" y="608"/>
                  </a:lnTo>
                  <a:lnTo>
                    <a:pt x="1723" y="507"/>
                  </a:lnTo>
                  <a:lnTo>
                    <a:pt x="988" y="76"/>
                  </a:lnTo>
                  <a:lnTo>
                    <a:pt x="811" y="26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4"/>
            <p:cNvSpPr/>
            <p:nvPr/>
          </p:nvSpPr>
          <p:spPr>
            <a:xfrm>
              <a:off x="3427175" y="2314475"/>
              <a:ext cx="15875" cy="15850"/>
            </a:xfrm>
            <a:custGeom>
              <a:rect b="b" l="l" r="r" t="t"/>
              <a:pathLst>
                <a:path extrusionOk="0" h="634" w="635">
                  <a:moveTo>
                    <a:pt x="305" y="0"/>
                  </a:moveTo>
                  <a:lnTo>
                    <a:pt x="204" y="26"/>
                  </a:lnTo>
                  <a:lnTo>
                    <a:pt x="102" y="102"/>
                  </a:lnTo>
                  <a:lnTo>
                    <a:pt x="26" y="203"/>
                  </a:lnTo>
                  <a:lnTo>
                    <a:pt x="1" y="330"/>
                  </a:lnTo>
                  <a:lnTo>
                    <a:pt x="26" y="431"/>
                  </a:lnTo>
                  <a:lnTo>
                    <a:pt x="102" y="532"/>
                  </a:lnTo>
                  <a:lnTo>
                    <a:pt x="204" y="608"/>
                  </a:lnTo>
                  <a:lnTo>
                    <a:pt x="305" y="634"/>
                  </a:lnTo>
                  <a:lnTo>
                    <a:pt x="432" y="608"/>
                  </a:lnTo>
                  <a:lnTo>
                    <a:pt x="533" y="532"/>
                  </a:lnTo>
                  <a:lnTo>
                    <a:pt x="609" y="431"/>
                  </a:lnTo>
                  <a:lnTo>
                    <a:pt x="634" y="330"/>
                  </a:lnTo>
                  <a:lnTo>
                    <a:pt x="609" y="203"/>
                  </a:lnTo>
                  <a:lnTo>
                    <a:pt x="533" y="102"/>
                  </a:lnTo>
                  <a:lnTo>
                    <a:pt x="432" y="2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44"/>
          <p:cNvGrpSpPr/>
          <p:nvPr/>
        </p:nvGrpSpPr>
        <p:grpSpPr>
          <a:xfrm>
            <a:off x="6984977" y="3069641"/>
            <a:ext cx="456742" cy="457189"/>
            <a:chOff x="3986975" y="2659600"/>
            <a:chExt cx="395825" cy="395800"/>
          </a:xfrm>
        </p:grpSpPr>
        <p:sp>
          <p:nvSpPr>
            <p:cNvPr id="573" name="Google Shape;573;p44"/>
            <p:cNvSpPr/>
            <p:nvPr/>
          </p:nvSpPr>
          <p:spPr>
            <a:xfrm>
              <a:off x="4200400" y="2659600"/>
              <a:ext cx="182400" cy="188100"/>
            </a:xfrm>
            <a:custGeom>
              <a:rect b="b" l="l" r="r" t="t"/>
              <a:pathLst>
                <a:path extrusionOk="0" h="7524" w="7296">
                  <a:moveTo>
                    <a:pt x="6054" y="608"/>
                  </a:moveTo>
                  <a:lnTo>
                    <a:pt x="6181" y="634"/>
                  </a:lnTo>
                  <a:lnTo>
                    <a:pt x="6282" y="659"/>
                  </a:lnTo>
                  <a:lnTo>
                    <a:pt x="6409" y="735"/>
                  </a:lnTo>
                  <a:lnTo>
                    <a:pt x="6485" y="811"/>
                  </a:lnTo>
                  <a:lnTo>
                    <a:pt x="6561" y="887"/>
                  </a:lnTo>
                  <a:lnTo>
                    <a:pt x="6637" y="1014"/>
                  </a:lnTo>
                  <a:lnTo>
                    <a:pt x="6662" y="1115"/>
                  </a:lnTo>
                  <a:lnTo>
                    <a:pt x="6687" y="1242"/>
                  </a:lnTo>
                  <a:lnTo>
                    <a:pt x="6687" y="5142"/>
                  </a:lnTo>
                  <a:lnTo>
                    <a:pt x="6662" y="5269"/>
                  </a:lnTo>
                  <a:lnTo>
                    <a:pt x="6637" y="5396"/>
                  </a:lnTo>
                  <a:lnTo>
                    <a:pt x="6561" y="5497"/>
                  </a:lnTo>
                  <a:lnTo>
                    <a:pt x="6485" y="5598"/>
                  </a:lnTo>
                  <a:lnTo>
                    <a:pt x="6409" y="5674"/>
                  </a:lnTo>
                  <a:lnTo>
                    <a:pt x="6282" y="5725"/>
                  </a:lnTo>
                  <a:lnTo>
                    <a:pt x="6181" y="5776"/>
                  </a:lnTo>
                  <a:lnTo>
                    <a:pt x="4509" y="5776"/>
                  </a:lnTo>
                  <a:lnTo>
                    <a:pt x="4458" y="5801"/>
                  </a:lnTo>
                  <a:lnTo>
                    <a:pt x="4382" y="5801"/>
                  </a:lnTo>
                  <a:lnTo>
                    <a:pt x="4332" y="5852"/>
                  </a:lnTo>
                  <a:lnTo>
                    <a:pt x="4281" y="5902"/>
                  </a:lnTo>
                  <a:lnTo>
                    <a:pt x="3648" y="6713"/>
                  </a:lnTo>
                  <a:lnTo>
                    <a:pt x="3014" y="5902"/>
                  </a:lnTo>
                  <a:lnTo>
                    <a:pt x="2964" y="5852"/>
                  </a:lnTo>
                  <a:lnTo>
                    <a:pt x="2913" y="5801"/>
                  </a:lnTo>
                  <a:lnTo>
                    <a:pt x="2837" y="5801"/>
                  </a:lnTo>
                  <a:lnTo>
                    <a:pt x="2761" y="5776"/>
                  </a:lnTo>
                  <a:lnTo>
                    <a:pt x="1115" y="5776"/>
                  </a:lnTo>
                  <a:lnTo>
                    <a:pt x="1013" y="5725"/>
                  </a:lnTo>
                  <a:lnTo>
                    <a:pt x="887" y="5674"/>
                  </a:lnTo>
                  <a:lnTo>
                    <a:pt x="811" y="5598"/>
                  </a:lnTo>
                  <a:lnTo>
                    <a:pt x="735" y="5497"/>
                  </a:lnTo>
                  <a:lnTo>
                    <a:pt x="659" y="5396"/>
                  </a:lnTo>
                  <a:lnTo>
                    <a:pt x="633" y="5269"/>
                  </a:lnTo>
                  <a:lnTo>
                    <a:pt x="608" y="5142"/>
                  </a:lnTo>
                  <a:lnTo>
                    <a:pt x="608" y="1242"/>
                  </a:lnTo>
                  <a:lnTo>
                    <a:pt x="633" y="1115"/>
                  </a:lnTo>
                  <a:lnTo>
                    <a:pt x="659" y="1014"/>
                  </a:lnTo>
                  <a:lnTo>
                    <a:pt x="735" y="887"/>
                  </a:lnTo>
                  <a:lnTo>
                    <a:pt x="811" y="811"/>
                  </a:lnTo>
                  <a:lnTo>
                    <a:pt x="887" y="735"/>
                  </a:lnTo>
                  <a:lnTo>
                    <a:pt x="1013" y="659"/>
                  </a:lnTo>
                  <a:lnTo>
                    <a:pt x="1115" y="634"/>
                  </a:lnTo>
                  <a:lnTo>
                    <a:pt x="1241" y="608"/>
                  </a:lnTo>
                  <a:close/>
                  <a:moveTo>
                    <a:pt x="1241" y="0"/>
                  </a:moveTo>
                  <a:lnTo>
                    <a:pt x="988" y="26"/>
                  </a:lnTo>
                  <a:lnTo>
                    <a:pt x="760" y="102"/>
                  </a:lnTo>
                  <a:lnTo>
                    <a:pt x="557" y="203"/>
                  </a:lnTo>
                  <a:lnTo>
                    <a:pt x="355" y="355"/>
                  </a:lnTo>
                  <a:lnTo>
                    <a:pt x="203" y="558"/>
                  </a:lnTo>
                  <a:lnTo>
                    <a:pt x="101" y="760"/>
                  </a:lnTo>
                  <a:lnTo>
                    <a:pt x="25" y="988"/>
                  </a:lnTo>
                  <a:lnTo>
                    <a:pt x="0" y="1242"/>
                  </a:lnTo>
                  <a:lnTo>
                    <a:pt x="0" y="5142"/>
                  </a:lnTo>
                  <a:lnTo>
                    <a:pt x="25" y="5396"/>
                  </a:lnTo>
                  <a:lnTo>
                    <a:pt x="101" y="5624"/>
                  </a:lnTo>
                  <a:lnTo>
                    <a:pt x="203" y="5852"/>
                  </a:lnTo>
                  <a:lnTo>
                    <a:pt x="355" y="6029"/>
                  </a:lnTo>
                  <a:lnTo>
                    <a:pt x="557" y="6181"/>
                  </a:lnTo>
                  <a:lnTo>
                    <a:pt x="760" y="6308"/>
                  </a:lnTo>
                  <a:lnTo>
                    <a:pt x="988" y="6384"/>
                  </a:lnTo>
                  <a:lnTo>
                    <a:pt x="1241" y="6409"/>
                  </a:lnTo>
                  <a:lnTo>
                    <a:pt x="2634" y="6409"/>
                  </a:lnTo>
                  <a:lnTo>
                    <a:pt x="3394" y="7397"/>
                  </a:lnTo>
                  <a:lnTo>
                    <a:pt x="3445" y="7447"/>
                  </a:lnTo>
                  <a:lnTo>
                    <a:pt x="3521" y="7473"/>
                  </a:lnTo>
                  <a:lnTo>
                    <a:pt x="3572" y="7498"/>
                  </a:lnTo>
                  <a:lnTo>
                    <a:pt x="3648" y="7523"/>
                  </a:lnTo>
                  <a:lnTo>
                    <a:pt x="3724" y="7498"/>
                  </a:lnTo>
                  <a:lnTo>
                    <a:pt x="3774" y="7473"/>
                  </a:lnTo>
                  <a:lnTo>
                    <a:pt x="3850" y="7447"/>
                  </a:lnTo>
                  <a:lnTo>
                    <a:pt x="3901" y="7397"/>
                  </a:lnTo>
                  <a:lnTo>
                    <a:pt x="4661" y="6409"/>
                  </a:lnTo>
                  <a:lnTo>
                    <a:pt x="6054" y="6409"/>
                  </a:lnTo>
                  <a:lnTo>
                    <a:pt x="6307" y="6384"/>
                  </a:lnTo>
                  <a:lnTo>
                    <a:pt x="6535" y="6308"/>
                  </a:lnTo>
                  <a:lnTo>
                    <a:pt x="6738" y="6181"/>
                  </a:lnTo>
                  <a:lnTo>
                    <a:pt x="6941" y="6029"/>
                  </a:lnTo>
                  <a:lnTo>
                    <a:pt x="7093" y="5852"/>
                  </a:lnTo>
                  <a:lnTo>
                    <a:pt x="7194" y="5624"/>
                  </a:lnTo>
                  <a:lnTo>
                    <a:pt x="7270" y="5396"/>
                  </a:lnTo>
                  <a:lnTo>
                    <a:pt x="7295" y="5142"/>
                  </a:lnTo>
                  <a:lnTo>
                    <a:pt x="7295" y="1242"/>
                  </a:lnTo>
                  <a:lnTo>
                    <a:pt x="7270" y="988"/>
                  </a:lnTo>
                  <a:lnTo>
                    <a:pt x="7194" y="760"/>
                  </a:lnTo>
                  <a:lnTo>
                    <a:pt x="7093" y="558"/>
                  </a:lnTo>
                  <a:lnTo>
                    <a:pt x="6941" y="355"/>
                  </a:lnTo>
                  <a:lnTo>
                    <a:pt x="6738" y="203"/>
                  </a:lnTo>
                  <a:lnTo>
                    <a:pt x="6535" y="102"/>
                  </a:lnTo>
                  <a:lnTo>
                    <a:pt x="6307" y="26"/>
                  </a:lnTo>
                  <a:lnTo>
                    <a:pt x="60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4"/>
            <p:cNvSpPr/>
            <p:nvPr/>
          </p:nvSpPr>
          <p:spPr>
            <a:xfrm>
              <a:off x="4154150" y="2734325"/>
              <a:ext cx="15225" cy="15850"/>
            </a:xfrm>
            <a:custGeom>
              <a:rect b="b" l="l" r="r" t="t"/>
              <a:pathLst>
                <a:path extrusionOk="0" h="634" w="609">
                  <a:moveTo>
                    <a:pt x="305" y="0"/>
                  </a:moveTo>
                  <a:lnTo>
                    <a:pt x="178" y="26"/>
                  </a:lnTo>
                  <a:lnTo>
                    <a:pt x="77" y="102"/>
                  </a:lnTo>
                  <a:lnTo>
                    <a:pt x="26" y="203"/>
                  </a:lnTo>
                  <a:lnTo>
                    <a:pt x="1" y="330"/>
                  </a:lnTo>
                  <a:lnTo>
                    <a:pt x="26" y="431"/>
                  </a:lnTo>
                  <a:lnTo>
                    <a:pt x="77" y="532"/>
                  </a:lnTo>
                  <a:lnTo>
                    <a:pt x="178" y="608"/>
                  </a:lnTo>
                  <a:lnTo>
                    <a:pt x="305" y="634"/>
                  </a:lnTo>
                  <a:lnTo>
                    <a:pt x="406" y="608"/>
                  </a:lnTo>
                  <a:lnTo>
                    <a:pt x="508" y="532"/>
                  </a:lnTo>
                  <a:lnTo>
                    <a:pt x="584" y="431"/>
                  </a:lnTo>
                  <a:lnTo>
                    <a:pt x="609" y="330"/>
                  </a:lnTo>
                  <a:lnTo>
                    <a:pt x="584" y="203"/>
                  </a:lnTo>
                  <a:lnTo>
                    <a:pt x="508" y="102"/>
                  </a:lnTo>
                  <a:lnTo>
                    <a:pt x="406" y="2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4"/>
            <p:cNvSpPr/>
            <p:nvPr/>
          </p:nvSpPr>
          <p:spPr>
            <a:xfrm>
              <a:off x="3986975" y="2659600"/>
              <a:ext cx="182400" cy="188100"/>
            </a:xfrm>
            <a:custGeom>
              <a:rect b="b" l="l" r="r" t="t"/>
              <a:pathLst>
                <a:path extrusionOk="0" h="7524" w="7296">
                  <a:moveTo>
                    <a:pt x="1242" y="0"/>
                  </a:moveTo>
                  <a:lnTo>
                    <a:pt x="989" y="26"/>
                  </a:lnTo>
                  <a:lnTo>
                    <a:pt x="761" y="102"/>
                  </a:lnTo>
                  <a:lnTo>
                    <a:pt x="558" y="203"/>
                  </a:lnTo>
                  <a:lnTo>
                    <a:pt x="355" y="355"/>
                  </a:lnTo>
                  <a:lnTo>
                    <a:pt x="203" y="558"/>
                  </a:lnTo>
                  <a:lnTo>
                    <a:pt x="102" y="760"/>
                  </a:lnTo>
                  <a:lnTo>
                    <a:pt x="26" y="988"/>
                  </a:lnTo>
                  <a:lnTo>
                    <a:pt x="1" y="1242"/>
                  </a:lnTo>
                  <a:lnTo>
                    <a:pt x="1" y="5142"/>
                  </a:lnTo>
                  <a:lnTo>
                    <a:pt x="26" y="5396"/>
                  </a:lnTo>
                  <a:lnTo>
                    <a:pt x="102" y="5624"/>
                  </a:lnTo>
                  <a:lnTo>
                    <a:pt x="203" y="5852"/>
                  </a:lnTo>
                  <a:lnTo>
                    <a:pt x="355" y="6029"/>
                  </a:lnTo>
                  <a:lnTo>
                    <a:pt x="558" y="6181"/>
                  </a:lnTo>
                  <a:lnTo>
                    <a:pt x="761" y="6308"/>
                  </a:lnTo>
                  <a:lnTo>
                    <a:pt x="989" y="6384"/>
                  </a:lnTo>
                  <a:lnTo>
                    <a:pt x="1242" y="6409"/>
                  </a:lnTo>
                  <a:lnTo>
                    <a:pt x="2610" y="6409"/>
                  </a:lnTo>
                  <a:lnTo>
                    <a:pt x="3395" y="7397"/>
                  </a:lnTo>
                  <a:lnTo>
                    <a:pt x="3446" y="7447"/>
                  </a:lnTo>
                  <a:lnTo>
                    <a:pt x="3522" y="7473"/>
                  </a:lnTo>
                  <a:lnTo>
                    <a:pt x="3572" y="7498"/>
                  </a:lnTo>
                  <a:lnTo>
                    <a:pt x="3648" y="7523"/>
                  </a:lnTo>
                  <a:lnTo>
                    <a:pt x="3724" y="7498"/>
                  </a:lnTo>
                  <a:lnTo>
                    <a:pt x="3775" y="7473"/>
                  </a:lnTo>
                  <a:lnTo>
                    <a:pt x="3851" y="7447"/>
                  </a:lnTo>
                  <a:lnTo>
                    <a:pt x="3902" y="7397"/>
                  </a:lnTo>
                  <a:lnTo>
                    <a:pt x="4662" y="6409"/>
                  </a:lnTo>
                  <a:lnTo>
                    <a:pt x="6055" y="6409"/>
                  </a:lnTo>
                  <a:lnTo>
                    <a:pt x="6283" y="6384"/>
                  </a:lnTo>
                  <a:lnTo>
                    <a:pt x="6536" y="6308"/>
                  </a:lnTo>
                  <a:lnTo>
                    <a:pt x="6739" y="6181"/>
                  </a:lnTo>
                  <a:lnTo>
                    <a:pt x="6916" y="6029"/>
                  </a:lnTo>
                  <a:lnTo>
                    <a:pt x="7093" y="5852"/>
                  </a:lnTo>
                  <a:lnTo>
                    <a:pt x="7195" y="5624"/>
                  </a:lnTo>
                  <a:lnTo>
                    <a:pt x="7271" y="5396"/>
                  </a:lnTo>
                  <a:lnTo>
                    <a:pt x="7296" y="5142"/>
                  </a:lnTo>
                  <a:lnTo>
                    <a:pt x="7296" y="4458"/>
                  </a:lnTo>
                  <a:lnTo>
                    <a:pt x="7271" y="4332"/>
                  </a:lnTo>
                  <a:lnTo>
                    <a:pt x="7195" y="4230"/>
                  </a:lnTo>
                  <a:lnTo>
                    <a:pt x="7119" y="4180"/>
                  </a:lnTo>
                  <a:lnTo>
                    <a:pt x="6992" y="4154"/>
                  </a:lnTo>
                  <a:lnTo>
                    <a:pt x="6865" y="4180"/>
                  </a:lnTo>
                  <a:lnTo>
                    <a:pt x="6764" y="4230"/>
                  </a:lnTo>
                  <a:lnTo>
                    <a:pt x="6713" y="4332"/>
                  </a:lnTo>
                  <a:lnTo>
                    <a:pt x="6688" y="4458"/>
                  </a:lnTo>
                  <a:lnTo>
                    <a:pt x="6688" y="5142"/>
                  </a:lnTo>
                  <a:lnTo>
                    <a:pt x="6663" y="5269"/>
                  </a:lnTo>
                  <a:lnTo>
                    <a:pt x="6637" y="5396"/>
                  </a:lnTo>
                  <a:lnTo>
                    <a:pt x="6561" y="5497"/>
                  </a:lnTo>
                  <a:lnTo>
                    <a:pt x="6485" y="5598"/>
                  </a:lnTo>
                  <a:lnTo>
                    <a:pt x="6409" y="5674"/>
                  </a:lnTo>
                  <a:lnTo>
                    <a:pt x="6283" y="5725"/>
                  </a:lnTo>
                  <a:lnTo>
                    <a:pt x="6181" y="5776"/>
                  </a:lnTo>
                  <a:lnTo>
                    <a:pt x="4510" y="5776"/>
                  </a:lnTo>
                  <a:lnTo>
                    <a:pt x="4459" y="5801"/>
                  </a:lnTo>
                  <a:lnTo>
                    <a:pt x="4383" y="5801"/>
                  </a:lnTo>
                  <a:lnTo>
                    <a:pt x="4332" y="5852"/>
                  </a:lnTo>
                  <a:lnTo>
                    <a:pt x="4282" y="5902"/>
                  </a:lnTo>
                  <a:lnTo>
                    <a:pt x="3648" y="6713"/>
                  </a:lnTo>
                  <a:lnTo>
                    <a:pt x="3015" y="5902"/>
                  </a:lnTo>
                  <a:lnTo>
                    <a:pt x="2964" y="5852"/>
                  </a:lnTo>
                  <a:lnTo>
                    <a:pt x="2914" y="5801"/>
                  </a:lnTo>
                  <a:lnTo>
                    <a:pt x="2838" y="5801"/>
                  </a:lnTo>
                  <a:lnTo>
                    <a:pt x="2762" y="5776"/>
                  </a:lnTo>
                  <a:lnTo>
                    <a:pt x="1115" y="5776"/>
                  </a:lnTo>
                  <a:lnTo>
                    <a:pt x="1014" y="5725"/>
                  </a:lnTo>
                  <a:lnTo>
                    <a:pt x="887" y="5674"/>
                  </a:lnTo>
                  <a:lnTo>
                    <a:pt x="811" y="5598"/>
                  </a:lnTo>
                  <a:lnTo>
                    <a:pt x="710" y="5497"/>
                  </a:lnTo>
                  <a:lnTo>
                    <a:pt x="659" y="5396"/>
                  </a:lnTo>
                  <a:lnTo>
                    <a:pt x="634" y="5269"/>
                  </a:lnTo>
                  <a:lnTo>
                    <a:pt x="609" y="5142"/>
                  </a:lnTo>
                  <a:lnTo>
                    <a:pt x="609" y="1242"/>
                  </a:lnTo>
                  <a:lnTo>
                    <a:pt x="634" y="1115"/>
                  </a:lnTo>
                  <a:lnTo>
                    <a:pt x="659" y="1014"/>
                  </a:lnTo>
                  <a:lnTo>
                    <a:pt x="710" y="887"/>
                  </a:lnTo>
                  <a:lnTo>
                    <a:pt x="811" y="811"/>
                  </a:lnTo>
                  <a:lnTo>
                    <a:pt x="887" y="735"/>
                  </a:lnTo>
                  <a:lnTo>
                    <a:pt x="1014" y="659"/>
                  </a:lnTo>
                  <a:lnTo>
                    <a:pt x="1115" y="634"/>
                  </a:lnTo>
                  <a:lnTo>
                    <a:pt x="1242" y="608"/>
                  </a:lnTo>
                  <a:lnTo>
                    <a:pt x="6055" y="608"/>
                  </a:lnTo>
                  <a:lnTo>
                    <a:pt x="6181" y="634"/>
                  </a:lnTo>
                  <a:lnTo>
                    <a:pt x="6283" y="659"/>
                  </a:lnTo>
                  <a:lnTo>
                    <a:pt x="6409" y="735"/>
                  </a:lnTo>
                  <a:lnTo>
                    <a:pt x="6485" y="811"/>
                  </a:lnTo>
                  <a:lnTo>
                    <a:pt x="6561" y="887"/>
                  </a:lnTo>
                  <a:lnTo>
                    <a:pt x="6637" y="1014"/>
                  </a:lnTo>
                  <a:lnTo>
                    <a:pt x="6663" y="1115"/>
                  </a:lnTo>
                  <a:lnTo>
                    <a:pt x="6688" y="1242"/>
                  </a:lnTo>
                  <a:lnTo>
                    <a:pt x="6688" y="1976"/>
                  </a:lnTo>
                  <a:lnTo>
                    <a:pt x="6713" y="2103"/>
                  </a:lnTo>
                  <a:lnTo>
                    <a:pt x="6764" y="2204"/>
                  </a:lnTo>
                  <a:lnTo>
                    <a:pt x="6865" y="2255"/>
                  </a:lnTo>
                  <a:lnTo>
                    <a:pt x="6992" y="2280"/>
                  </a:lnTo>
                  <a:lnTo>
                    <a:pt x="7119" y="2255"/>
                  </a:lnTo>
                  <a:lnTo>
                    <a:pt x="7195" y="2204"/>
                  </a:lnTo>
                  <a:lnTo>
                    <a:pt x="7271" y="2103"/>
                  </a:lnTo>
                  <a:lnTo>
                    <a:pt x="7296" y="1976"/>
                  </a:lnTo>
                  <a:lnTo>
                    <a:pt x="7296" y="1242"/>
                  </a:lnTo>
                  <a:lnTo>
                    <a:pt x="7271" y="988"/>
                  </a:lnTo>
                  <a:lnTo>
                    <a:pt x="7195" y="760"/>
                  </a:lnTo>
                  <a:lnTo>
                    <a:pt x="7093" y="558"/>
                  </a:lnTo>
                  <a:lnTo>
                    <a:pt x="6916" y="355"/>
                  </a:lnTo>
                  <a:lnTo>
                    <a:pt x="6739" y="203"/>
                  </a:lnTo>
                  <a:lnTo>
                    <a:pt x="6536" y="102"/>
                  </a:lnTo>
                  <a:lnTo>
                    <a:pt x="6283" y="26"/>
                  </a:lnTo>
                  <a:lnTo>
                    <a:pt x="605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4"/>
            <p:cNvSpPr/>
            <p:nvPr/>
          </p:nvSpPr>
          <p:spPr>
            <a:xfrm>
              <a:off x="4054750" y="2828675"/>
              <a:ext cx="260275" cy="226725"/>
            </a:xfrm>
            <a:custGeom>
              <a:rect b="b" l="l" r="r" t="t"/>
              <a:pathLst>
                <a:path extrusionOk="0" h="9069" w="10411">
                  <a:moveTo>
                    <a:pt x="2888" y="3496"/>
                  </a:moveTo>
                  <a:lnTo>
                    <a:pt x="2888" y="8461"/>
                  </a:lnTo>
                  <a:lnTo>
                    <a:pt x="608" y="8461"/>
                  </a:lnTo>
                  <a:lnTo>
                    <a:pt x="608" y="3496"/>
                  </a:lnTo>
                  <a:lnTo>
                    <a:pt x="1571" y="3496"/>
                  </a:lnTo>
                  <a:lnTo>
                    <a:pt x="1571" y="6662"/>
                  </a:lnTo>
                  <a:lnTo>
                    <a:pt x="1596" y="6789"/>
                  </a:lnTo>
                  <a:lnTo>
                    <a:pt x="1647" y="6890"/>
                  </a:lnTo>
                  <a:lnTo>
                    <a:pt x="1748" y="6941"/>
                  </a:lnTo>
                  <a:lnTo>
                    <a:pt x="1875" y="6966"/>
                  </a:lnTo>
                  <a:lnTo>
                    <a:pt x="2001" y="6941"/>
                  </a:lnTo>
                  <a:lnTo>
                    <a:pt x="2103" y="6890"/>
                  </a:lnTo>
                  <a:lnTo>
                    <a:pt x="2153" y="6789"/>
                  </a:lnTo>
                  <a:lnTo>
                    <a:pt x="2179" y="6662"/>
                  </a:lnTo>
                  <a:lnTo>
                    <a:pt x="2179" y="3496"/>
                  </a:lnTo>
                  <a:close/>
                  <a:moveTo>
                    <a:pt x="5801" y="684"/>
                  </a:moveTo>
                  <a:lnTo>
                    <a:pt x="5902" y="710"/>
                  </a:lnTo>
                  <a:lnTo>
                    <a:pt x="6079" y="786"/>
                  </a:lnTo>
                  <a:lnTo>
                    <a:pt x="6231" y="887"/>
                  </a:lnTo>
                  <a:lnTo>
                    <a:pt x="6358" y="1014"/>
                  </a:lnTo>
                  <a:lnTo>
                    <a:pt x="6459" y="1166"/>
                  </a:lnTo>
                  <a:lnTo>
                    <a:pt x="6535" y="1343"/>
                  </a:lnTo>
                  <a:lnTo>
                    <a:pt x="6561" y="1520"/>
                  </a:lnTo>
                  <a:lnTo>
                    <a:pt x="6561" y="1698"/>
                  </a:lnTo>
                  <a:lnTo>
                    <a:pt x="6510" y="1875"/>
                  </a:lnTo>
                  <a:lnTo>
                    <a:pt x="6105" y="3091"/>
                  </a:lnTo>
                  <a:lnTo>
                    <a:pt x="6105" y="3167"/>
                  </a:lnTo>
                  <a:lnTo>
                    <a:pt x="6105" y="3243"/>
                  </a:lnTo>
                  <a:lnTo>
                    <a:pt x="6105" y="3319"/>
                  </a:lnTo>
                  <a:lnTo>
                    <a:pt x="6155" y="3369"/>
                  </a:lnTo>
                  <a:lnTo>
                    <a:pt x="6206" y="3420"/>
                  </a:lnTo>
                  <a:lnTo>
                    <a:pt x="6257" y="3471"/>
                  </a:lnTo>
                  <a:lnTo>
                    <a:pt x="6333" y="3496"/>
                  </a:lnTo>
                  <a:lnTo>
                    <a:pt x="8840" y="3496"/>
                  </a:lnTo>
                  <a:lnTo>
                    <a:pt x="8942" y="3521"/>
                  </a:lnTo>
                  <a:lnTo>
                    <a:pt x="8992" y="3547"/>
                  </a:lnTo>
                  <a:lnTo>
                    <a:pt x="9119" y="3623"/>
                  </a:lnTo>
                  <a:lnTo>
                    <a:pt x="9195" y="3749"/>
                  </a:lnTo>
                  <a:lnTo>
                    <a:pt x="9220" y="3825"/>
                  </a:lnTo>
                  <a:lnTo>
                    <a:pt x="9246" y="3901"/>
                  </a:lnTo>
                  <a:lnTo>
                    <a:pt x="9220" y="3977"/>
                  </a:lnTo>
                  <a:lnTo>
                    <a:pt x="9195" y="4053"/>
                  </a:lnTo>
                  <a:lnTo>
                    <a:pt x="9119" y="4155"/>
                  </a:lnTo>
                  <a:lnTo>
                    <a:pt x="8992" y="4256"/>
                  </a:lnTo>
                  <a:lnTo>
                    <a:pt x="8942" y="4281"/>
                  </a:lnTo>
                  <a:lnTo>
                    <a:pt x="7447" y="4281"/>
                  </a:lnTo>
                  <a:lnTo>
                    <a:pt x="7321" y="4307"/>
                  </a:lnTo>
                  <a:lnTo>
                    <a:pt x="7219" y="4357"/>
                  </a:lnTo>
                  <a:lnTo>
                    <a:pt x="7143" y="4459"/>
                  </a:lnTo>
                  <a:lnTo>
                    <a:pt x="7118" y="4585"/>
                  </a:lnTo>
                  <a:lnTo>
                    <a:pt x="7143" y="4712"/>
                  </a:lnTo>
                  <a:lnTo>
                    <a:pt x="7219" y="4813"/>
                  </a:lnTo>
                  <a:lnTo>
                    <a:pt x="7321" y="4864"/>
                  </a:lnTo>
                  <a:lnTo>
                    <a:pt x="7447" y="4889"/>
                  </a:lnTo>
                  <a:lnTo>
                    <a:pt x="9398" y="4889"/>
                  </a:lnTo>
                  <a:lnTo>
                    <a:pt x="9499" y="4915"/>
                  </a:lnTo>
                  <a:lnTo>
                    <a:pt x="9550" y="4940"/>
                  </a:lnTo>
                  <a:lnTo>
                    <a:pt x="9676" y="5016"/>
                  </a:lnTo>
                  <a:lnTo>
                    <a:pt x="9778" y="5142"/>
                  </a:lnTo>
                  <a:lnTo>
                    <a:pt x="9778" y="5218"/>
                  </a:lnTo>
                  <a:lnTo>
                    <a:pt x="9803" y="5294"/>
                  </a:lnTo>
                  <a:lnTo>
                    <a:pt x="9778" y="5370"/>
                  </a:lnTo>
                  <a:lnTo>
                    <a:pt x="9778" y="5446"/>
                  </a:lnTo>
                  <a:lnTo>
                    <a:pt x="9676" y="5548"/>
                  </a:lnTo>
                  <a:lnTo>
                    <a:pt x="9550" y="5649"/>
                  </a:lnTo>
                  <a:lnTo>
                    <a:pt x="9499" y="5674"/>
                  </a:lnTo>
                  <a:lnTo>
                    <a:pt x="7447" y="5674"/>
                  </a:lnTo>
                  <a:lnTo>
                    <a:pt x="7321" y="5700"/>
                  </a:lnTo>
                  <a:lnTo>
                    <a:pt x="7219" y="5750"/>
                  </a:lnTo>
                  <a:lnTo>
                    <a:pt x="7143" y="5852"/>
                  </a:lnTo>
                  <a:lnTo>
                    <a:pt x="7118" y="5978"/>
                  </a:lnTo>
                  <a:lnTo>
                    <a:pt x="7143" y="6105"/>
                  </a:lnTo>
                  <a:lnTo>
                    <a:pt x="7219" y="6206"/>
                  </a:lnTo>
                  <a:lnTo>
                    <a:pt x="7321" y="6257"/>
                  </a:lnTo>
                  <a:lnTo>
                    <a:pt x="7447" y="6282"/>
                  </a:lnTo>
                  <a:lnTo>
                    <a:pt x="8916" y="6282"/>
                  </a:lnTo>
                  <a:lnTo>
                    <a:pt x="8992" y="6308"/>
                  </a:lnTo>
                  <a:lnTo>
                    <a:pt x="9068" y="6308"/>
                  </a:lnTo>
                  <a:lnTo>
                    <a:pt x="9170" y="6409"/>
                  </a:lnTo>
                  <a:lnTo>
                    <a:pt x="9271" y="6536"/>
                  </a:lnTo>
                  <a:lnTo>
                    <a:pt x="9296" y="6586"/>
                  </a:lnTo>
                  <a:lnTo>
                    <a:pt x="9296" y="6688"/>
                  </a:lnTo>
                  <a:lnTo>
                    <a:pt x="9296" y="6764"/>
                  </a:lnTo>
                  <a:lnTo>
                    <a:pt x="9271" y="6814"/>
                  </a:lnTo>
                  <a:lnTo>
                    <a:pt x="9170" y="6941"/>
                  </a:lnTo>
                  <a:lnTo>
                    <a:pt x="9068" y="7042"/>
                  </a:lnTo>
                  <a:lnTo>
                    <a:pt x="8992" y="7042"/>
                  </a:lnTo>
                  <a:lnTo>
                    <a:pt x="8916" y="7068"/>
                  </a:lnTo>
                  <a:lnTo>
                    <a:pt x="7447" y="7068"/>
                  </a:lnTo>
                  <a:lnTo>
                    <a:pt x="7321" y="7093"/>
                  </a:lnTo>
                  <a:lnTo>
                    <a:pt x="7219" y="7144"/>
                  </a:lnTo>
                  <a:lnTo>
                    <a:pt x="7143" y="7245"/>
                  </a:lnTo>
                  <a:lnTo>
                    <a:pt x="7118" y="7372"/>
                  </a:lnTo>
                  <a:lnTo>
                    <a:pt x="7143" y="7498"/>
                  </a:lnTo>
                  <a:lnTo>
                    <a:pt x="7219" y="7600"/>
                  </a:lnTo>
                  <a:lnTo>
                    <a:pt x="7321" y="7650"/>
                  </a:lnTo>
                  <a:lnTo>
                    <a:pt x="7447" y="7676"/>
                  </a:lnTo>
                  <a:lnTo>
                    <a:pt x="8359" y="7676"/>
                  </a:lnTo>
                  <a:lnTo>
                    <a:pt x="8435" y="7701"/>
                  </a:lnTo>
                  <a:lnTo>
                    <a:pt x="8511" y="7701"/>
                  </a:lnTo>
                  <a:lnTo>
                    <a:pt x="8638" y="7802"/>
                  </a:lnTo>
                  <a:lnTo>
                    <a:pt x="8714" y="7929"/>
                  </a:lnTo>
                  <a:lnTo>
                    <a:pt x="8739" y="7979"/>
                  </a:lnTo>
                  <a:lnTo>
                    <a:pt x="8764" y="8055"/>
                  </a:lnTo>
                  <a:lnTo>
                    <a:pt x="8739" y="8157"/>
                  </a:lnTo>
                  <a:lnTo>
                    <a:pt x="8714" y="8207"/>
                  </a:lnTo>
                  <a:lnTo>
                    <a:pt x="8638" y="8334"/>
                  </a:lnTo>
                  <a:lnTo>
                    <a:pt x="8511" y="8435"/>
                  </a:lnTo>
                  <a:lnTo>
                    <a:pt x="8435" y="8435"/>
                  </a:lnTo>
                  <a:lnTo>
                    <a:pt x="8359" y="8461"/>
                  </a:lnTo>
                  <a:lnTo>
                    <a:pt x="4864" y="8461"/>
                  </a:lnTo>
                  <a:lnTo>
                    <a:pt x="4585" y="8435"/>
                  </a:lnTo>
                  <a:lnTo>
                    <a:pt x="4332" y="8410"/>
                  </a:lnTo>
                  <a:lnTo>
                    <a:pt x="4078" y="8334"/>
                  </a:lnTo>
                  <a:lnTo>
                    <a:pt x="3850" y="8258"/>
                  </a:lnTo>
                  <a:lnTo>
                    <a:pt x="3496" y="8131"/>
                  </a:lnTo>
                  <a:lnTo>
                    <a:pt x="3496" y="3749"/>
                  </a:lnTo>
                  <a:lnTo>
                    <a:pt x="4154" y="3395"/>
                  </a:lnTo>
                  <a:lnTo>
                    <a:pt x="4357" y="3293"/>
                  </a:lnTo>
                  <a:lnTo>
                    <a:pt x="4534" y="3141"/>
                  </a:lnTo>
                  <a:lnTo>
                    <a:pt x="4712" y="2989"/>
                  </a:lnTo>
                  <a:lnTo>
                    <a:pt x="4864" y="2837"/>
                  </a:lnTo>
                  <a:lnTo>
                    <a:pt x="4990" y="2660"/>
                  </a:lnTo>
                  <a:lnTo>
                    <a:pt x="5117" y="2458"/>
                  </a:lnTo>
                  <a:lnTo>
                    <a:pt x="5243" y="2255"/>
                  </a:lnTo>
                  <a:lnTo>
                    <a:pt x="5319" y="2027"/>
                  </a:lnTo>
                  <a:lnTo>
                    <a:pt x="5801" y="684"/>
                  </a:lnTo>
                  <a:close/>
                  <a:moveTo>
                    <a:pt x="5598" y="0"/>
                  </a:moveTo>
                  <a:lnTo>
                    <a:pt x="5471" y="26"/>
                  </a:lnTo>
                  <a:lnTo>
                    <a:pt x="5395" y="102"/>
                  </a:lnTo>
                  <a:lnTo>
                    <a:pt x="5319" y="203"/>
                  </a:lnTo>
                  <a:lnTo>
                    <a:pt x="4737" y="1824"/>
                  </a:lnTo>
                  <a:lnTo>
                    <a:pt x="4661" y="2002"/>
                  </a:lnTo>
                  <a:lnTo>
                    <a:pt x="4585" y="2154"/>
                  </a:lnTo>
                  <a:lnTo>
                    <a:pt x="4484" y="2280"/>
                  </a:lnTo>
                  <a:lnTo>
                    <a:pt x="4382" y="2432"/>
                  </a:lnTo>
                  <a:lnTo>
                    <a:pt x="4281" y="2559"/>
                  </a:lnTo>
                  <a:lnTo>
                    <a:pt x="4129" y="2660"/>
                  </a:lnTo>
                  <a:lnTo>
                    <a:pt x="4002" y="2761"/>
                  </a:lnTo>
                  <a:lnTo>
                    <a:pt x="3850" y="2863"/>
                  </a:lnTo>
                  <a:lnTo>
                    <a:pt x="3470" y="3065"/>
                  </a:lnTo>
                  <a:lnTo>
                    <a:pt x="3420" y="2989"/>
                  </a:lnTo>
                  <a:lnTo>
                    <a:pt x="3369" y="2939"/>
                  </a:lnTo>
                  <a:lnTo>
                    <a:pt x="3268" y="2888"/>
                  </a:lnTo>
                  <a:lnTo>
                    <a:pt x="304" y="2888"/>
                  </a:lnTo>
                  <a:lnTo>
                    <a:pt x="177" y="2913"/>
                  </a:lnTo>
                  <a:lnTo>
                    <a:pt x="76" y="2989"/>
                  </a:lnTo>
                  <a:lnTo>
                    <a:pt x="25" y="3065"/>
                  </a:lnTo>
                  <a:lnTo>
                    <a:pt x="0" y="3192"/>
                  </a:lnTo>
                  <a:lnTo>
                    <a:pt x="0" y="8765"/>
                  </a:lnTo>
                  <a:lnTo>
                    <a:pt x="25" y="8891"/>
                  </a:lnTo>
                  <a:lnTo>
                    <a:pt x="76" y="8993"/>
                  </a:lnTo>
                  <a:lnTo>
                    <a:pt x="177" y="9043"/>
                  </a:lnTo>
                  <a:lnTo>
                    <a:pt x="304" y="9069"/>
                  </a:lnTo>
                  <a:lnTo>
                    <a:pt x="3192" y="9069"/>
                  </a:lnTo>
                  <a:lnTo>
                    <a:pt x="3293" y="9043"/>
                  </a:lnTo>
                  <a:lnTo>
                    <a:pt x="3394" y="8993"/>
                  </a:lnTo>
                  <a:lnTo>
                    <a:pt x="3470" y="8891"/>
                  </a:lnTo>
                  <a:lnTo>
                    <a:pt x="3496" y="8790"/>
                  </a:lnTo>
                  <a:lnTo>
                    <a:pt x="3622" y="8841"/>
                  </a:lnTo>
                  <a:lnTo>
                    <a:pt x="3901" y="8942"/>
                  </a:lnTo>
                  <a:lnTo>
                    <a:pt x="4230" y="9018"/>
                  </a:lnTo>
                  <a:lnTo>
                    <a:pt x="4534" y="9069"/>
                  </a:lnTo>
                  <a:lnTo>
                    <a:pt x="8359" y="9069"/>
                  </a:lnTo>
                  <a:lnTo>
                    <a:pt x="8562" y="9043"/>
                  </a:lnTo>
                  <a:lnTo>
                    <a:pt x="8764" y="8993"/>
                  </a:lnTo>
                  <a:lnTo>
                    <a:pt x="8916" y="8891"/>
                  </a:lnTo>
                  <a:lnTo>
                    <a:pt x="9068" y="8790"/>
                  </a:lnTo>
                  <a:lnTo>
                    <a:pt x="9195" y="8638"/>
                  </a:lnTo>
                  <a:lnTo>
                    <a:pt x="9296" y="8461"/>
                  </a:lnTo>
                  <a:lnTo>
                    <a:pt x="9347" y="8258"/>
                  </a:lnTo>
                  <a:lnTo>
                    <a:pt x="9372" y="8055"/>
                  </a:lnTo>
                  <a:lnTo>
                    <a:pt x="9347" y="7827"/>
                  </a:lnTo>
                  <a:lnTo>
                    <a:pt x="9271" y="7625"/>
                  </a:lnTo>
                  <a:lnTo>
                    <a:pt x="9398" y="7549"/>
                  </a:lnTo>
                  <a:lnTo>
                    <a:pt x="9524" y="7473"/>
                  </a:lnTo>
                  <a:lnTo>
                    <a:pt x="9626" y="7372"/>
                  </a:lnTo>
                  <a:lnTo>
                    <a:pt x="9727" y="7245"/>
                  </a:lnTo>
                  <a:lnTo>
                    <a:pt x="9803" y="7118"/>
                  </a:lnTo>
                  <a:lnTo>
                    <a:pt x="9854" y="6992"/>
                  </a:lnTo>
                  <a:lnTo>
                    <a:pt x="9904" y="6840"/>
                  </a:lnTo>
                  <a:lnTo>
                    <a:pt x="9904" y="6688"/>
                  </a:lnTo>
                  <a:lnTo>
                    <a:pt x="9904" y="6561"/>
                  </a:lnTo>
                  <a:lnTo>
                    <a:pt x="9879" y="6434"/>
                  </a:lnTo>
                  <a:lnTo>
                    <a:pt x="9803" y="6206"/>
                  </a:lnTo>
                  <a:lnTo>
                    <a:pt x="9930" y="6156"/>
                  </a:lnTo>
                  <a:lnTo>
                    <a:pt x="10056" y="6054"/>
                  </a:lnTo>
                  <a:lnTo>
                    <a:pt x="10158" y="5953"/>
                  </a:lnTo>
                  <a:lnTo>
                    <a:pt x="10234" y="5852"/>
                  </a:lnTo>
                  <a:lnTo>
                    <a:pt x="10310" y="5725"/>
                  </a:lnTo>
                  <a:lnTo>
                    <a:pt x="10360" y="5573"/>
                  </a:lnTo>
                  <a:lnTo>
                    <a:pt x="10411" y="5446"/>
                  </a:lnTo>
                  <a:lnTo>
                    <a:pt x="10411" y="5294"/>
                  </a:lnTo>
                  <a:lnTo>
                    <a:pt x="10411" y="5117"/>
                  </a:lnTo>
                  <a:lnTo>
                    <a:pt x="10360" y="4965"/>
                  </a:lnTo>
                  <a:lnTo>
                    <a:pt x="10310" y="4839"/>
                  </a:lnTo>
                  <a:lnTo>
                    <a:pt x="10234" y="4712"/>
                  </a:lnTo>
                  <a:lnTo>
                    <a:pt x="10132" y="4585"/>
                  </a:lnTo>
                  <a:lnTo>
                    <a:pt x="10031" y="4484"/>
                  </a:lnTo>
                  <a:lnTo>
                    <a:pt x="9879" y="4408"/>
                  </a:lnTo>
                  <a:lnTo>
                    <a:pt x="9752" y="4332"/>
                  </a:lnTo>
                  <a:lnTo>
                    <a:pt x="9828" y="4129"/>
                  </a:lnTo>
                  <a:lnTo>
                    <a:pt x="9854" y="3901"/>
                  </a:lnTo>
                  <a:lnTo>
                    <a:pt x="9828" y="3699"/>
                  </a:lnTo>
                  <a:lnTo>
                    <a:pt x="9778" y="3496"/>
                  </a:lnTo>
                  <a:lnTo>
                    <a:pt x="9676" y="3319"/>
                  </a:lnTo>
                  <a:lnTo>
                    <a:pt x="9550" y="3192"/>
                  </a:lnTo>
                  <a:lnTo>
                    <a:pt x="9423" y="3065"/>
                  </a:lnTo>
                  <a:lnTo>
                    <a:pt x="9246" y="2964"/>
                  </a:lnTo>
                  <a:lnTo>
                    <a:pt x="9043" y="2913"/>
                  </a:lnTo>
                  <a:lnTo>
                    <a:pt x="8840" y="2888"/>
                  </a:lnTo>
                  <a:lnTo>
                    <a:pt x="6839" y="2888"/>
                  </a:lnTo>
                  <a:lnTo>
                    <a:pt x="7093" y="2078"/>
                  </a:lnTo>
                  <a:lnTo>
                    <a:pt x="7143" y="1926"/>
                  </a:lnTo>
                  <a:lnTo>
                    <a:pt x="7169" y="1774"/>
                  </a:lnTo>
                  <a:lnTo>
                    <a:pt x="7194" y="1622"/>
                  </a:lnTo>
                  <a:lnTo>
                    <a:pt x="7169" y="1470"/>
                  </a:lnTo>
                  <a:lnTo>
                    <a:pt x="7169" y="1318"/>
                  </a:lnTo>
                  <a:lnTo>
                    <a:pt x="7118" y="1166"/>
                  </a:lnTo>
                  <a:lnTo>
                    <a:pt x="7067" y="1039"/>
                  </a:lnTo>
                  <a:lnTo>
                    <a:pt x="7017" y="887"/>
                  </a:lnTo>
                  <a:lnTo>
                    <a:pt x="6941" y="760"/>
                  </a:lnTo>
                  <a:lnTo>
                    <a:pt x="6839" y="634"/>
                  </a:lnTo>
                  <a:lnTo>
                    <a:pt x="6738" y="507"/>
                  </a:lnTo>
                  <a:lnTo>
                    <a:pt x="6637" y="406"/>
                  </a:lnTo>
                  <a:lnTo>
                    <a:pt x="6510" y="304"/>
                  </a:lnTo>
                  <a:lnTo>
                    <a:pt x="6383" y="228"/>
                  </a:lnTo>
                  <a:lnTo>
                    <a:pt x="6231" y="178"/>
                  </a:lnTo>
                  <a:lnTo>
                    <a:pt x="6079" y="127"/>
                  </a:lnTo>
                  <a:lnTo>
                    <a:pt x="56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4094000" y="3011050"/>
              <a:ext cx="15225" cy="15225"/>
            </a:xfrm>
            <a:custGeom>
              <a:rect b="b" l="l" r="r" t="t"/>
              <a:pathLst>
                <a:path extrusionOk="0" h="609" w="609">
                  <a:moveTo>
                    <a:pt x="305" y="1"/>
                  </a:moveTo>
                  <a:lnTo>
                    <a:pt x="178" y="26"/>
                  </a:lnTo>
                  <a:lnTo>
                    <a:pt x="77" y="77"/>
                  </a:lnTo>
                  <a:lnTo>
                    <a:pt x="26" y="178"/>
                  </a:lnTo>
                  <a:lnTo>
                    <a:pt x="1" y="305"/>
                  </a:lnTo>
                  <a:lnTo>
                    <a:pt x="26" y="431"/>
                  </a:lnTo>
                  <a:lnTo>
                    <a:pt x="77" y="532"/>
                  </a:lnTo>
                  <a:lnTo>
                    <a:pt x="178" y="583"/>
                  </a:lnTo>
                  <a:lnTo>
                    <a:pt x="305" y="608"/>
                  </a:lnTo>
                  <a:lnTo>
                    <a:pt x="431" y="583"/>
                  </a:lnTo>
                  <a:lnTo>
                    <a:pt x="533" y="532"/>
                  </a:lnTo>
                  <a:lnTo>
                    <a:pt x="583" y="431"/>
                  </a:lnTo>
                  <a:lnTo>
                    <a:pt x="609" y="305"/>
                  </a:lnTo>
                  <a:lnTo>
                    <a:pt x="583" y="178"/>
                  </a:lnTo>
                  <a:lnTo>
                    <a:pt x="533" y="77"/>
                  </a:lnTo>
                  <a:lnTo>
                    <a:pt x="431" y="2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4064875" y="2701400"/>
              <a:ext cx="41825" cy="77275"/>
            </a:xfrm>
            <a:custGeom>
              <a:rect b="b" l="l" r="r" t="t"/>
              <a:pathLst>
                <a:path extrusionOk="0" h="3091" w="1673">
                  <a:moveTo>
                    <a:pt x="1267" y="0"/>
                  </a:moveTo>
                  <a:lnTo>
                    <a:pt x="1064" y="25"/>
                  </a:lnTo>
                  <a:lnTo>
                    <a:pt x="887" y="76"/>
                  </a:lnTo>
                  <a:lnTo>
                    <a:pt x="710" y="152"/>
                  </a:lnTo>
                  <a:lnTo>
                    <a:pt x="583" y="279"/>
                  </a:lnTo>
                  <a:lnTo>
                    <a:pt x="456" y="431"/>
                  </a:lnTo>
                  <a:lnTo>
                    <a:pt x="355" y="608"/>
                  </a:lnTo>
                  <a:lnTo>
                    <a:pt x="304" y="785"/>
                  </a:lnTo>
                  <a:lnTo>
                    <a:pt x="279" y="988"/>
                  </a:lnTo>
                  <a:lnTo>
                    <a:pt x="279" y="1241"/>
                  </a:lnTo>
                  <a:lnTo>
                    <a:pt x="178" y="1267"/>
                  </a:lnTo>
                  <a:lnTo>
                    <a:pt x="76" y="1343"/>
                  </a:lnTo>
                  <a:lnTo>
                    <a:pt x="26" y="1419"/>
                  </a:lnTo>
                  <a:lnTo>
                    <a:pt x="0" y="1545"/>
                  </a:lnTo>
                  <a:lnTo>
                    <a:pt x="26" y="1647"/>
                  </a:lnTo>
                  <a:lnTo>
                    <a:pt x="76" y="1748"/>
                  </a:lnTo>
                  <a:lnTo>
                    <a:pt x="178" y="1824"/>
                  </a:lnTo>
                  <a:lnTo>
                    <a:pt x="279" y="1849"/>
                  </a:lnTo>
                  <a:lnTo>
                    <a:pt x="279" y="2786"/>
                  </a:lnTo>
                  <a:lnTo>
                    <a:pt x="304" y="2913"/>
                  </a:lnTo>
                  <a:lnTo>
                    <a:pt x="380" y="2989"/>
                  </a:lnTo>
                  <a:lnTo>
                    <a:pt x="482" y="3065"/>
                  </a:lnTo>
                  <a:lnTo>
                    <a:pt x="608" y="3090"/>
                  </a:lnTo>
                  <a:lnTo>
                    <a:pt x="710" y="3065"/>
                  </a:lnTo>
                  <a:lnTo>
                    <a:pt x="811" y="2989"/>
                  </a:lnTo>
                  <a:lnTo>
                    <a:pt x="887" y="2913"/>
                  </a:lnTo>
                  <a:lnTo>
                    <a:pt x="912" y="2786"/>
                  </a:lnTo>
                  <a:lnTo>
                    <a:pt x="912" y="1849"/>
                  </a:lnTo>
                  <a:lnTo>
                    <a:pt x="1267" y="1849"/>
                  </a:lnTo>
                  <a:lnTo>
                    <a:pt x="1394" y="1824"/>
                  </a:lnTo>
                  <a:lnTo>
                    <a:pt x="1495" y="1773"/>
                  </a:lnTo>
                  <a:lnTo>
                    <a:pt x="1571" y="1672"/>
                  </a:lnTo>
                  <a:lnTo>
                    <a:pt x="1596" y="1545"/>
                  </a:lnTo>
                  <a:lnTo>
                    <a:pt x="1571" y="1419"/>
                  </a:lnTo>
                  <a:lnTo>
                    <a:pt x="1495" y="1317"/>
                  </a:lnTo>
                  <a:lnTo>
                    <a:pt x="1394" y="1267"/>
                  </a:lnTo>
                  <a:lnTo>
                    <a:pt x="1267" y="1241"/>
                  </a:lnTo>
                  <a:lnTo>
                    <a:pt x="912" y="1241"/>
                  </a:lnTo>
                  <a:lnTo>
                    <a:pt x="912" y="988"/>
                  </a:lnTo>
                  <a:lnTo>
                    <a:pt x="938" y="836"/>
                  </a:lnTo>
                  <a:lnTo>
                    <a:pt x="1014" y="709"/>
                  </a:lnTo>
                  <a:lnTo>
                    <a:pt x="1140" y="633"/>
                  </a:lnTo>
                  <a:lnTo>
                    <a:pt x="1267" y="608"/>
                  </a:lnTo>
                  <a:lnTo>
                    <a:pt x="1368" y="608"/>
                  </a:lnTo>
                  <a:lnTo>
                    <a:pt x="1495" y="583"/>
                  </a:lnTo>
                  <a:lnTo>
                    <a:pt x="1596" y="532"/>
                  </a:lnTo>
                  <a:lnTo>
                    <a:pt x="1647" y="431"/>
                  </a:lnTo>
                  <a:lnTo>
                    <a:pt x="1672" y="304"/>
                  </a:lnTo>
                  <a:lnTo>
                    <a:pt x="1647" y="177"/>
                  </a:lnTo>
                  <a:lnTo>
                    <a:pt x="1596" y="76"/>
                  </a:lnTo>
                  <a:lnTo>
                    <a:pt x="1495" y="25"/>
                  </a:lnTo>
                  <a:lnTo>
                    <a:pt x="13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4"/>
            <p:cNvSpPr/>
            <p:nvPr/>
          </p:nvSpPr>
          <p:spPr>
            <a:xfrm>
              <a:off x="4244075" y="2693800"/>
              <a:ext cx="101350" cy="89300"/>
            </a:xfrm>
            <a:custGeom>
              <a:rect b="b" l="l" r="r" t="t"/>
              <a:pathLst>
                <a:path extrusionOk="0" h="3572" w="4054">
                  <a:moveTo>
                    <a:pt x="2889" y="659"/>
                  </a:moveTo>
                  <a:lnTo>
                    <a:pt x="2964" y="684"/>
                  </a:lnTo>
                  <a:lnTo>
                    <a:pt x="3040" y="735"/>
                  </a:lnTo>
                  <a:lnTo>
                    <a:pt x="3091" y="785"/>
                  </a:lnTo>
                  <a:lnTo>
                    <a:pt x="3167" y="861"/>
                  </a:lnTo>
                  <a:lnTo>
                    <a:pt x="3268" y="887"/>
                  </a:lnTo>
                  <a:lnTo>
                    <a:pt x="3243" y="937"/>
                  </a:lnTo>
                  <a:lnTo>
                    <a:pt x="3218" y="1089"/>
                  </a:lnTo>
                  <a:lnTo>
                    <a:pt x="3218" y="1165"/>
                  </a:lnTo>
                  <a:lnTo>
                    <a:pt x="3192" y="1469"/>
                  </a:lnTo>
                  <a:lnTo>
                    <a:pt x="3116" y="1748"/>
                  </a:lnTo>
                  <a:lnTo>
                    <a:pt x="2990" y="2052"/>
                  </a:lnTo>
                  <a:lnTo>
                    <a:pt x="2889" y="2179"/>
                  </a:lnTo>
                  <a:lnTo>
                    <a:pt x="2787" y="2331"/>
                  </a:lnTo>
                  <a:lnTo>
                    <a:pt x="2686" y="2457"/>
                  </a:lnTo>
                  <a:lnTo>
                    <a:pt x="2559" y="2559"/>
                  </a:lnTo>
                  <a:lnTo>
                    <a:pt x="2407" y="2685"/>
                  </a:lnTo>
                  <a:lnTo>
                    <a:pt x="2255" y="2761"/>
                  </a:lnTo>
                  <a:lnTo>
                    <a:pt x="2078" y="2837"/>
                  </a:lnTo>
                  <a:lnTo>
                    <a:pt x="1901" y="2888"/>
                  </a:lnTo>
                  <a:lnTo>
                    <a:pt x="1698" y="2938"/>
                  </a:lnTo>
                  <a:lnTo>
                    <a:pt x="1470" y="2938"/>
                  </a:lnTo>
                  <a:lnTo>
                    <a:pt x="1597" y="2862"/>
                  </a:lnTo>
                  <a:lnTo>
                    <a:pt x="1647" y="2786"/>
                  </a:lnTo>
                  <a:lnTo>
                    <a:pt x="1698" y="2710"/>
                  </a:lnTo>
                  <a:lnTo>
                    <a:pt x="1698" y="2609"/>
                  </a:lnTo>
                  <a:lnTo>
                    <a:pt x="1698" y="2533"/>
                  </a:lnTo>
                  <a:lnTo>
                    <a:pt x="1647" y="2432"/>
                  </a:lnTo>
                  <a:lnTo>
                    <a:pt x="1571" y="2381"/>
                  </a:lnTo>
                  <a:lnTo>
                    <a:pt x="1495" y="2331"/>
                  </a:lnTo>
                  <a:lnTo>
                    <a:pt x="1394" y="2305"/>
                  </a:lnTo>
                  <a:lnTo>
                    <a:pt x="1318" y="2305"/>
                  </a:lnTo>
                  <a:lnTo>
                    <a:pt x="1242" y="2280"/>
                  </a:lnTo>
                  <a:lnTo>
                    <a:pt x="1090" y="2204"/>
                  </a:lnTo>
                  <a:lnTo>
                    <a:pt x="989" y="2077"/>
                  </a:lnTo>
                  <a:lnTo>
                    <a:pt x="887" y="1925"/>
                  </a:lnTo>
                  <a:lnTo>
                    <a:pt x="989" y="1925"/>
                  </a:lnTo>
                  <a:lnTo>
                    <a:pt x="1090" y="1875"/>
                  </a:lnTo>
                  <a:lnTo>
                    <a:pt x="1141" y="1799"/>
                  </a:lnTo>
                  <a:lnTo>
                    <a:pt x="1191" y="1723"/>
                  </a:lnTo>
                  <a:lnTo>
                    <a:pt x="1217" y="1621"/>
                  </a:lnTo>
                  <a:lnTo>
                    <a:pt x="1191" y="1520"/>
                  </a:lnTo>
                  <a:lnTo>
                    <a:pt x="1141" y="1444"/>
                  </a:lnTo>
                  <a:lnTo>
                    <a:pt x="1065" y="1368"/>
                  </a:lnTo>
                  <a:lnTo>
                    <a:pt x="963" y="1292"/>
                  </a:lnTo>
                  <a:lnTo>
                    <a:pt x="887" y="1165"/>
                  </a:lnTo>
                  <a:lnTo>
                    <a:pt x="811" y="1064"/>
                  </a:lnTo>
                  <a:lnTo>
                    <a:pt x="786" y="937"/>
                  </a:lnTo>
                  <a:lnTo>
                    <a:pt x="1065" y="1140"/>
                  </a:lnTo>
                  <a:lnTo>
                    <a:pt x="1343" y="1317"/>
                  </a:lnTo>
                  <a:lnTo>
                    <a:pt x="1673" y="1444"/>
                  </a:lnTo>
                  <a:lnTo>
                    <a:pt x="2002" y="1545"/>
                  </a:lnTo>
                  <a:lnTo>
                    <a:pt x="2103" y="1571"/>
                  </a:lnTo>
                  <a:lnTo>
                    <a:pt x="2205" y="1520"/>
                  </a:lnTo>
                  <a:lnTo>
                    <a:pt x="2281" y="1469"/>
                  </a:lnTo>
                  <a:lnTo>
                    <a:pt x="2357" y="1393"/>
                  </a:lnTo>
                  <a:lnTo>
                    <a:pt x="2382" y="1292"/>
                  </a:lnTo>
                  <a:lnTo>
                    <a:pt x="2382" y="1191"/>
                  </a:lnTo>
                  <a:lnTo>
                    <a:pt x="2357" y="1089"/>
                  </a:lnTo>
                  <a:lnTo>
                    <a:pt x="2382" y="988"/>
                  </a:lnTo>
                  <a:lnTo>
                    <a:pt x="2407" y="912"/>
                  </a:lnTo>
                  <a:lnTo>
                    <a:pt x="2433" y="836"/>
                  </a:lnTo>
                  <a:lnTo>
                    <a:pt x="2483" y="785"/>
                  </a:lnTo>
                  <a:lnTo>
                    <a:pt x="2559" y="735"/>
                  </a:lnTo>
                  <a:lnTo>
                    <a:pt x="2635" y="684"/>
                  </a:lnTo>
                  <a:lnTo>
                    <a:pt x="2711" y="659"/>
                  </a:lnTo>
                  <a:close/>
                  <a:moveTo>
                    <a:pt x="507" y="0"/>
                  </a:moveTo>
                  <a:lnTo>
                    <a:pt x="431" y="51"/>
                  </a:lnTo>
                  <a:lnTo>
                    <a:pt x="381" y="101"/>
                  </a:lnTo>
                  <a:lnTo>
                    <a:pt x="330" y="152"/>
                  </a:lnTo>
                  <a:lnTo>
                    <a:pt x="254" y="304"/>
                  </a:lnTo>
                  <a:lnTo>
                    <a:pt x="204" y="456"/>
                  </a:lnTo>
                  <a:lnTo>
                    <a:pt x="153" y="633"/>
                  </a:lnTo>
                  <a:lnTo>
                    <a:pt x="153" y="811"/>
                  </a:lnTo>
                  <a:lnTo>
                    <a:pt x="178" y="1039"/>
                  </a:lnTo>
                  <a:lnTo>
                    <a:pt x="229" y="1267"/>
                  </a:lnTo>
                  <a:lnTo>
                    <a:pt x="178" y="1368"/>
                  </a:lnTo>
                  <a:lnTo>
                    <a:pt x="153" y="1495"/>
                  </a:lnTo>
                  <a:lnTo>
                    <a:pt x="153" y="1520"/>
                  </a:lnTo>
                  <a:lnTo>
                    <a:pt x="153" y="1672"/>
                  </a:lnTo>
                  <a:lnTo>
                    <a:pt x="178" y="1824"/>
                  </a:lnTo>
                  <a:lnTo>
                    <a:pt x="229" y="1976"/>
                  </a:lnTo>
                  <a:lnTo>
                    <a:pt x="279" y="2103"/>
                  </a:lnTo>
                  <a:lnTo>
                    <a:pt x="355" y="2255"/>
                  </a:lnTo>
                  <a:lnTo>
                    <a:pt x="431" y="2381"/>
                  </a:lnTo>
                  <a:lnTo>
                    <a:pt x="533" y="2508"/>
                  </a:lnTo>
                  <a:lnTo>
                    <a:pt x="634" y="2609"/>
                  </a:lnTo>
                  <a:lnTo>
                    <a:pt x="482" y="2635"/>
                  </a:lnTo>
                  <a:lnTo>
                    <a:pt x="355" y="2609"/>
                  </a:lnTo>
                  <a:lnTo>
                    <a:pt x="229" y="2635"/>
                  </a:lnTo>
                  <a:lnTo>
                    <a:pt x="153" y="2660"/>
                  </a:lnTo>
                  <a:lnTo>
                    <a:pt x="77" y="2736"/>
                  </a:lnTo>
                  <a:lnTo>
                    <a:pt x="26" y="2837"/>
                  </a:lnTo>
                  <a:lnTo>
                    <a:pt x="1" y="2938"/>
                  </a:lnTo>
                  <a:lnTo>
                    <a:pt x="26" y="3040"/>
                  </a:lnTo>
                  <a:lnTo>
                    <a:pt x="77" y="3116"/>
                  </a:lnTo>
                  <a:lnTo>
                    <a:pt x="153" y="3192"/>
                  </a:lnTo>
                  <a:lnTo>
                    <a:pt x="431" y="3344"/>
                  </a:lnTo>
                  <a:lnTo>
                    <a:pt x="761" y="3470"/>
                  </a:lnTo>
                  <a:lnTo>
                    <a:pt x="1090" y="3546"/>
                  </a:lnTo>
                  <a:lnTo>
                    <a:pt x="1445" y="3572"/>
                  </a:lnTo>
                  <a:lnTo>
                    <a:pt x="1698" y="3546"/>
                  </a:lnTo>
                  <a:lnTo>
                    <a:pt x="1951" y="3521"/>
                  </a:lnTo>
                  <a:lnTo>
                    <a:pt x="2205" y="3445"/>
                  </a:lnTo>
                  <a:lnTo>
                    <a:pt x="2433" y="3369"/>
                  </a:lnTo>
                  <a:lnTo>
                    <a:pt x="2635" y="3242"/>
                  </a:lnTo>
                  <a:lnTo>
                    <a:pt x="2863" y="3116"/>
                  </a:lnTo>
                  <a:lnTo>
                    <a:pt x="3040" y="2964"/>
                  </a:lnTo>
                  <a:lnTo>
                    <a:pt x="3218" y="2786"/>
                  </a:lnTo>
                  <a:lnTo>
                    <a:pt x="3370" y="2609"/>
                  </a:lnTo>
                  <a:lnTo>
                    <a:pt x="3471" y="2432"/>
                  </a:lnTo>
                  <a:lnTo>
                    <a:pt x="3598" y="2229"/>
                  </a:lnTo>
                  <a:lnTo>
                    <a:pt x="3674" y="2027"/>
                  </a:lnTo>
                  <a:lnTo>
                    <a:pt x="3750" y="1824"/>
                  </a:lnTo>
                  <a:lnTo>
                    <a:pt x="3800" y="1596"/>
                  </a:lnTo>
                  <a:lnTo>
                    <a:pt x="3826" y="1393"/>
                  </a:lnTo>
                  <a:lnTo>
                    <a:pt x="3826" y="1165"/>
                  </a:lnTo>
                  <a:lnTo>
                    <a:pt x="3826" y="1140"/>
                  </a:lnTo>
                  <a:lnTo>
                    <a:pt x="4028" y="709"/>
                  </a:lnTo>
                  <a:lnTo>
                    <a:pt x="4054" y="633"/>
                  </a:lnTo>
                  <a:lnTo>
                    <a:pt x="4054" y="557"/>
                  </a:lnTo>
                  <a:lnTo>
                    <a:pt x="4028" y="481"/>
                  </a:lnTo>
                  <a:lnTo>
                    <a:pt x="4003" y="405"/>
                  </a:lnTo>
                  <a:lnTo>
                    <a:pt x="3952" y="355"/>
                  </a:lnTo>
                  <a:lnTo>
                    <a:pt x="3902" y="304"/>
                  </a:lnTo>
                  <a:lnTo>
                    <a:pt x="3826" y="279"/>
                  </a:lnTo>
                  <a:lnTo>
                    <a:pt x="3446" y="279"/>
                  </a:lnTo>
                  <a:lnTo>
                    <a:pt x="3294" y="177"/>
                  </a:lnTo>
                  <a:lnTo>
                    <a:pt x="3142" y="101"/>
                  </a:lnTo>
                  <a:lnTo>
                    <a:pt x="2964" y="51"/>
                  </a:lnTo>
                  <a:lnTo>
                    <a:pt x="2610" y="51"/>
                  </a:lnTo>
                  <a:lnTo>
                    <a:pt x="2433" y="101"/>
                  </a:lnTo>
                  <a:lnTo>
                    <a:pt x="2281" y="177"/>
                  </a:lnTo>
                  <a:lnTo>
                    <a:pt x="2154" y="253"/>
                  </a:lnTo>
                  <a:lnTo>
                    <a:pt x="2027" y="380"/>
                  </a:lnTo>
                  <a:lnTo>
                    <a:pt x="1926" y="507"/>
                  </a:lnTo>
                  <a:lnTo>
                    <a:pt x="1825" y="659"/>
                  </a:lnTo>
                  <a:lnTo>
                    <a:pt x="1774" y="836"/>
                  </a:lnTo>
                  <a:lnTo>
                    <a:pt x="1521" y="684"/>
                  </a:lnTo>
                  <a:lnTo>
                    <a:pt x="1267" y="532"/>
                  </a:lnTo>
                  <a:lnTo>
                    <a:pt x="1039" y="329"/>
                  </a:lnTo>
                  <a:lnTo>
                    <a:pt x="837" y="101"/>
                  </a:lnTo>
                  <a:lnTo>
                    <a:pt x="786" y="51"/>
                  </a:lnTo>
                  <a:lnTo>
                    <a:pt x="710" y="25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5"/>
          <p:cNvSpPr txBox="1"/>
          <p:nvPr>
            <p:ph type="title"/>
          </p:nvPr>
        </p:nvSpPr>
        <p:spPr>
          <a:xfrm>
            <a:off x="1031850" y="2550775"/>
            <a:ext cx="7080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Estructuras de Datos</a:t>
            </a:r>
            <a:endParaRPr/>
          </a:p>
        </p:txBody>
      </p:sp>
      <p:sp>
        <p:nvSpPr>
          <p:cNvPr id="585" name="Google Shape;585;p45"/>
          <p:cNvSpPr txBox="1"/>
          <p:nvPr>
            <p:ph idx="2" type="title"/>
          </p:nvPr>
        </p:nvSpPr>
        <p:spPr>
          <a:xfrm>
            <a:off x="3794100" y="1198675"/>
            <a:ext cx="1555800" cy="11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586" name="Google Shape;586;p45"/>
          <p:cNvCxnSpPr/>
          <p:nvPr/>
        </p:nvCxnSpPr>
        <p:spPr>
          <a:xfrm rot="10800000">
            <a:off x="4099200" y="2432437"/>
            <a:ext cx="945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6"/>
          <p:cNvSpPr txBox="1"/>
          <p:nvPr>
            <p:ph type="title"/>
          </p:nvPr>
        </p:nvSpPr>
        <p:spPr>
          <a:xfrm>
            <a:off x="720000" y="904125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Explicación de su funcionamiento</a:t>
            </a:r>
            <a:endParaRPr/>
          </a:p>
        </p:txBody>
      </p:sp>
      <p:graphicFrame>
        <p:nvGraphicFramePr>
          <p:cNvPr id="592" name="Google Shape;592;p46"/>
          <p:cNvGraphicFramePr/>
          <p:nvPr/>
        </p:nvGraphicFramePr>
        <p:xfrm>
          <a:off x="1362775" y="23684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{0F01F0BB-B0DB-4769-9E7B-252D11437BE3}</a:tableStyleId>
              </a:tblPr>
              <a:tblGrid>
                <a:gridCol w="3383100"/>
                <a:gridCol w="3383100"/>
              </a:tblGrid>
              <a:tr h="48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lt2"/>
                          </a:solidFill>
                          <a:latin typeface="Enriqueta"/>
                          <a:ea typeface="Enriqueta"/>
                          <a:cs typeface="Enriqueta"/>
                          <a:sym typeface="Enriqueta"/>
                        </a:rPr>
                        <a:t>01</a:t>
                      </a:r>
                      <a:endParaRPr sz="2500">
                        <a:solidFill>
                          <a:schemeClr val="lt2"/>
                        </a:solidFill>
                        <a:latin typeface="Enriqueta"/>
                        <a:ea typeface="Enriqueta"/>
                        <a:cs typeface="Enriqueta"/>
                        <a:sym typeface="Enriquet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500">
                          <a:solidFill>
                            <a:schemeClr val="lt2"/>
                          </a:solidFill>
                          <a:latin typeface="Enriqueta"/>
                          <a:ea typeface="Enriqueta"/>
                          <a:cs typeface="Enriqueta"/>
                          <a:sym typeface="Enriqueta"/>
                        </a:rPr>
                        <a:t>02</a:t>
                      </a:r>
                      <a:endParaRPr sz="2500">
                        <a:solidFill>
                          <a:schemeClr val="lt2"/>
                        </a:solidFill>
                        <a:latin typeface="Enriqueta"/>
                        <a:ea typeface="Enriqueta"/>
                        <a:cs typeface="Enriqueta"/>
                        <a:sym typeface="Enriquet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  <a:latin typeface="Enriqueta"/>
                          <a:ea typeface="Enriqueta"/>
                          <a:cs typeface="Enriqueta"/>
                          <a:sym typeface="Enriqueta"/>
                        </a:rPr>
                        <a:t>Matriz</a:t>
                      </a:r>
                      <a:endParaRPr sz="2000">
                        <a:solidFill>
                          <a:schemeClr val="dk2"/>
                        </a:solidFill>
                        <a:latin typeface="Enriqueta"/>
                        <a:ea typeface="Enriqueta"/>
                        <a:cs typeface="Enriqueta"/>
                        <a:sym typeface="Enriquet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2"/>
                          </a:solidFill>
                          <a:latin typeface="Enriqueta"/>
                          <a:ea typeface="Enriqueta"/>
                          <a:cs typeface="Enriqueta"/>
                          <a:sym typeface="Enriqueta"/>
                        </a:rPr>
                        <a:t>Lista Ordenada</a:t>
                      </a:r>
                      <a:endParaRPr sz="2000">
                        <a:solidFill>
                          <a:schemeClr val="dk2"/>
                        </a:solidFill>
                        <a:latin typeface="Enriqueta"/>
                        <a:ea typeface="Enriqueta"/>
                        <a:cs typeface="Enriqueta"/>
                        <a:sym typeface="Enriqueta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0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595959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En la que introducimos los datos proporcionados por el dataset para poder comparar la distancia entre los datos que introduce el usuario y los que predice el programa </a:t>
                      </a:r>
                      <a:endParaRPr sz="1500">
                        <a:solidFill>
                          <a:schemeClr val="dk2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rgbClr val="595959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La empleamos para introducir los ejemplos que presenten menor distancia a la introducida por el usuario</a:t>
                      </a:r>
                      <a:endParaRPr sz="1500">
                        <a:solidFill>
                          <a:schemeClr val="dk2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8575" marB="68575" marR="91425" marL="91425" anchor="ctr">
                    <a:lnL cap="flat" cmpd="sng" w="19050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3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93" name="Google Shape;593;p46"/>
          <p:cNvCxnSpPr/>
          <p:nvPr/>
        </p:nvCxnSpPr>
        <p:spPr>
          <a:xfrm rot="10800000">
            <a:off x="2591106" y="2368487"/>
            <a:ext cx="945600" cy="0"/>
          </a:xfrm>
          <a:prstGeom prst="straightConnector1">
            <a:avLst/>
          </a:prstGeom>
          <a:noFill/>
          <a:ln cap="flat" cmpd="sng" w="28575">
            <a:solidFill>
              <a:srgbClr val="EB474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46"/>
          <p:cNvCxnSpPr/>
          <p:nvPr/>
        </p:nvCxnSpPr>
        <p:spPr>
          <a:xfrm rot="10800000">
            <a:off x="6011956" y="2368487"/>
            <a:ext cx="945600" cy="0"/>
          </a:xfrm>
          <a:prstGeom prst="straightConnector1">
            <a:avLst/>
          </a:prstGeom>
          <a:noFill/>
          <a:ln cap="flat" cmpd="sng" w="28575">
            <a:solidFill>
              <a:srgbClr val="EB474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5" name="Google Shape;595;p46"/>
          <p:cNvGrpSpPr/>
          <p:nvPr/>
        </p:nvGrpSpPr>
        <p:grpSpPr>
          <a:xfrm>
            <a:off x="2789461" y="1728947"/>
            <a:ext cx="548891" cy="548658"/>
            <a:chOff x="3237200" y="2659600"/>
            <a:chExt cx="395825" cy="395800"/>
          </a:xfrm>
        </p:grpSpPr>
        <p:sp>
          <p:nvSpPr>
            <p:cNvPr id="596" name="Google Shape;596;p46"/>
            <p:cNvSpPr/>
            <p:nvPr/>
          </p:nvSpPr>
          <p:spPr>
            <a:xfrm>
              <a:off x="3237200" y="2659600"/>
              <a:ext cx="395825" cy="354000"/>
            </a:xfrm>
            <a:custGeom>
              <a:rect b="b" l="l" r="r" t="t"/>
              <a:pathLst>
                <a:path extrusionOk="0" h="14160" w="15833">
                  <a:moveTo>
                    <a:pt x="15224" y="608"/>
                  </a:moveTo>
                  <a:lnTo>
                    <a:pt x="15224" y="2229"/>
                  </a:lnTo>
                  <a:lnTo>
                    <a:pt x="609" y="2229"/>
                  </a:lnTo>
                  <a:lnTo>
                    <a:pt x="609" y="608"/>
                  </a:lnTo>
                  <a:close/>
                  <a:moveTo>
                    <a:pt x="305" y="0"/>
                  </a:moveTo>
                  <a:lnTo>
                    <a:pt x="178" y="26"/>
                  </a:lnTo>
                  <a:lnTo>
                    <a:pt x="77" y="76"/>
                  </a:lnTo>
                  <a:lnTo>
                    <a:pt x="26" y="178"/>
                  </a:lnTo>
                  <a:lnTo>
                    <a:pt x="1" y="304"/>
                  </a:lnTo>
                  <a:lnTo>
                    <a:pt x="1" y="13856"/>
                  </a:lnTo>
                  <a:lnTo>
                    <a:pt x="26" y="13983"/>
                  </a:lnTo>
                  <a:lnTo>
                    <a:pt x="77" y="14084"/>
                  </a:lnTo>
                  <a:lnTo>
                    <a:pt x="178" y="14135"/>
                  </a:lnTo>
                  <a:lnTo>
                    <a:pt x="305" y="14160"/>
                  </a:lnTo>
                  <a:lnTo>
                    <a:pt x="6713" y="14160"/>
                  </a:lnTo>
                  <a:lnTo>
                    <a:pt x="6840" y="14135"/>
                  </a:lnTo>
                  <a:lnTo>
                    <a:pt x="6941" y="14084"/>
                  </a:lnTo>
                  <a:lnTo>
                    <a:pt x="7017" y="13983"/>
                  </a:lnTo>
                  <a:lnTo>
                    <a:pt x="7043" y="13856"/>
                  </a:lnTo>
                  <a:lnTo>
                    <a:pt x="7017" y="13729"/>
                  </a:lnTo>
                  <a:lnTo>
                    <a:pt x="6941" y="13628"/>
                  </a:lnTo>
                  <a:lnTo>
                    <a:pt x="6840" y="13577"/>
                  </a:lnTo>
                  <a:lnTo>
                    <a:pt x="6713" y="13552"/>
                  </a:lnTo>
                  <a:lnTo>
                    <a:pt x="609" y="13552"/>
                  </a:lnTo>
                  <a:lnTo>
                    <a:pt x="609" y="2837"/>
                  </a:lnTo>
                  <a:lnTo>
                    <a:pt x="15224" y="2837"/>
                  </a:lnTo>
                  <a:lnTo>
                    <a:pt x="15224" y="13552"/>
                  </a:lnTo>
                  <a:lnTo>
                    <a:pt x="14616" y="13552"/>
                  </a:lnTo>
                  <a:lnTo>
                    <a:pt x="14490" y="13577"/>
                  </a:lnTo>
                  <a:lnTo>
                    <a:pt x="14388" y="13628"/>
                  </a:lnTo>
                  <a:lnTo>
                    <a:pt x="14338" y="13729"/>
                  </a:lnTo>
                  <a:lnTo>
                    <a:pt x="14312" y="13856"/>
                  </a:lnTo>
                  <a:lnTo>
                    <a:pt x="14338" y="13983"/>
                  </a:lnTo>
                  <a:lnTo>
                    <a:pt x="14388" y="14084"/>
                  </a:lnTo>
                  <a:lnTo>
                    <a:pt x="14490" y="14135"/>
                  </a:lnTo>
                  <a:lnTo>
                    <a:pt x="14616" y="14160"/>
                  </a:lnTo>
                  <a:lnTo>
                    <a:pt x="15528" y="14160"/>
                  </a:lnTo>
                  <a:lnTo>
                    <a:pt x="15655" y="14135"/>
                  </a:lnTo>
                  <a:lnTo>
                    <a:pt x="15731" y="14084"/>
                  </a:lnTo>
                  <a:lnTo>
                    <a:pt x="15807" y="13983"/>
                  </a:lnTo>
                  <a:lnTo>
                    <a:pt x="15832" y="13856"/>
                  </a:lnTo>
                  <a:lnTo>
                    <a:pt x="15832" y="304"/>
                  </a:lnTo>
                  <a:lnTo>
                    <a:pt x="15807" y="178"/>
                  </a:lnTo>
                  <a:lnTo>
                    <a:pt x="15731" y="76"/>
                  </a:lnTo>
                  <a:lnTo>
                    <a:pt x="15655" y="26"/>
                  </a:lnTo>
                  <a:lnTo>
                    <a:pt x="15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6"/>
            <p:cNvSpPr/>
            <p:nvPr/>
          </p:nvSpPr>
          <p:spPr>
            <a:xfrm>
              <a:off x="3430350" y="2998375"/>
              <a:ext cx="15850" cy="15225"/>
            </a:xfrm>
            <a:custGeom>
              <a:rect b="b" l="l" r="r" t="t"/>
              <a:pathLst>
                <a:path extrusionOk="0" h="609" w="634">
                  <a:moveTo>
                    <a:pt x="305" y="1"/>
                  </a:moveTo>
                  <a:lnTo>
                    <a:pt x="203" y="26"/>
                  </a:lnTo>
                  <a:lnTo>
                    <a:pt x="102" y="77"/>
                  </a:lnTo>
                  <a:lnTo>
                    <a:pt x="26" y="178"/>
                  </a:lnTo>
                  <a:lnTo>
                    <a:pt x="1" y="305"/>
                  </a:lnTo>
                  <a:lnTo>
                    <a:pt x="26" y="432"/>
                  </a:lnTo>
                  <a:lnTo>
                    <a:pt x="102" y="533"/>
                  </a:lnTo>
                  <a:lnTo>
                    <a:pt x="203" y="584"/>
                  </a:lnTo>
                  <a:lnTo>
                    <a:pt x="305" y="609"/>
                  </a:lnTo>
                  <a:lnTo>
                    <a:pt x="431" y="584"/>
                  </a:lnTo>
                  <a:lnTo>
                    <a:pt x="532" y="533"/>
                  </a:lnTo>
                  <a:lnTo>
                    <a:pt x="608" y="432"/>
                  </a:lnTo>
                  <a:lnTo>
                    <a:pt x="634" y="305"/>
                  </a:lnTo>
                  <a:lnTo>
                    <a:pt x="608" y="178"/>
                  </a:lnTo>
                  <a:lnTo>
                    <a:pt x="532" y="77"/>
                  </a:lnTo>
                  <a:lnTo>
                    <a:pt x="431" y="2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6"/>
            <p:cNvSpPr/>
            <p:nvPr/>
          </p:nvSpPr>
          <p:spPr>
            <a:xfrm>
              <a:off x="3401225" y="2687450"/>
              <a:ext cx="190000" cy="15225"/>
            </a:xfrm>
            <a:custGeom>
              <a:rect b="b" l="l" r="r" t="t"/>
              <a:pathLst>
                <a:path extrusionOk="0" h="609" w="7600">
                  <a:moveTo>
                    <a:pt x="304" y="1"/>
                  </a:moveTo>
                  <a:lnTo>
                    <a:pt x="178" y="26"/>
                  </a:lnTo>
                  <a:lnTo>
                    <a:pt x="76" y="77"/>
                  </a:lnTo>
                  <a:lnTo>
                    <a:pt x="26" y="178"/>
                  </a:lnTo>
                  <a:lnTo>
                    <a:pt x="0" y="305"/>
                  </a:lnTo>
                  <a:lnTo>
                    <a:pt x="26" y="431"/>
                  </a:lnTo>
                  <a:lnTo>
                    <a:pt x="76" y="533"/>
                  </a:lnTo>
                  <a:lnTo>
                    <a:pt x="178" y="583"/>
                  </a:lnTo>
                  <a:lnTo>
                    <a:pt x="304" y="609"/>
                  </a:lnTo>
                  <a:lnTo>
                    <a:pt x="7295" y="609"/>
                  </a:lnTo>
                  <a:lnTo>
                    <a:pt x="7422" y="583"/>
                  </a:lnTo>
                  <a:lnTo>
                    <a:pt x="7523" y="533"/>
                  </a:lnTo>
                  <a:lnTo>
                    <a:pt x="7574" y="431"/>
                  </a:lnTo>
                  <a:lnTo>
                    <a:pt x="7599" y="305"/>
                  </a:lnTo>
                  <a:lnTo>
                    <a:pt x="7574" y="178"/>
                  </a:lnTo>
                  <a:lnTo>
                    <a:pt x="7523" y="77"/>
                  </a:lnTo>
                  <a:lnTo>
                    <a:pt x="7422" y="26"/>
                  </a:lnTo>
                  <a:lnTo>
                    <a:pt x="729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6"/>
            <p:cNvSpPr/>
            <p:nvPr/>
          </p:nvSpPr>
          <p:spPr>
            <a:xfrm>
              <a:off x="3310025" y="2687450"/>
              <a:ext cx="15225" cy="15225"/>
            </a:xfrm>
            <a:custGeom>
              <a:rect b="b" l="l" r="r" t="t"/>
              <a:pathLst>
                <a:path extrusionOk="0" h="609" w="609">
                  <a:moveTo>
                    <a:pt x="305" y="1"/>
                  </a:moveTo>
                  <a:lnTo>
                    <a:pt x="178" y="26"/>
                  </a:lnTo>
                  <a:lnTo>
                    <a:pt x="77" y="77"/>
                  </a:lnTo>
                  <a:lnTo>
                    <a:pt x="26" y="178"/>
                  </a:lnTo>
                  <a:lnTo>
                    <a:pt x="1" y="305"/>
                  </a:lnTo>
                  <a:lnTo>
                    <a:pt x="26" y="431"/>
                  </a:lnTo>
                  <a:lnTo>
                    <a:pt x="77" y="533"/>
                  </a:lnTo>
                  <a:lnTo>
                    <a:pt x="178" y="583"/>
                  </a:lnTo>
                  <a:lnTo>
                    <a:pt x="305" y="609"/>
                  </a:lnTo>
                  <a:lnTo>
                    <a:pt x="406" y="583"/>
                  </a:lnTo>
                  <a:lnTo>
                    <a:pt x="507" y="533"/>
                  </a:lnTo>
                  <a:lnTo>
                    <a:pt x="583" y="431"/>
                  </a:lnTo>
                  <a:lnTo>
                    <a:pt x="609" y="305"/>
                  </a:lnTo>
                  <a:lnTo>
                    <a:pt x="583" y="178"/>
                  </a:lnTo>
                  <a:lnTo>
                    <a:pt x="507" y="77"/>
                  </a:lnTo>
                  <a:lnTo>
                    <a:pt x="406" y="2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6"/>
            <p:cNvSpPr/>
            <p:nvPr/>
          </p:nvSpPr>
          <p:spPr>
            <a:xfrm>
              <a:off x="3279000" y="2687450"/>
              <a:ext cx="15225" cy="15225"/>
            </a:xfrm>
            <a:custGeom>
              <a:rect b="b" l="l" r="r" t="t"/>
              <a:pathLst>
                <a:path extrusionOk="0" h="609" w="609">
                  <a:moveTo>
                    <a:pt x="305" y="1"/>
                  </a:moveTo>
                  <a:lnTo>
                    <a:pt x="178" y="26"/>
                  </a:lnTo>
                  <a:lnTo>
                    <a:pt x="77" y="77"/>
                  </a:lnTo>
                  <a:lnTo>
                    <a:pt x="26" y="178"/>
                  </a:lnTo>
                  <a:lnTo>
                    <a:pt x="1" y="305"/>
                  </a:lnTo>
                  <a:lnTo>
                    <a:pt x="26" y="431"/>
                  </a:lnTo>
                  <a:lnTo>
                    <a:pt x="77" y="533"/>
                  </a:lnTo>
                  <a:lnTo>
                    <a:pt x="178" y="583"/>
                  </a:lnTo>
                  <a:lnTo>
                    <a:pt x="305" y="609"/>
                  </a:lnTo>
                  <a:lnTo>
                    <a:pt x="431" y="583"/>
                  </a:lnTo>
                  <a:lnTo>
                    <a:pt x="533" y="533"/>
                  </a:lnTo>
                  <a:lnTo>
                    <a:pt x="583" y="431"/>
                  </a:lnTo>
                  <a:lnTo>
                    <a:pt x="609" y="305"/>
                  </a:lnTo>
                  <a:lnTo>
                    <a:pt x="583" y="178"/>
                  </a:lnTo>
                  <a:lnTo>
                    <a:pt x="533" y="77"/>
                  </a:lnTo>
                  <a:lnTo>
                    <a:pt x="431" y="2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6"/>
            <p:cNvSpPr/>
            <p:nvPr/>
          </p:nvSpPr>
          <p:spPr>
            <a:xfrm>
              <a:off x="3340425" y="2687450"/>
              <a:ext cx="15850" cy="15225"/>
            </a:xfrm>
            <a:custGeom>
              <a:rect b="b" l="l" r="r" t="t"/>
              <a:pathLst>
                <a:path extrusionOk="0" h="609" w="634">
                  <a:moveTo>
                    <a:pt x="330" y="1"/>
                  </a:moveTo>
                  <a:lnTo>
                    <a:pt x="203" y="26"/>
                  </a:lnTo>
                  <a:lnTo>
                    <a:pt x="102" y="77"/>
                  </a:lnTo>
                  <a:lnTo>
                    <a:pt x="26" y="178"/>
                  </a:lnTo>
                  <a:lnTo>
                    <a:pt x="1" y="305"/>
                  </a:lnTo>
                  <a:lnTo>
                    <a:pt x="26" y="431"/>
                  </a:lnTo>
                  <a:lnTo>
                    <a:pt x="102" y="533"/>
                  </a:lnTo>
                  <a:lnTo>
                    <a:pt x="203" y="583"/>
                  </a:lnTo>
                  <a:lnTo>
                    <a:pt x="330" y="609"/>
                  </a:lnTo>
                  <a:lnTo>
                    <a:pt x="431" y="583"/>
                  </a:lnTo>
                  <a:lnTo>
                    <a:pt x="533" y="533"/>
                  </a:lnTo>
                  <a:lnTo>
                    <a:pt x="609" y="431"/>
                  </a:lnTo>
                  <a:lnTo>
                    <a:pt x="634" y="305"/>
                  </a:lnTo>
                  <a:lnTo>
                    <a:pt x="609" y="178"/>
                  </a:lnTo>
                  <a:lnTo>
                    <a:pt x="533" y="77"/>
                  </a:lnTo>
                  <a:lnTo>
                    <a:pt x="431" y="26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6"/>
            <p:cNvSpPr/>
            <p:nvPr/>
          </p:nvSpPr>
          <p:spPr>
            <a:xfrm>
              <a:off x="3389825" y="2865400"/>
              <a:ext cx="89950" cy="86775"/>
            </a:xfrm>
            <a:custGeom>
              <a:rect b="b" l="l" r="r" t="t"/>
              <a:pathLst>
                <a:path extrusionOk="0" h="3471" w="3598">
                  <a:moveTo>
                    <a:pt x="1799" y="938"/>
                  </a:moveTo>
                  <a:lnTo>
                    <a:pt x="2002" y="1318"/>
                  </a:lnTo>
                  <a:lnTo>
                    <a:pt x="2052" y="1394"/>
                  </a:lnTo>
                  <a:lnTo>
                    <a:pt x="2103" y="1444"/>
                  </a:lnTo>
                  <a:lnTo>
                    <a:pt x="2204" y="1495"/>
                  </a:lnTo>
                  <a:lnTo>
                    <a:pt x="2280" y="1520"/>
                  </a:lnTo>
                  <a:lnTo>
                    <a:pt x="2711" y="1596"/>
                  </a:lnTo>
                  <a:lnTo>
                    <a:pt x="2407" y="1875"/>
                  </a:lnTo>
                  <a:lnTo>
                    <a:pt x="2331" y="1951"/>
                  </a:lnTo>
                  <a:lnTo>
                    <a:pt x="2305" y="2027"/>
                  </a:lnTo>
                  <a:lnTo>
                    <a:pt x="2280" y="2128"/>
                  </a:lnTo>
                  <a:lnTo>
                    <a:pt x="2280" y="2204"/>
                  </a:lnTo>
                  <a:lnTo>
                    <a:pt x="2356" y="2635"/>
                  </a:lnTo>
                  <a:lnTo>
                    <a:pt x="1976" y="2432"/>
                  </a:lnTo>
                  <a:lnTo>
                    <a:pt x="1900" y="2407"/>
                  </a:lnTo>
                  <a:lnTo>
                    <a:pt x="1723" y="2407"/>
                  </a:lnTo>
                  <a:lnTo>
                    <a:pt x="1647" y="2432"/>
                  </a:lnTo>
                  <a:lnTo>
                    <a:pt x="1267" y="2635"/>
                  </a:lnTo>
                  <a:lnTo>
                    <a:pt x="1318" y="2204"/>
                  </a:lnTo>
                  <a:lnTo>
                    <a:pt x="1343" y="2128"/>
                  </a:lnTo>
                  <a:lnTo>
                    <a:pt x="1318" y="2027"/>
                  </a:lnTo>
                  <a:lnTo>
                    <a:pt x="1267" y="1951"/>
                  </a:lnTo>
                  <a:lnTo>
                    <a:pt x="1216" y="1875"/>
                  </a:lnTo>
                  <a:lnTo>
                    <a:pt x="912" y="1596"/>
                  </a:lnTo>
                  <a:lnTo>
                    <a:pt x="1343" y="1520"/>
                  </a:lnTo>
                  <a:lnTo>
                    <a:pt x="1419" y="1495"/>
                  </a:lnTo>
                  <a:lnTo>
                    <a:pt x="1495" y="1444"/>
                  </a:lnTo>
                  <a:lnTo>
                    <a:pt x="1571" y="1394"/>
                  </a:lnTo>
                  <a:lnTo>
                    <a:pt x="1622" y="1318"/>
                  </a:lnTo>
                  <a:lnTo>
                    <a:pt x="1799" y="938"/>
                  </a:lnTo>
                  <a:close/>
                  <a:moveTo>
                    <a:pt x="1799" y="1"/>
                  </a:moveTo>
                  <a:lnTo>
                    <a:pt x="1698" y="26"/>
                  </a:lnTo>
                  <a:lnTo>
                    <a:pt x="1622" y="51"/>
                  </a:lnTo>
                  <a:lnTo>
                    <a:pt x="1546" y="127"/>
                  </a:lnTo>
                  <a:lnTo>
                    <a:pt x="1470" y="203"/>
                  </a:lnTo>
                  <a:lnTo>
                    <a:pt x="1115" y="938"/>
                  </a:lnTo>
                  <a:lnTo>
                    <a:pt x="330" y="1039"/>
                  </a:lnTo>
                  <a:lnTo>
                    <a:pt x="228" y="1064"/>
                  </a:lnTo>
                  <a:lnTo>
                    <a:pt x="152" y="1140"/>
                  </a:lnTo>
                  <a:lnTo>
                    <a:pt x="76" y="1216"/>
                  </a:lnTo>
                  <a:lnTo>
                    <a:pt x="26" y="1292"/>
                  </a:lnTo>
                  <a:lnTo>
                    <a:pt x="0" y="1394"/>
                  </a:lnTo>
                  <a:lnTo>
                    <a:pt x="26" y="1495"/>
                  </a:lnTo>
                  <a:lnTo>
                    <a:pt x="51" y="1596"/>
                  </a:lnTo>
                  <a:lnTo>
                    <a:pt x="127" y="1672"/>
                  </a:lnTo>
                  <a:lnTo>
                    <a:pt x="684" y="2230"/>
                  </a:lnTo>
                  <a:lnTo>
                    <a:pt x="558" y="3040"/>
                  </a:lnTo>
                  <a:lnTo>
                    <a:pt x="558" y="3142"/>
                  </a:lnTo>
                  <a:lnTo>
                    <a:pt x="583" y="3243"/>
                  </a:lnTo>
                  <a:lnTo>
                    <a:pt x="634" y="3319"/>
                  </a:lnTo>
                  <a:lnTo>
                    <a:pt x="710" y="3395"/>
                  </a:lnTo>
                  <a:lnTo>
                    <a:pt x="811" y="3446"/>
                  </a:lnTo>
                  <a:lnTo>
                    <a:pt x="938" y="3471"/>
                  </a:lnTo>
                  <a:lnTo>
                    <a:pt x="1014" y="3446"/>
                  </a:lnTo>
                  <a:lnTo>
                    <a:pt x="1090" y="3420"/>
                  </a:lnTo>
                  <a:lnTo>
                    <a:pt x="1799" y="3040"/>
                  </a:lnTo>
                  <a:lnTo>
                    <a:pt x="2508" y="3420"/>
                  </a:lnTo>
                  <a:lnTo>
                    <a:pt x="2609" y="3446"/>
                  </a:lnTo>
                  <a:lnTo>
                    <a:pt x="2711" y="3471"/>
                  </a:lnTo>
                  <a:lnTo>
                    <a:pt x="2812" y="3446"/>
                  </a:lnTo>
                  <a:lnTo>
                    <a:pt x="2913" y="3395"/>
                  </a:lnTo>
                  <a:lnTo>
                    <a:pt x="2989" y="3319"/>
                  </a:lnTo>
                  <a:lnTo>
                    <a:pt x="3040" y="3243"/>
                  </a:lnTo>
                  <a:lnTo>
                    <a:pt x="3065" y="3142"/>
                  </a:lnTo>
                  <a:lnTo>
                    <a:pt x="3065" y="3040"/>
                  </a:lnTo>
                  <a:lnTo>
                    <a:pt x="2913" y="2230"/>
                  </a:lnTo>
                  <a:lnTo>
                    <a:pt x="3496" y="1672"/>
                  </a:lnTo>
                  <a:lnTo>
                    <a:pt x="3572" y="1596"/>
                  </a:lnTo>
                  <a:lnTo>
                    <a:pt x="3597" y="1495"/>
                  </a:lnTo>
                  <a:lnTo>
                    <a:pt x="3597" y="1394"/>
                  </a:lnTo>
                  <a:lnTo>
                    <a:pt x="3597" y="1292"/>
                  </a:lnTo>
                  <a:lnTo>
                    <a:pt x="3547" y="1191"/>
                  </a:lnTo>
                  <a:lnTo>
                    <a:pt x="3471" y="1140"/>
                  </a:lnTo>
                  <a:lnTo>
                    <a:pt x="3395" y="1064"/>
                  </a:lnTo>
                  <a:lnTo>
                    <a:pt x="3293" y="1039"/>
                  </a:lnTo>
                  <a:lnTo>
                    <a:pt x="2508" y="938"/>
                  </a:lnTo>
                  <a:lnTo>
                    <a:pt x="2153" y="203"/>
                  </a:lnTo>
                  <a:lnTo>
                    <a:pt x="2077" y="127"/>
                  </a:lnTo>
                  <a:lnTo>
                    <a:pt x="2002" y="51"/>
                  </a:lnTo>
                  <a:lnTo>
                    <a:pt x="1900" y="26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6"/>
            <p:cNvSpPr/>
            <p:nvPr/>
          </p:nvSpPr>
          <p:spPr>
            <a:xfrm>
              <a:off x="3280900" y="2865400"/>
              <a:ext cx="89950" cy="86775"/>
            </a:xfrm>
            <a:custGeom>
              <a:rect b="b" l="l" r="r" t="t"/>
              <a:pathLst>
                <a:path extrusionOk="0" h="3471" w="3598">
                  <a:moveTo>
                    <a:pt x="1799" y="938"/>
                  </a:moveTo>
                  <a:lnTo>
                    <a:pt x="1976" y="1318"/>
                  </a:lnTo>
                  <a:lnTo>
                    <a:pt x="2027" y="1394"/>
                  </a:lnTo>
                  <a:lnTo>
                    <a:pt x="2103" y="1444"/>
                  </a:lnTo>
                  <a:lnTo>
                    <a:pt x="2179" y="1495"/>
                  </a:lnTo>
                  <a:lnTo>
                    <a:pt x="2255" y="1520"/>
                  </a:lnTo>
                  <a:lnTo>
                    <a:pt x="2686" y="1596"/>
                  </a:lnTo>
                  <a:lnTo>
                    <a:pt x="2382" y="1875"/>
                  </a:lnTo>
                  <a:lnTo>
                    <a:pt x="2331" y="1951"/>
                  </a:lnTo>
                  <a:lnTo>
                    <a:pt x="2280" y="2027"/>
                  </a:lnTo>
                  <a:lnTo>
                    <a:pt x="2255" y="2128"/>
                  </a:lnTo>
                  <a:lnTo>
                    <a:pt x="2280" y="2204"/>
                  </a:lnTo>
                  <a:lnTo>
                    <a:pt x="2331" y="2635"/>
                  </a:lnTo>
                  <a:lnTo>
                    <a:pt x="1951" y="2432"/>
                  </a:lnTo>
                  <a:lnTo>
                    <a:pt x="1875" y="2407"/>
                  </a:lnTo>
                  <a:lnTo>
                    <a:pt x="1698" y="2407"/>
                  </a:lnTo>
                  <a:lnTo>
                    <a:pt x="1622" y="2432"/>
                  </a:lnTo>
                  <a:lnTo>
                    <a:pt x="1242" y="2635"/>
                  </a:lnTo>
                  <a:lnTo>
                    <a:pt x="1318" y="2204"/>
                  </a:lnTo>
                  <a:lnTo>
                    <a:pt x="1318" y="2128"/>
                  </a:lnTo>
                  <a:lnTo>
                    <a:pt x="1292" y="2027"/>
                  </a:lnTo>
                  <a:lnTo>
                    <a:pt x="1267" y="1951"/>
                  </a:lnTo>
                  <a:lnTo>
                    <a:pt x="1191" y="1875"/>
                  </a:lnTo>
                  <a:lnTo>
                    <a:pt x="887" y="1596"/>
                  </a:lnTo>
                  <a:lnTo>
                    <a:pt x="1318" y="1520"/>
                  </a:lnTo>
                  <a:lnTo>
                    <a:pt x="1394" y="1495"/>
                  </a:lnTo>
                  <a:lnTo>
                    <a:pt x="1495" y="1444"/>
                  </a:lnTo>
                  <a:lnTo>
                    <a:pt x="1546" y="1394"/>
                  </a:lnTo>
                  <a:lnTo>
                    <a:pt x="1596" y="1318"/>
                  </a:lnTo>
                  <a:lnTo>
                    <a:pt x="1799" y="938"/>
                  </a:lnTo>
                  <a:close/>
                  <a:moveTo>
                    <a:pt x="1799" y="1"/>
                  </a:moveTo>
                  <a:lnTo>
                    <a:pt x="1672" y="26"/>
                  </a:lnTo>
                  <a:lnTo>
                    <a:pt x="1596" y="51"/>
                  </a:lnTo>
                  <a:lnTo>
                    <a:pt x="1520" y="127"/>
                  </a:lnTo>
                  <a:lnTo>
                    <a:pt x="1444" y="203"/>
                  </a:lnTo>
                  <a:lnTo>
                    <a:pt x="1090" y="938"/>
                  </a:lnTo>
                  <a:lnTo>
                    <a:pt x="305" y="1039"/>
                  </a:lnTo>
                  <a:lnTo>
                    <a:pt x="203" y="1064"/>
                  </a:lnTo>
                  <a:lnTo>
                    <a:pt x="127" y="1140"/>
                  </a:lnTo>
                  <a:lnTo>
                    <a:pt x="51" y="1216"/>
                  </a:lnTo>
                  <a:lnTo>
                    <a:pt x="1" y="1292"/>
                  </a:lnTo>
                  <a:lnTo>
                    <a:pt x="1" y="1394"/>
                  </a:lnTo>
                  <a:lnTo>
                    <a:pt x="1" y="1495"/>
                  </a:lnTo>
                  <a:lnTo>
                    <a:pt x="26" y="1596"/>
                  </a:lnTo>
                  <a:lnTo>
                    <a:pt x="102" y="1672"/>
                  </a:lnTo>
                  <a:lnTo>
                    <a:pt x="685" y="2230"/>
                  </a:lnTo>
                  <a:lnTo>
                    <a:pt x="533" y="3040"/>
                  </a:lnTo>
                  <a:lnTo>
                    <a:pt x="533" y="3142"/>
                  </a:lnTo>
                  <a:lnTo>
                    <a:pt x="558" y="3243"/>
                  </a:lnTo>
                  <a:lnTo>
                    <a:pt x="609" y="3319"/>
                  </a:lnTo>
                  <a:lnTo>
                    <a:pt x="685" y="3395"/>
                  </a:lnTo>
                  <a:lnTo>
                    <a:pt x="786" y="3446"/>
                  </a:lnTo>
                  <a:lnTo>
                    <a:pt x="913" y="3471"/>
                  </a:lnTo>
                  <a:lnTo>
                    <a:pt x="989" y="3446"/>
                  </a:lnTo>
                  <a:lnTo>
                    <a:pt x="1090" y="3420"/>
                  </a:lnTo>
                  <a:lnTo>
                    <a:pt x="1799" y="3040"/>
                  </a:lnTo>
                  <a:lnTo>
                    <a:pt x="2508" y="3420"/>
                  </a:lnTo>
                  <a:lnTo>
                    <a:pt x="2584" y="3446"/>
                  </a:lnTo>
                  <a:lnTo>
                    <a:pt x="2711" y="3471"/>
                  </a:lnTo>
                  <a:lnTo>
                    <a:pt x="2787" y="3446"/>
                  </a:lnTo>
                  <a:lnTo>
                    <a:pt x="2888" y="3395"/>
                  </a:lnTo>
                  <a:lnTo>
                    <a:pt x="2964" y="3319"/>
                  </a:lnTo>
                  <a:lnTo>
                    <a:pt x="3015" y="3243"/>
                  </a:lnTo>
                  <a:lnTo>
                    <a:pt x="3040" y="3142"/>
                  </a:lnTo>
                  <a:lnTo>
                    <a:pt x="3040" y="3040"/>
                  </a:lnTo>
                  <a:lnTo>
                    <a:pt x="2914" y="2230"/>
                  </a:lnTo>
                  <a:lnTo>
                    <a:pt x="3471" y="1672"/>
                  </a:lnTo>
                  <a:lnTo>
                    <a:pt x="3547" y="1596"/>
                  </a:lnTo>
                  <a:lnTo>
                    <a:pt x="3572" y="1495"/>
                  </a:lnTo>
                  <a:lnTo>
                    <a:pt x="3598" y="1394"/>
                  </a:lnTo>
                  <a:lnTo>
                    <a:pt x="3572" y="1292"/>
                  </a:lnTo>
                  <a:lnTo>
                    <a:pt x="3522" y="1191"/>
                  </a:lnTo>
                  <a:lnTo>
                    <a:pt x="3446" y="1140"/>
                  </a:lnTo>
                  <a:lnTo>
                    <a:pt x="3370" y="1064"/>
                  </a:lnTo>
                  <a:lnTo>
                    <a:pt x="3268" y="1039"/>
                  </a:lnTo>
                  <a:lnTo>
                    <a:pt x="2483" y="938"/>
                  </a:lnTo>
                  <a:lnTo>
                    <a:pt x="2128" y="203"/>
                  </a:lnTo>
                  <a:lnTo>
                    <a:pt x="2052" y="127"/>
                  </a:lnTo>
                  <a:lnTo>
                    <a:pt x="1976" y="51"/>
                  </a:lnTo>
                  <a:lnTo>
                    <a:pt x="1900" y="26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6"/>
            <p:cNvSpPr/>
            <p:nvPr/>
          </p:nvSpPr>
          <p:spPr>
            <a:xfrm>
              <a:off x="3499375" y="2865400"/>
              <a:ext cx="89950" cy="86775"/>
            </a:xfrm>
            <a:custGeom>
              <a:rect b="b" l="l" r="r" t="t"/>
              <a:pathLst>
                <a:path extrusionOk="0" h="3471" w="3598">
                  <a:moveTo>
                    <a:pt x="1799" y="938"/>
                  </a:moveTo>
                  <a:lnTo>
                    <a:pt x="2002" y="1318"/>
                  </a:lnTo>
                  <a:lnTo>
                    <a:pt x="2052" y="1394"/>
                  </a:lnTo>
                  <a:lnTo>
                    <a:pt x="2103" y="1444"/>
                  </a:lnTo>
                  <a:lnTo>
                    <a:pt x="2179" y="1495"/>
                  </a:lnTo>
                  <a:lnTo>
                    <a:pt x="2280" y="1520"/>
                  </a:lnTo>
                  <a:lnTo>
                    <a:pt x="2711" y="1596"/>
                  </a:lnTo>
                  <a:lnTo>
                    <a:pt x="2382" y="1875"/>
                  </a:lnTo>
                  <a:lnTo>
                    <a:pt x="2331" y="1951"/>
                  </a:lnTo>
                  <a:lnTo>
                    <a:pt x="2306" y="2027"/>
                  </a:lnTo>
                  <a:lnTo>
                    <a:pt x="2280" y="2128"/>
                  </a:lnTo>
                  <a:lnTo>
                    <a:pt x="2280" y="2204"/>
                  </a:lnTo>
                  <a:lnTo>
                    <a:pt x="2356" y="2635"/>
                  </a:lnTo>
                  <a:lnTo>
                    <a:pt x="1976" y="2432"/>
                  </a:lnTo>
                  <a:lnTo>
                    <a:pt x="1900" y="2407"/>
                  </a:lnTo>
                  <a:lnTo>
                    <a:pt x="1723" y="2407"/>
                  </a:lnTo>
                  <a:lnTo>
                    <a:pt x="1622" y="2432"/>
                  </a:lnTo>
                  <a:lnTo>
                    <a:pt x="1242" y="2635"/>
                  </a:lnTo>
                  <a:lnTo>
                    <a:pt x="1318" y="2204"/>
                  </a:lnTo>
                  <a:lnTo>
                    <a:pt x="1318" y="2128"/>
                  </a:lnTo>
                  <a:lnTo>
                    <a:pt x="1318" y="2027"/>
                  </a:lnTo>
                  <a:lnTo>
                    <a:pt x="1267" y="1951"/>
                  </a:lnTo>
                  <a:lnTo>
                    <a:pt x="1216" y="1875"/>
                  </a:lnTo>
                  <a:lnTo>
                    <a:pt x="912" y="1596"/>
                  </a:lnTo>
                  <a:lnTo>
                    <a:pt x="1343" y="1520"/>
                  </a:lnTo>
                  <a:lnTo>
                    <a:pt x="1419" y="1495"/>
                  </a:lnTo>
                  <a:lnTo>
                    <a:pt x="1495" y="1444"/>
                  </a:lnTo>
                  <a:lnTo>
                    <a:pt x="1571" y="1394"/>
                  </a:lnTo>
                  <a:lnTo>
                    <a:pt x="1622" y="1318"/>
                  </a:lnTo>
                  <a:lnTo>
                    <a:pt x="1799" y="938"/>
                  </a:lnTo>
                  <a:close/>
                  <a:moveTo>
                    <a:pt x="1799" y="1"/>
                  </a:moveTo>
                  <a:lnTo>
                    <a:pt x="1698" y="26"/>
                  </a:lnTo>
                  <a:lnTo>
                    <a:pt x="1622" y="51"/>
                  </a:lnTo>
                  <a:lnTo>
                    <a:pt x="1520" y="127"/>
                  </a:lnTo>
                  <a:lnTo>
                    <a:pt x="1470" y="203"/>
                  </a:lnTo>
                  <a:lnTo>
                    <a:pt x="1115" y="938"/>
                  </a:lnTo>
                  <a:lnTo>
                    <a:pt x="330" y="1039"/>
                  </a:lnTo>
                  <a:lnTo>
                    <a:pt x="229" y="1064"/>
                  </a:lnTo>
                  <a:lnTo>
                    <a:pt x="127" y="1140"/>
                  </a:lnTo>
                  <a:lnTo>
                    <a:pt x="77" y="1191"/>
                  </a:lnTo>
                  <a:lnTo>
                    <a:pt x="26" y="1292"/>
                  </a:lnTo>
                  <a:lnTo>
                    <a:pt x="1" y="1394"/>
                  </a:lnTo>
                  <a:lnTo>
                    <a:pt x="26" y="1495"/>
                  </a:lnTo>
                  <a:lnTo>
                    <a:pt x="51" y="1596"/>
                  </a:lnTo>
                  <a:lnTo>
                    <a:pt x="127" y="1672"/>
                  </a:lnTo>
                  <a:lnTo>
                    <a:pt x="684" y="2230"/>
                  </a:lnTo>
                  <a:lnTo>
                    <a:pt x="558" y="3040"/>
                  </a:lnTo>
                  <a:lnTo>
                    <a:pt x="558" y="3142"/>
                  </a:lnTo>
                  <a:lnTo>
                    <a:pt x="583" y="3243"/>
                  </a:lnTo>
                  <a:lnTo>
                    <a:pt x="634" y="3319"/>
                  </a:lnTo>
                  <a:lnTo>
                    <a:pt x="710" y="3395"/>
                  </a:lnTo>
                  <a:lnTo>
                    <a:pt x="786" y="3446"/>
                  </a:lnTo>
                  <a:lnTo>
                    <a:pt x="887" y="3471"/>
                  </a:lnTo>
                  <a:lnTo>
                    <a:pt x="988" y="3446"/>
                  </a:lnTo>
                  <a:lnTo>
                    <a:pt x="1090" y="3420"/>
                  </a:lnTo>
                  <a:lnTo>
                    <a:pt x="1799" y="3040"/>
                  </a:lnTo>
                  <a:lnTo>
                    <a:pt x="2508" y="3420"/>
                  </a:lnTo>
                  <a:lnTo>
                    <a:pt x="2610" y="3446"/>
                  </a:lnTo>
                  <a:lnTo>
                    <a:pt x="2686" y="3471"/>
                  </a:lnTo>
                  <a:lnTo>
                    <a:pt x="2812" y="3446"/>
                  </a:lnTo>
                  <a:lnTo>
                    <a:pt x="2914" y="3395"/>
                  </a:lnTo>
                  <a:lnTo>
                    <a:pt x="2990" y="3319"/>
                  </a:lnTo>
                  <a:lnTo>
                    <a:pt x="3040" y="3243"/>
                  </a:lnTo>
                  <a:lnTo>
                    <a:pt x="3065" y="3142"/>
                  </a:lnTo>
                  <a:lnTo>
                    <a:pt x="3065" y="3040"/>
                  </a:lnTo>
                  <a:lnTo>
                    <a:pt x="2914" y="2230"/>
                  </a:lnTo>
                  <a:lnTo>
                    <a:pt x="3496" y="1672"/>
                  </a:lnTo>
                  <a:lnTo>
                    <a:pt x="3547" y="1596"/>
                  </a:lnTo>
                  <a:lnTo>
                    <a:pt x="3597" y="1495"/>
                  </a:lnTo>
                  <a:lnTo>
                    <a:pt x="3597" y="1394"/>
                  </a:lnTo>
                  <a:lnTo>
                    <a:pt x="3597" y="1292"/>
                  </a:lnTo>
                  <a:lnTo>
                    <a:pt x="3547" y="1216"/>
                  </a:lnTo>
                  <a:lnTo>
                    <a:pt x="3471" y="1140"/>
                  </a:lnTo>
                  <a:lnTo>
                    <a:pt x="3395" y="1064"/>
                  </a:lnTo>
                  <a:lnTo>
                    <a:pt x="3293" y="1039"/>
                  </a:lnTo>
                  <a:lnTo>
                    <a:pt x="2483" y="938"/>
                  </a:lnTo>
                  <a:lnTo>
                    <a:pt x="2128" y="203"/>
                  </a:lnTo>
                  <a:lnTo>
                    <a:pt x="2078" y="127"/>
                  </a:lnTo>
                  <a:lnTo>
                    <a:pt x="2002" y="51"/>
                  </a:lnTo>
                  <a:lnTo>
                    <a:pt x="1900" y="26"/>
                  </a:lnTo>
                  <a:lnTo>
                    <a:pt x="17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6"/>
            <p:cNvSpPr/>
            <p:nvPr/>
          </p:nvSpPr>
          <p:spPr>
            <a:xfrm>
              <a:off x="3279000" y="2750775"/>
              <a:ext cx="312225" cy="98825"/>
            </a:xfrm>
            <a:custGeom>
              <a:rect b="b" l="l" r="r" t="t"/>
              <a:pathLst>
                <a:path extrusionOk="0" h="3953" w="12489">
                  <a:moveTo>
                    <a:pt x="11880" y="609"/>
                  </a:moveTo>
                  <a:lnTo>
                    <a:pt x="11880" y="3344"/>
                  </a:lnTo>
                  <a:lnTo>
                    <a:pt x="609" y="3344"/>
                  </a:lnTo>
                  <a:lnTo>
                    <a:pt x="609" y="1977"/>
                  </a:lnTo>
                  <a:lnTo>
                    <a:pt x="5193" y="1977"/>
                  </a:lnTo>
                  <a:lnTo>
                    <a:pt x="5320" y="1951"/>
                  </a:lnTo>
                  <a:lnTo>
                    <a:pt x="5421" y="1901"/>
                  </a:lnTo>
                  <a:lnTo>
                    <a:pt x="5472" y="1799"/>
                  </a:lnTo>
                  <a:lnTo>
                    <a:pt x="5497" y="1673"/>
                  </a:lnTo>
                  <a:lnTo>
                    <a:pt x="5472" y="1546"/>
                  </a:lnTo>
                  <a:lnTo>
                    <a:pt x="5421" y="1445"/>
                  </a:lnTo>
                  <a:lnTo>
                    <a:pt x="5320" y="1394"/>
                  </a:lnTo>
                  <a:lnTo>
                    <a:pt x="5193" y="1369"/>
                  </a:lnTo>
                  <a:lnTo>
                    <a:pt x="609" y="1369"/>
                  </a:lnTo>
                  <a:lnTo>
                    <a:pt x="609" y="609"/>
                  </a:lnTo>
                  <a:close/>
                  <a:moveTo>
                    <a:pt x="305" y="1"/>
                  </a:moveTo>
                  <a:lnTo>
                    <a:pt x="178" y="26"/>
                  </a:lnTo>
                  <a:lnTo>
                    <a:pt x="77" y="102"/>
                  </a:lnTo>
                  <a:lnTo>
                    <a:pt x="26" y="178"/>
                  </a:lnTo>
                  <a:lnTo>
                    <a:pt x="1" y="305"/>
                  </a:lnTo>
                  <a:lnTo>
                    <a:pt x="1" y="3648"/>
                  </a:lnTo>
                  <a:lnTo>
                    <a:pt x="26" y="3775"/>
                  </a:lnTo>
                  <a:lnTo>
                    <a:pt x="77" y="3876"/>
                  </a:lnTo>
                  <a:lnTo>
                    <a:pt x="178" y="3927"/>
                  </a:lnTo>
                  <a:lnTo>
                    <a:pt x="305" y="3952"/>
                  </a:lnTo>
                  <a:lnTo>
                    <a:pt x="12184" y="3952"/>
                  </a:lnTo>
                  <a:lnTo>
                    <a:pt x="12311" y="3927"/>
                  </a:lnTo>
                  <a:lnTo>
                    <a:pt x="12412" y="3876"/>
                  </a:lnTo>
                  <a:lnTo>
                    <a:pt x="12463" y="3775"/>
                  </a:lnTo>
                  <a:lnTo>
                    <a:pt x="12488" y="3648"/>
                  </a:lnTo>
                  <a:lnTo>
                    <a:pt x="12488" y="305"/>
                  </a:lnTo>
                  <a:lnTo>
                    <a:pt x="12463" y="178"/>
                  </a:lnTo>
                  <a:lnTo>
                    <a:pt x="12412" y="102"/>
                  </a:lnTo>
                  <a:lnTo>
                    <a:pt x="12311" y="26"/>
                  </a:lnTo>
                  <a:lnTo>
                    <a:pt x="121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6"/>
            <p:cNvSpPr/>
            <p:nvPr/>
          </p:nvSpPr>
          <p:spPr>
            <a:xfrm>
              <a:off x="3464550" y="2936325"/>
              <a:ext cx="164025" cy="119075"/>
            </a:xfrm>
            <a:custGeom>
              <a:rect b="b" l="l" r="r" t="t"/>
              <a:pathLst>
                <a:path extrusionOk="0" h="4763" w="6561">
                  <a:moveTo>
                    <a:pt x="1064" y="1"/>
                  </a:moveTo>
                  <a:lnTo>
                    <a:pt x="836" y="26"/>
                  </a:lnTo>
                  <a:lnTo>
                    <a:pt x="659" y="102"/>
                  </a:lnTo>
                  <a:lnTo>
                    <a:pt x="456" y="178"/>
                  </a:lnTo>
                  <a:lnTo>
                    <a:pt x="304" y="305"/>
                  </a:lnTo>
                  <a:lnTo>
                    <a:pt x="178" y="482"/>
                  </a:lnTo>
                  <a:lnTo>
                    <a:pt x="76" y="659"/>
                  </a:lnTo>
                  <a:lnTo>
                    <a:pt x="26" y="836"/>
                  </a:lnTo>
                  <a:lnTo>
                    <a:pt x="0" y="1064"/>
                  </a:lnTo>
                  <a:lnTo>
                    <a:pt x="0" y="4459"/>
                  </a:lnTo>
                  <a:lnTo>
                    <a:pt x="26" y="4585"/>
                  </a:lnTo>
                  <a:lnTo>
                    <a:pt x="102" y="4687"/>
                  </a:lnTo>
                  <a:lnTo>
                    <a:pt x="203" y="4737"/>
                  </a:lnTo>
                  <a:lnTo>
                    <a:pt x="304" y="4763"/>
                  </a:lnTo>
                  <a:lnTo>
                    <a:pt x="431" y="4737"/>
                  </a:lnTo>
                  <a:lnTo>
                    <a:pt x="532" y="4687"/>
                  </a:lnTo>
                  <a:lnTo>
                    <a:pt x="608" y="4585"/>
                  </a:lnTo>
                  <a:lnTo>
                    <a:pt x="634" y="4459"/>
                  </a:lnTo>
                  <a:lnTo>
                    <a:pt x="634" y="1064"/>
                  </a:lnTo>
                  <a:lnTo>
                    <a:pt x="634" y="963"/>
                  </a:lnTo>
                  <a:lnTo>
                    <a:pt x="659" y="887"/>
                  </a:lnTo>
                  <a:lnTo>
                    <a:pt x="684" y="811"/>
                  </a:lnTo>
                  <a:lnTo>
                    <a:pt x="760" y="761"/>
                  </a:lnTo>
                  <a:lnTo>
                    <a:pt x="811" y="710"/>
                  </a:lnTo>
                  <a:lnTo>
                    <a:pt x="887" y="659"/>
                  </a:lnTo>
                  <a:lnTo>
                    <a:pt x="963" y="634"/>
                  </a:lnTo>
                  <a:lnTo>
                    <a:pt x="1140" y="634"/>
                  </a:lnTo>
                  <a:lnTo>
                    <a:pt x="1216" y="659"/>
                  </a:lnTo>
                  <a:lnTo>
                    <a:pt x="1292" y="710"/>
                  </a:lnTo>
                  <a:lnTo>
                    <a:pt x="1368" y="761"/>
                  </a:lnTo>
                  <a:lnTo>
                    <a:pt x="1419" y="811"/>
                  </a:lnTo>
                  <a:lnTo>
                    <a:pt x="1444" y="887"/>
                  </a:lnTo>
                  <a:lnTo>
                    <a:pt x="1470" y="963"/>
                  </a:lnTo>
                  <a:lnTo>
                    <a:pt x="1495" y="1064"/>
                  </a:lnTo>
                  <a:lnTo>
                    <a:pt x="1495" y="4459"/>
                  </a:lnTo>
                  <a:lnTo>
                    <a:pt x="1520" y="4585"/>
                  </a:lnTo>
                  <a:lnTo>
                    <a:pt x="1571" y="4687"/>
                  </a:lnTo>
                  <a:lnTo>
                    <a:pt x="1672" y="4737"/>
                  </a:lnTo>
                  <a:lnTo>
                    <a:pt x="1799" y="4763"/>
                  </a:lnTo>
                  <a:lnTo>
                    <a:pt x="1925" y="4737"/>
                  </a:lnTo>
                  <a:lnTo>
                    <a:pt x="2027" y="4687"/>
                  </a:lnTo>
                  <a:lnTo>
                    <a:pt x="2077" y="4585"/>
                  </a:lnTo>
                  <a:lnTo>
                    <a:pt x="2103" y="4459"/>
                  </a:lnTo>
                  <a:lnTo>
                    <a:pt x="2103" y="3851"/>
                  </a:lnTo>
                  <a:lnTo>
                    <a:pt x="2128" y="3749"/>
                  </a:lnTo>
                  <a:lnTo>
                    <a:pt x="2153" y="3673"/>
                  </a:lnTo>
                  <a:lnTo>
                    <a:pt x="2179" y="3597"/>
                  </a:lnTo>
                  <a:lnTo>
                    <a:pt x="2229" y="3547"/>
                  </a:lnTo>
                  <a:lnTo>
                    <a:pt x="2305" y="3496"/>
                  </a:lnTo>
                  <a:lnTo>
                    <a:pt x="2381" y="3445"/>
                  </a:lnTo>
                  <a:lnTo>
                    <a:pt x="2457" y="3420"/>
                  </a:lnTo>
                  <a:lnTo>
                    <a:pt x="2635" y="3420"/>
                  </a:lnTo>
                  <a:lnTo>
                    <a:pt x="2711" y="3445"/>
                  </a:lnTo>
                  <a:lnTo>
                    <a:pt x="2787" y="3496"/>
                  </a:lnTo>
                  <a:lnTo>
                    <a:pt x="2863" y="3547"/>
                  </a:lnTo>
                  <a:lnTo>
                    <a:pt x="2913" y="3597"/>
                  </a:lnTo>
                  <a:lnTo>
                    <a:pt x="2939" y="3673"/>
                  </a:lnTo>
                  <a:lnTo>
                    <a:pt x="2964" y="3749"/>
                  </a:lnTo>
                  <a:lnTo>
                    <a:pt x="2989" y="3851"/>
                  </a:lnTo>
                  <a:lnTo>
                    <a:pt x="2989" y="4459"/>
                  </a:lnTo>
                  <a:lnTo>
                    <a:pt x="3015" y="4585"/>
                  </a:lnTo>
                  <a:lnTo>
                    <a:pt x="3065" y="4687"/>
                  </a:lnTo>
                  <a:lnTo>
                    <a:pt x="3167" y="4737"/>
                  </a:lnTo>
                  <a:lnTo>
                    <a:pt x="3293" y="4763"/>
                  </a:lnTo>
                  <a:lnTo>
                    <a:pt x="3420" y="4737"/>
                  </a:lnTo>
                  <a:lnTo>
                    <a:pt x="3496" y="4687"/>
                  </a:lnTo>
                  <a:lnTo>
                    <a:pt x="3572" y="4585"/>
                  </a:lnTo>
                  <a:lnTo>
                    <a:pt x="3597" y="4459"/>
                  </a:lnTo>
                  <a:lnTo>
                    <a:pt x="3597" y="3851"/>
                  </a:lnTo>
                  <a:lnTo>
                    <a:pt x="3597" y="3749"/>
                  </a:lnTo>
                  <a:lnTo>
                    <a:pt x="3623" y="3673"/>
                  </a:lnTo>
                  <a:lnTo>
                    <a:pt x="3673" y="3597"/>
                  </a:lnTo>
                  <a:lnTo>
                    <a:pt x="3724" y="3547"/>
                  </a:lnTo>
                  <a:lnTo>
                    <a:pt x="3800" y="3496"/>
                  </a:lnTo>
                  <a:lnTo>
                    <a:pt x="3851" y="3445"/>
                  </a:lnTo>
                  <a:lnTo>
                    <a:pt x="3952" y="3420"/>
                  </a:lnTo>
                  <a:lnTo>
                    <a:pt x="4129" y="3420"/>
                  </a:lnTo>
                  <a:lnTo>
                    <a:pt x="4205" y="3445"/>
                  </a:lnTo>
                  <a:lnTo>
                    <a:pt x="4281" y="3496"/>
                  </a:lnTo>
                  <a:lnTo>
                    <a:pt x="4332" y="3547"/>
                  </a:lnTo>
                  <a:lnTo>
                    <a:pt x="4383" y="3597"/>
                  </a:lnTo>
                  <a:lnTo>
                    <a:pt x="4433" y="3673"/>
                  </a:lnTo>
                  <a:lnTo>
                    <a:pt x="4458" y="3749"/>
                  </a:lnTo>
                  <a:lnTo>
                    <a:pt x="4458" y="3851"/>
                  </a:lnTo>
                  <a:lnTo>
                    <a:pt x="4458" y="4459"/>
                  </a:lnTo>
                  <a:lnTo>
                    <a:pt x="4484" y="4585"/>
                  </a:lnTo>
                  <a:lnTo>
                    <a:pt x="4560" y="4687"/>
                  </a:lnTo>
                  <a:lnTo>
                    <a:pt x="4661" y="4737"/>
                  </a:lnTo>
                  <a:lnTo>
                    <a:pt x="4788" y="4763"/>
                  </a:lnTo>
                  <a:lnTo>
                    <a:pt x="4889" y="4737"/>
                  </a:lnTo>
                  <a:lnTo>
                    <a:pt x="4990" y="4687"/>
                  </a:lnTo>
                  <a:lnTo>
                    <a:pt x="5066" y="4585"/>
                  </a:lnTo>
                  <a:lnTo>
                    <a:pt x="5092" y="4459"/>
                  </a:lnTo>
                  <a:lnTo>
                    <a:pt x="5092" y="4383"/>
                  </a:lnTo>
                  <a:lnTo>
                    <a:pt x="5092" y="4307"/>
                  </a:lnTo>
                  <a:lnTo>
                    <a:pt x="5117" y="4231"/>
                  </a:lnTo>
                  <a:lnTo>
                    <a:pt x="5168" y="4155"/>
                  </a:lnTo>
                  <a:lnTo>
                    <a:pt x="5218" y="4079"/>
                  </a:lnTo>
                  <a:lnTo>
                    <a:pt x="5269" y="4028"/>
                  </a:lnTo>
                  <a:lnTo>
                    <a:pt x="5345" y="4003"/>
                  </a:lnTo>
                  <a:lnTo>
                    <a:pt x="5421" y="3977"/>
                  </a:lnTo>
                  <a:lnTo>
                    <a:pt x="5522" y="3952"/>
                  </a:lnTo>
                  <a:lnTo>
                    <a:pt x="5598" y="3977"/>
                  </a:lnTo>
                  <a:lnTo>
                    <a:pt x="5700" y="4003"/>
                  </a:lnTo>
                  <a:lnTo>
                    <a:pt x="5750" y="4028"/>
                  </a:lnTo>
                  <a:lnTo>
                    <a:pt x="5826" y="4079"/>
                  </a:lnTo>
                  <a:lnTo>
                    <a:pt x="5877" y="4155"/>
                  </a:lnTo>
                  <a:lnTo>
                    <a:pt x="5928" y="4231"/>
                  </a:lnTo>
                  <a:lnTo>
                    <a:pt x="5953" y="4307"/>
                  </a:lnTo>
                  <a:lnTo>
                    <a:pt x="5953" y="4383"/>
                  </a:lnTo>
                  <a:lnTo>
                    <a:pt x="5978" y="4509"/>
                  </a:lnTo>
                  <a:lnTo>
                    <a:pt x="6054" y="4611"/>
                  </a:lnTo>
                  <a:lnTo>
                    <a:pt x="6130" y="4687"/>
                  </a:lnTo>
                  <a:lnTo>
                    <a:pt x="6257" y="4712"/>
                  </a:lnTo>
                  <a:lnTo>
                    <a:pt x="6384" y="4687"/>
                  </a:lnTo>
                  <a:lnTo>
                    <a:pt x="6485" y="4611"/>
                  </a:lnTo>
                  <a:lnTo>
                    <a:pt x="6536" y="4509"/>
                  </a:lnTo>
                  <a:lnTo>
                    <a:pt x="6561" y="4383"/>
                  </a:lnTo>
                  <a:lnTo>
                    <a:pt x="6561" y="4180"/>
                  </a:lnTo>
                  <a:lnTo>
                    <a:pt x="6485" y="3977"/>
                  </a:lnTo>
                  <a:lnTo>
                    <a:pt x="6384" y="3800"/>
                  </a:lnTo>
                  <a:lnTo>
                    <a:pt x="6257" y="3648"/>
                  </a:lnTo>
                  <a:lnTo>
                    <a:pt x="6105" y="3521"/>
                  </a:lnTo>
                  <a:lnTo>
                    <a:pt x="5928" y="3420"/>
                  </a:lnTo>
                  <a:lnTo>
                    <a:pt x="5725" y="3370"/>
                  </a:lnTo>
                  <a:lnTo>
                    <a:pt x="5522" y="3344"/>
                  </a:lnTo>
                  <a:lnTo>
                    <a:pt x="5396" y="3344"/>
                  </a:lnTo>
                  <a:lnTo>
                    <a:pt x="5244" y="3370"/>
                  </a:lnTo>
                  <a:lnTo>
                    <a:pt x="5142" y="3420"/>
                  </a:lnTo>
                  <a:lnTo>
                    <a:pt x="5016" y="3471"/>
                  </a:lnTo>
                  <a:lnTo>
                    <a:pt x="4940" y="3319"/>
                  </a:lnTo>
                  <a:lnTo>
                    <a:pt x="4864" y="3192"/>
                  </a:lnTo>
                  <a:lnTo>
                    <a:pt x="4762" y="3091"/>
                  </a:lnTo>
                  <a:lnTo>
                    <a:pt x="4636" y="2990"/>
                  </a:lnTo>
                  <a:lnTo>
                    <a:pt x="4509" y="2914"/>
                  </a:lnTo>
                  <a:lnTo>
                    <a:pt x="4357" y="2838"/>
                  </a:lnTo>
                  <a:lnTo>
                    <a:pt x="4205" y="2812"/>
                  </a:lnTo>
                  <a:lnTo>
                    <a:pt x="4028" y="2787"/>
                  </a:lnTo>
                  <a:lnTo>
                    <a:pt x="3825" y="2812"/>
                  </a:lnTo>
                  <a:lnTo>
                    <a:pt x="3623" y="2863"/>
                  </a:lnTo>
                  <a:lnTo>
                    <a:pt x="3445" y="2964"/>
                  </a:lnTo>
                  <a:lnTo>
                    <a:pt x="3293" y="3091"/>
                  </a:lnTo>
                  <a:lnTo>
                    <a:pt x="3141" y="2964"/>
                  </a:lnTo>
                  <a:lnTo>
                    <a:pt x="2964" y="2863"/>
                  </a:lnTo>
                  <a:lnTo>
                    <a:pt x="2761" y="2812"/>
                  </a:lnTo>
                  <a:lnTo>
                    <a:pt x="2533" y="2787"/>
                  </a:lnTo>
                  <a:lnTo>
                    <a:pt x="2331" y="2812"/>
                  </a:lnTo>
                  <a:lnTo>
                    <a:pt x="2103" y="2888"/>
                  </a:lnTo>
                  <a:lnTo>
                    <a:pt x="2103" y="1064"/>
                  </a:lnTo>
                  <a:lnTo>
                    <a:pt x="2077" y="836"/>
                  </a:lnTo>
                  <a:lnTo>
                    <a:pt x="2027" y="659"/>
                  </a:lnTo>
                  <a:lnTo>
                    <a:pt x="1925" y="482"/>
                  </a:lnTo>
                  <a:lnTo>
                    <a:pt x="1799" y="305"/>
                  </a:lnTo>
                  <a:lnTo>
                    <a:pt x="1647" y="178"/>
                  </a:lnTo>
                  <a:lnTo>
                    <a:pt x="1470" y="102"/>
                  </a:lnTo>
                  <a:lnTo>
                    <a:pt x="1267" y="26"/>
                  </a:lnTo>
                  <a:lnTo>
                    <a:pt x="10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6"/>
            <p:cNvSpPr/>
            <p:nvPr/>
          </p:nvSpPr>
          <p:spPr>
            <a:xfrm>
              <a:off x="3436050" y="2784975"/>
              <a:ext cx="15225" cy="15225"/>
            </a:xfrm>
            <a:custGeom>
              <a:rect b="b" l="l" r="r" t="t"/>
              <a:pathLst>
                <a:path extrusionOk="0" h="609" w="609">
                  <a:moveTo>
                    <a:pt x="304" y="1"/>
                  </a:moveTo>
                  <a:lnTo>
                    <a:pt x="178" y="26"/>
                  </a:lnTo>
                  <a:lnTo>
                    <a:pt x="77" y="77"/>
                  </a:lnTo>
                  <a:lnTo>
                    <a:pt x="26" y="178"/>
                  </a:lnTo>
                  <a:lnTo>
                    <a:pt x="1" y="305"/>
                  </a:lnTo>
                  <a:lnTo>
                    <a:pt x="26" y="431"/>
                  </a:lnTo>
                  <a:lnTo>
                    <a:pt x="77" y="533"/>
                  </a:lnTo>
                  <a:lnTo>
                    <a:pt x="178" y="583"/>
                  </a:lnTo>
                  <a:lnTo>
                    <a:pt x="304" y="609"/>
                  </a:lnTo>
                  <a:lnTo>
                    <a:pt x="431" y="583"/>
                  </a:lnTo>
                  <a:lnTo>
                    <a:pt x="507" y="533"/>
                  </a:lnTo>
                  <a:lnTo>
                    <a:pt x="583" y="431"/>
                  </a:lnTo>
                  <a:lnTo>
                    <a:pt x="608" y="305"/>
                  </a:lnTo>
                  <a:lnTo>
                    <a:pt x="583" y="178"/>
                  </a:lnTo>
                  <a:lnTo>
                    <a:pt x="507" y="77"/>
                  </a:lnTo>
                  <a:lnTo>
                    <a:pt x="431" y="26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46"/>
          <p:cNvGrpSpPr/>
          <p:nvPr/>
        </p:nvGrpSpPr>
        <p:grpSpPr>
          <a:xfrm>
            <a:off x="6210297" y="1820400"/>
            <a:ext cx="548895" cy="457189"/>
            <a:chOff x="238125" y="2659600"/>
            <a:chExt cx="395800" cy="395800"/>
          </a:xfrm>
        </p:grpSpPr>
        <p:sp>
          <p:nvSpPr>
            <p:cNvPr id="609" name="Google Shape;609;p46"/>
            <p:cNvSpPr/>
            <p:nvPr/>
          </p:nvSpPr>
          <p:spPr>
            <a:xfrm>
              <a:off x="238125" y="2659600"/>
              <a:ext cx="395800" cy="395800"/>
            </a:xfrm>
            <a:custGeom>
              <a:rect b="b" l="l" r="r" t="t"/>
              <a:pathLst>
                <a:path extrusionOk="0" h="15832" w="15832">
                  <a:moveTo>
                    <a:pt x="15223" y="608"/>
                  </a:moveTo>
                  <a:lnTo>
                    <a:pt x="15223" y="2229"/>
                  </a:lnTo>
                  <a:lnTo>
                    <a:pt x="608" y="2229"/>
                  </a:lnTo>
                  <a:lnTo>
                    <a:pt x="608" y="608"/>
                  </a:lnTo>
                  <a:close/>
                  <a:moveTo>
                    <a:pt x="14286" y="4433"/>
                  </a:moveTo>
                  <a:lnTo>
                    <a:pt x="15021" y="5953"/>
                  </a:lnTo>
                  <a:lnTo>
                    <a:pt x="13552" y="5953"/>
                  </a:lnTo>
                  <a:lnTo>
                    <a:pt x="14286" y="4433"/>
                  </a:lnTo>
                  <a:close/>
                  <a:moveTo>
                    <a:pt x="15223" y="6561"/>
                  </a:moveTo>
                  <a:lnTo>
                    <a:pt x="15223" y="13476"/>
                  </a:lnTo>
                  <a:lnTo>
                    <a:pt x="14464" y="13476"/>
                  </a:lnTo>
                  <a:lnTo>
                    <a:pt x="14464" y="10816"/>
                  </a:lnTo>
                  <a:lnTo>
                    <a:pt x="14438" y="10690"/>
                  </a:lnTo>
                  <a:lnTo>
                    <a:pt x="14362" y="10588"/>
                  </a:lnTo>
                  <a:lnTo>
                    <a:pt x="14261" y="10512"/>
                  </a:lnTo>
                  <a:lnTo>
                    <a:pt x="14160" y="10487"/>
                  </a:lnTo>
                  <a:lnTo>
                    <a:pt x="14033" y="10512"/>
                  </a:lnTo>
                  <a:lnTo>
                    <a:pt x="13932" y="10588"/>
                  </a:lnTo>
                  <a:lnTo>
                    <a:pt x="13856" y="10690"/>
                  </a:lnTo>
                  <a:lnTo>
                    <a:pt x="13856" y="10816"/>
                  </a:lnTo>
                  <a:lnTo>
                    <a:pt x="13856" y="13476"/>
                  </a:lnTo>
                  <a:lnTo>
                    <a:pt x="13349" y="13476"/>
                  </a:lnTo>
                  <a:lnTo>
                    <a:pt x="13349" y="6561"/>
                  </a:lnTo>
                  <a:close/>
                  <a:moveTo>
                    <a:pt x="15223" y="14109"/>
                  </a:moveTo>
                  <a:lnTo>
                    <a:pt x="15223" y="14844"/>
                  </a:lnTo>
                  <a:lnTo>
                    <a:pt x="15198" y="14996"/>
                  </a:lnTo>
                  <a:lnTo>
                    <a:pt x="15097" y="15122"/>
                  </a:lnTo>
                  <a:lnTo>
                    <a:pt x="14995" y="15198"/>
                  </a:lnTo>
                  <a:lnTo>
                    <a:pt x="14843" y="15224"/>
                  </a:lnTo>
                  <a:lnTo>
                    <a:pt x="13729" y="15224"/>
                  </a:lnTo>
                  <a:lnTo>
                    <a:pt x="13577" y="15198"/>
                  </a:lnTo>
                  <a:lnTo>
                    <a:pt x="13476" y="15122"/>
                  </a:lnTo>
                  <a:lnTo>
                    <a:pt x="13400" y="14996"/>
                  </a:lnTo>
                  <a:lnTo>
                    <a:pt x="13349" y="14844"/>
                  </a:lnTo>
                  <a:lnTo>
                    <a:pt x="13349" y="14109"/>
                  </a:lnTo>
                  <a:close/>
                  <a:moveTo>
                    <a:pt x="304" y="0"/>
                  </a:moveTo>
                  <a:lnTo>
                    <a:pt x="177" y="26"/>
                  </a:lnTo>
                  <a:lnTo>
                    <a:pt x="76" y="76"/>
                  </a:lnTo>
                  <a:lnTo>
                    <a:pt x="25" y="178"/>
                  </a:lnTo>
                  <a:lnTo>
                    <a:pt x="0" y="304"/>
                  </a:lnTo>
                  <a:lnTo>
                    <a:pt x="0" y="15528"/>
                  </a:lnTo>
                  <a:lnTo>
                    <a:pt x="25" y="15654"/>
                  </a:lnTo>
                  <a:lnTo>
                    <a:pt x="76" y="15756"/>
                  </a:lnTo>
                  <a:lnTo>
                    <a:pt x="177" y="15806"/>
                  </a:lnTo>
                  <a:lnTo>
                    <a:pt x="304" y="15832"/>
                  </a:lnTo>
                  <a:lnTo>
                    <a:pt x="14843" y="15832"/>
                  </a:lnTo>
                  <a:lnTo>
                    <a:pt x="15046" y="15806"/>
                  </a:lnTo>
                  <a:lnTo>
                    <a:pt x="15223" y="15756"/>
                  </a:lnTo>
                  <a:lnTo>
                    <a:pt x="15401" y="15680"/>
                  </a:lnTo>
                  <a:lnTo>
                    <a:pt x="15553" y="15553"/>
                  </a:lnTo>
                  <a:lnTo>
                    <a:pt x="15654" y="15401"/>
                  </a:lnTo>
                  <a:lnTo>
                    <a:pt x="15755" y="15224"/>
                  </a:lnTo>
                  <a:lnTo>
                    <a:pt x="15806" y="15046"/>
                  </a:lnTo>
                  <a:lnTo>
                    <a:pt x="15831" y="14844"/>
                  </a:lnTo>
                  <a:lnTo>
                    <a:pt x="15831" y="6257"/>
                  </a:lnTo>
                  <a:lnTo>
                    <a:pt x="15831" y="6181"/>
                  </a:lnTo>
                  <a:lnTo>
                    <a:pt x="15806" y="6130"/>
                  </a:lnTo>
                  <a:lnTo>
                    <a:pt x="14565" y="3597"/>
                  </a:lnTo>
                  <a:lnTo>
                    <a:pt x="14514" y="3521"/>
                  </a:lnTo>
                  <a:lnTo>
                    <a:pt x="14438" y="3471"/>
                  </a:lnTo>
                  <a:lnTo>
                    <a:pt x="14362" y="3420"/>
                  </a:lnTo>
                  <a:lnTo>
                    <a:pt x="14210" y="3420"/>
                  </a:lnTo>
                  <a:lnTo>
                    <a:pt x="14134" y="3471"/>
                  </a:lnTo>
                  <a:lnTo>
                    <a:pt x="14058" y="3521"/>
                  </a:lnTo>
                  <a:lnTo>
                    <a:pt x="14008" y="3597"/>
                  </a:lnTo>
                  <a:lnTo>
                    <a:pt x="12766" y="6130"/>
                  </a:lnTo>
                  <a:lnTo>
                    <a:pt x="12741" y="6181"/>
                  </a:lnTo>
                  <a:lnTo>
                    <a:pt x="12741" y="6257"/>
                  </a:lnTo>
                  <a:lnTo>
                    <a:pt x="12741" y="14844"/>
                  </a:lnTo>
                  <a:lnTo>
                    <a:pt x="12766" y="15046"/>
                  </a:lnTo>
                  <a:lnTo>
                    <a:pt x="12817" y="15224"/>
                  </a:lnTo>
                  <a:lnTo>
                    <a:pt x="608" y="15224"/>
                  </a:lnTo>
                  <a:lnTo>
                    <a:pt x="608" y="2837"/>
                  </a:lnTo>
                  <a:lnTo>
                    <a:pt x="15223" y="2837"/>
                  </a:lnTo>
                  <a:lnTo>
                    <a:pt x="15223" y="3547"/>
                  </a:lnTo>
                  <a:lnTo>
                    <a:pt x="15249" y="3673"/>
                  </a:lnTo>
                  <a:lnTo>
                    <a:pt x="15299" y="3775"/>
                  </a:lnTo>
                  <a:lnTo>
                    <a:pt x="15401" y="3851"/>
                  </a:lnTo>
                  <a:lnTo>
                    <a:pt x="15527" y="3876"/>
                  </a:lnTo>
                  <a:lnTo>
                    <a:pt x="15654" y="3851"/>
                  </a:lnTo>
                  <a:lnTo>
                    <a:pt x="15730" y="3775"/>
                  </a:lnTo>
                  <a:lnTo>
                    <a:pt x="15806" y="3673"/>
                  </a:lnTo>
                  <a:lnTo>
                    <a:pt x="15831" y="3547"/>
                  </a:lnTo>
                  <a:lnTo>
                    <a:pt x="15831" y="304"/>
                  </a:lnTo>
                  <a:lnTo>
                    <a:pt x="15806" y="178"/>
                  </a:lnTo>
                  <a:lnTo>
                    <a:pt x="15730" y="76"/>
                  </a:lnTo>
                  <a:lnTo>
                    <a:pt x="15654" y="26"/>
                  </a:lnTo>
                  <a:lnTo>
                    <a:pt x="155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6"/>
            <p:cNvSpPr/>
            <p:nvPr/>
          </p:nvSpPr>
          <p:spPr>
            <a:xfrm>
              <a:off x="402125" y="2687450"/>
              <a:ext cx="190000" cy="15225"/>
            </a:xfrm>
            <a:custGeom>
              <a:rect b="b" l="l" r="r" t="t"/>
              <a:pathLst>
                <a:path extrusionOk="0" h="609" w="7600">
                  <a:moveTo>
                    <a:pt x="304" y="1"/>
                  </a:moveTo>
                  <a:lnTo>
                    <a:pt x="178" y="26"/>
                  </a:lnTo>
                  <a:lnTo>
                    <a:pt x="77" y="77"/>
                  </a:lnTo>
                  <a:lnTo>
                    <a:pt x="26" y="178"/>
                  </a:lnTo>
                  <a:lnTo>
                    <a:pt x="1" y="305"/>
                  </a:lnTo>
                  <a:lnTo>
                    <a:pt x="26" y="431"/>
                  </a:lnTo>
                  <a:lnTo>
                    <a:pt x="77" y="533"/>
                  </a:lnTo>
                  <a:lnTo>
                    <a:pt x="178" y="583"/>
                  </a:lnTo>
                  <a:lnTo>
                    <a:pt x="304" y="609"/>
                  </a:lnTo>
                  <a:lnTo>
                    <a:pt x="7296" y="609"/>
                  </a:lnTo>
                  <a:lnTo>
                    <a:pt x="7422" y="583"/>
                  </a:lnTo>
                  <a:lnTo>
                    <a:pt x="7524" y="533"/>
                  </a:lnTo>
                  <a:lnTo>
                    <a:pt x="7574" y="431"/>
                  </a:lnTo>
                  <a:lnTo>
                    <a:pt x="7600" y="305"/>
                  </a:lnTo>
                  <a:lnTo>
                    <a:pt x="7574" y="178"/>
                  </a:lnTo>
                  <a:lnTo>
                    <a:pt x="7524" y="77"/>
                  </a:lnTo>
                  <a:lnTo>
                    <a:pt x="7422" y="26"/>
                  </a:lnTo>
                  <a:lnTo>
                    <a:pt x="7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6"/>
            <p:cNvSpPr/>
            <p:nvPr/>
          </p:nvSpPr>
          <p:spPr>
            <a:xfrm>
              <a:off x="310925" y="2687450"/>
              <a:ext cx="15225" cy="15225"/>
            </a:xfrm>
            <a:custGeom>
              <a:rect b="b" l="l" r="r" t="t"/>
              <a:pathLst>
                <a:path extrusionOk="0" h="609" w="609">
                  <a:moveTo>
                    <a:pt x="305" y="1"/>
                  </a:moveTo>
                  <a:lnTo>
                    <a:pt x="178" y="26"/>
                  </a:lnTo>
                  <a:lnTo>
                    <a:pt x="77" y="77"/>
                  </a:lnTo>
                  <a:lnTo>
                    <a:pt x="26" y="178"/>
                  </a:lnTo>
                  <a:lnTo>
                    <a:pt x="1" y="305"/>
                  </a:lnTo>
                  <a:lnTo>
                    <a:pt x="26" y="431"/>
                  </a:lnTo>
                  <a:lnTo>
                    <a:pt x="77" y="533"/>
                  </a:lnTo>
                  <a:lnTo>
                    <a:pt x="178" y="583"/>
                  </a:lnTo>
                  <a:lnTo>
                    <a:pt x="305" y="609"/>
                  </a:lnTo>
                  <a:lnTo>
                    <a:pt x="406" y="583"/>
                  </a:lnTo>
                  <a:lnTo>
                    <a:pt x="508" y="533"/>
                  </a:lnTo>
                  <a:lnTo>
                    <a:pt x="584" y="431"/>
                  </a:lnTo>
                  <a:lnTo>
                    <a:pt x="609" y="305"/>
                  </a:lnTo>
                  <a:lnTo>
                    <a:pt x="584" y="178"/>
                  </a:lnTo>
                  <a:lnTo>
                    <a:pt x="508" y="77"/>
                  </a:lnTo>
                  <a:lnTo>
                    <a:pt x="406" y="2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6"/>
            <p:cNvSpPr/>
            <p:nvPr/>
          </p:nvSpPr>
          <p:spPr>
            <a:xfrm>
              <a:off x="279900" y="2687450"/>
              <a:ext cx="15225" cy="15225"/>
            </a:xfrm>
            <a:custGeom>
              <a:rect b="b" l="l" r="r" t="t"/>
              <a:pathLst>
                <a:path extrusionOk="0" h="609" w="609">
                  <a:moveTo>
                    <a:pt x="305" y="1"/>
                  </a:moveTo>
                  <a:lnTo>
                    <a:pt x="178" y="26"/>
                  </a:lnTo>
                  <a:lnTo>
                    <a:pt x="77" y="77"/>
                  </a:lnTo>
                  <a:lnTo>
                    <a:pt x="26" y="178"/>
                  </a:lnTo>
                  <a:lnTo>
                    <a:pt x="1" y="305"/>
                  </a:lnTo>
                  <a:lnTo>
                    <a:pt x="26" y="431"/>
                  </a:lnTo>
                  <a:lnTo>
                    <a:pt x="77" y="533"/>
                  </a:lnTo>
                  <a:lnTo>
                    <a:pt x="178" y="583"/>
                  </a:lnTo>
                  <a:lnTo>
                    <a:pt x="305" y="609"/>
                  </a:lnTo>
                  <a:lnTo>
                    <a:pt x="431" y="583"/>
                  </a:lnTo>
                  <a:lnTo>
                    <a:pt x="533" y="533"/>
                  </a:lnTo>
                  <a:lnTo>
                    <a:pt x="583" y="431"/>
                  </a:lnTo>
                  <a:lnTo>
                    <a:pt x="609" y="305"/>
                  </a:lnTo>
                  <a:lnTo>
                    <a:pt x="583" y="178"/>
                  </a:lnTo>
                  <a:lnTo>
                    <a:pt x="533" y="77"/>
                  </a:lnTo>
                  <a:lnTo>
                    <a:pt x="431" y="2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6"/>
            <p:cNvSpPr/>
            <p:nvPr/>
          </p:nvSpPr>
          <p:spPr>
            <a:xfrm>
              <a:off x="341325" y="2687450"/>
              <a:ext cx="15875" cy="15225"/>
            </a:xfrm>
            <a:custGeom>
              <a:rect b="b" l="l" r="r" t="t"/>
              <a:pathLst>
                <a:path extrusionOk="0" h="609" w="635">
                  <a:moveTo>
                    <a:pt x="330" y="1"/>
                  </a:moveTo>
                  <a:lnTo>
                    <a:pt x="203" y="26"/>
                  </a:lnTo>
                  <a:lnTo>
                    <a:pt x="102" y="77"/>
                  </a:lnTo>
                  <a:lnTo>
                    <a:pt x="26" y="178"/>
                  </a:lnTo>
                  <a:lnTo>
                    <a:pt x="1" y="305"/>
                  </a:lnTo>
                  <a:lnTo>
                    <a:pt x="26" y="431"/>
                  </a:lnTo>
                  <a:lnTo>
                    <a:pt x="102" y="533"/>
                  </a:lnTo>
                  <a:lnTo>
                    <a:pt x="203" y="583"/>
                  </a:lnTo>
                  <a:lnTo>
                    <a:pt x="330" y="609"/>
                  </a:lnTo>
                  <a:lnTo>
                    <a:pt x="431" y="583"/>
                  </a:lnTo>
                  <a:lnTo>
                    <a:pt x="533" y="533"/>
                  </a:lnTo>
                  <a:lnTo>
                    <a:pt x="609" y="431"/>
                  </a:lnTo>
                  <a:lnTo>
                    <a:pt x="634" y="305"/>
                  </a:lnTo>
                  <a:lnTo>
                    <a:pt x="609" y="178"/>
                  </a:lnTo>
                  <a:lnTo>
                    <a:pt x="533" y="77"/>
                  </a:lnTo>
                  <a:lnTo>
                    <a:pt x="431" y="26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6"/>
            <p:cNvSpPr/>
            <p:nvPr/>
          </p:nvSpPr>
          <p:spPr>
            <a:xfrm>
              <a:off x="279900" y="2752050"/>
              <a:ext cx="123525" cy="127300"/>
            </a:xfrm>
            <a:custGeom>
              <a:rect b="b" l="l" r="r" t="t"/>
              <a:pathLst>
                <a:path extrusionOk="0" h="5092" w="4941">
                  <a:moveTo>
                    <a:pt x="4332" y="634"/>
                  </a:moveTo>
                  <a:lnTo>
                    <a:pt x="4332" y="4459"/>
                  </a:lnTo>
                  <a:lnTo>
                    <a:pt x="609" y="4459"/>
                  </a:lnTo>
                  <a:lnTo>
                    <a:pt x="609" y="634"/>
                  </a:lnTo>
                  <a:close/>
                  <a:moveTo>
                    <a:pt x="305" y="1"/>
                  </a:moveTo>
                  <a:lnTo>
                    <a:pt x="178" y="26"/>
                  </a:lnTo>
                  <a:lnTo>
                    <a:pt x="77" y="102"/>
                  </a:lnTo>
                  <a:lnTo>
                    <a:pt x="26" y="203"/>
                  </a:lnTo>
                  <a:lnTo>
                    <a:pt x="1" y="330"/>
                  </a:lnTo>
                  <a:lnTo>
                    <a:pt x="1" y="4763"/>
                  </a:lnTo>
                  <a:lnTo>
                    <a:pt x="26" y="4889"/>
                  </a:lnTo>
                  <a:lnTo>
                    <a:pt x="77" y="4991"/>
                  </a:lnTo>
                  <a:lnTo>
                    <a:pt x="178" y="5067"/>
                  </a:lnTo>
                  <a:lnTo>
                    <a:pt x="305" y="5092"/>
                  </a:lnTo>
                  <a:lnTo>
                    <a:pt x="4636" y="5092"/>
                  </a:lnTo>
                  <a:lnTo>
                    <a:pt x="4763" y="5067"/>
                  </a:lnTo>
                  <a:lnTo>
                    <a:pt x="4864" y="4991"/>
                  </a:lnTo>
                  <a:lnTo>
                    <a:pt x="4915" y="4889"/>
                  </a:lnTo>
                  <a:lnTo>
                    <a:pt x="4940" y="4763"/>
                  </a:lnTo>
                  <a:lnTo>
                    <a:pt x="4940" y="330"/>
                  </a:lnTo>
                  <a:lnTo>
                    <a:pt x="4915" y="203"/>
                  </a:lnTo>
                  <a:lnTo>
                    <a:pt x="4864" y="102"/>
                  </a:lnTo>
                  <a:lnTo>
                    <a:pt x="4763" y="26"/>
                  </a:lnTo>
                  <a:lnTo>
                    <a:pt x="46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6"/>
            <p:cNvSpPr/>
            <p:nvPr/>
          </p:nvSpPr>
          <p:spPr>
            <a:xfrm>
              <a:off x="584500" y="2897700"/>
              <a:ext cx="15225" cy="15850"/>
            </a:xfrm>
            <a:custGeom>
              <a:rect b="b" l="l" r="r" t="t"/>
              <a:pathLst>
                <a:path extrusionOk="0" h="634" w="609">
                  <a:moveTo>
                    <a:pt x="305" y="0"/>
                  </a:moveTo>
                  <a:lnTo>
                    <a:pt x="178" y="26"/>
                  </a:lnTo>
                  <a:lnTo>
                    <a:pt x="77" y="102"/>
                  </a:lnTo>
                  <a:lnTo>
                    <a:pt x="1" y="203"/>
                  </a:lnTo>
                  <a:lnTo>
                    <a:pt x="1" y="330"/>
                  </a:lnTo>
                  <a:lnTo>
                    <a:pt x="1" y="456"/>
                  </a:lnTo>
                  <a:lnTo>
                    <a:pt x="77" y="532"/>
                  </a:lnTo>
                  <a:lnTo>
                    <a:pt x="178" y="608"/>
                  </a:lnTo>
                  <a:lnTo>
                    <a:pt x="305" y="634"/>
                  </a:lnTo>
                  <a:lnTo>
                    <a:pt x="406" y="608"/>
                  </a:lnTo>
                  <a:lnTo>
                    <a:pt x="507" y="532"/>
                  </a:lnTo>
                  <a:lnTo>
                    <a:pt x="583" y="456"/>
                  </a:lnTo>
                  <a:lnTo>
                    <a:pt x="609" y="330"/>
                  </a:lnTo>
                  <a:lnTo>
                    <a:pt x="583" y="203"/>
                  </a:lnTo>
                  <a:lnTo>
                    <a:pt x="507" y="102"/>
                  </a:lnTo>
                  <a:lnTo>
                    <a:pt x="406" y="2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6"/>
            <p:cNvSpPr/>
            <p:nvPr/>
          </p:nvSpPr>
          <p:spPr>
            <a:xfrm>
              <a:off x="424300" y="2752050"/>
              <a:ext cx="114625" cy="15850"/>
            </a:xfrm>
            <a:custGeom>
              <a:rect b="b" l="l" r="r" t="t"/>
              <a:pathLst>
                <a:path extrusionOk="0" h="634" w="4585">
                  <a:moveTo>
                    <a:pt x="304" y="1"/>
                  </a:moveTo>
                  <a:lnTo>
                    <a:pt x="203" y="26"/>
                  </a:lnTo>
                  <a:lnTo>
                    <a:pt x="101" y="102"/>
                  </a:lnTo>
                  <a:lnTo>
                    <a:pt x="25" y="203"/>
                  </a:lnTo>
                  <a:lnTo>
                    <a:pt x="0" y="330"/>
                  </a:lnTo>
                  <a:lnTo>
                    <a:pt x="25" y="431"/>
                  </a:lnTo>
                  <a:lnTo>
                    <a:pt x="101" y="532"/>
                  </a:lnTo>
                  <a:lnTo>
                    <a:pt x="203" y="608"/>
                  </a:lnTo>
                  <a:lnTo>
                    <a:pt x="304" y="634"/>
                  </a:lnTo>
                  <a:lnTo>
                    <a:pt x="4281" y="634"/>
                  </a:lnTo>
                  <a:lnTo>
                    <a:pt x="4408" y="608"/>
                  </a:lnTo>
                  <a:lnTo>
                    <a:pt x="4509" y="532"/>
                  </a:lnTo>
                  <a:lnTo>
                    <a:pt x="4560" y="431"/>
                  </a:lnTo>
                  <a:lnTo>
                    <a:pt x="4585" y="330"/>
                  </a:lnTo>
                  <a:lnTo>
                    <a:pt x="4560" y="203"/>
                  </a:lnTo>
                  <a:lnTo>
                    <a:pt x="4509" y="102"/>
                  </a:lnTo>
                  <a:lnTo>
                    <a:pt x="4408" y="26"/>
                  </a:lnTo>
                  <a:lnTo>
                    <a:pt x="42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6"/>
            <p:cNvSpPr/>
            <p:nvPr/>
          </p:nvSpPr>
          <p:spPr>
            <a:xfrm>
              <a:off x="424300" y="2789425"/>
              <a:ext cx="114625" cy="15200"/>
            </a:xfrm>
            <a:custGeom>
              <a:rect b="b" l="l" r="r" t="t"/>
              <a:pathLst>
                <a:path extrusionOk="0" h="608" w="4585">
                  <a:moveTo>
                    <a:pt x="304" y="0"/>
                  </a:moveTo>
                  <a:lnTo>
                    <a:pt x="203" y="25"/>
                  </a:lnTo>
                  <a:lnTo>
                    <a:pt x="101" y="101"/>
                  </a:lnTo>
                  <a:lnTo>
                    <a:pt x="25" y="177"/>
                  </a:lnTo>
                  <a:lnTo>
                    <a:pt x="0" y="304"/>
                  </a:lnTo>
                  <a:lnTo>
                    <a:pt x="25" y="431"/>
                  </a:lnTo>
                  <a:lnTo>
                    <a:pt x="101" y="532"/>
                  </a:lnTo>
                  <a:lnTo>
                    <a:pt x="203" y="608"/>
                  </a:lnTo>
                  <a:lnTo>
                    <a:pt x="4408" y="608"/>
                  </a:lnTo>
                  <a:lnTo>
                    <a:pt x="4509" y="532"/>
                  </a:lnTo>
                  <a:lnTo>
                    <a:pt x="4560" y="431"/>
                  </a:lnTo>
                  <a:lnTo>
                    <a:pt x="4585" y="304"/>
                  </a:lnTo>
                  <a:lnTo>
                    <a:pt x="4560" y="177"/>
                  </a:lnTo>
                  <a:lnTo>
                    <a:pt x="4509" y="101"/>
                  </a:lnTo>
                  <a:lnTo>
                    <a:pt x="4408" y="25"/>
                  </a:lnTo>
                  <a:lnTo>
                    <a:pt x="4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6"/>
            <p:cNvSpPr/>
            <p:nvPr/>
          </p:nvSpPr>
          <p:spPr>
            <a:xfrm>
              <a:off x="424300" y="2826775"/>
              <a:ext cx="114625" cy="15225"/>
            </a:xfrm>
            <a:custGeom>
              <a:rect b="b" l="l" r="r" t="t"/>
              <a:pathLst>
                <a:path extrusionOk="0" h="609" w="4585">
                  <a:moveTo>
                    <a:pt x="304" y="0"/>
                  </a:moveTo>
                  <a:lnTo>
                    <a:pt x="203" y="26"/>
                  </a:lnTo>
                  <a:lnTo>
                    <a:pt x="101" y="76"/>
                  </a:lnTo>
                  <a:lnTo>
                    <a:pt x="25" y="178"/>
                  </a:lnTo>
                  <a:lnTo>
                    <a:pt x="0" y="304"/>
                  </a:lnTo>
                  <a:lnTo>
                    <a:pt x="25" y="431"/>
                  </a:lnTo>
                  <a:lnTo>
                    <a:pt x="101" y="532"/>
                  </a:lnTo>
                  <a:lnTo>
                    <a:pt x="203" y="583"/>
                  </a:lnTo>
                  <a:lnTo>
                    <a:pt x="304" y="608"/>
                  </a:lnTo>
                  <a:lnTo>
                    <a:pt x="4281" y="608"/>
                  </a:lnTo>
                  <a:lnTo>
                    <a:pt x="4408" y="583"/>
                  </a:lnTo>
                  <a:lnTo>
                    <a:pt x="4509" y="532"/>
                  </a:lnTo>
                  <a:lnTo>
                    <a:pt x="4560" y="431"/>
                  </a:lnTo>
                  <a:lnTo>
                    <a:pt x="4585" y="304"/>
                  </a:lnTo>
                  <a:lnTo>
                    <a:pt x="4560" y="178"/>
                  </a:lnTo>
                  <a:lnTo>
                    <a:pt x="4509" y="76"/>
                  </a:lnTo>
                  <a:lnTo>
                    <a:pt x="4408" y="26"/>
                  </a:lnTo>
                  <a:lnTo>
                    <a:pt x="4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6"/>
            <p:cNvSpPr/>
            <p:nvPr/>
          </p:nvSpPr>
          <p:spPr>
            <a:xfrm>
              <a:off x="424300" y="2863500"/>
              <a:ext cx="53850" cy="15850"/>
            </a:xfrm>
            <a:custGeom>
              <a:rect b="b" l="l" r="r" t="t"/>
              <a:pathLst>
                <a:path extrusionOk="0" h="634" w="2154">
                  <a:moveTo>
                    <a:pt x="304" y="1"/>
                  </a:moveTo>
                  <a:lnTo>
                    <a:pt x="203" y="26"/>
                  </a:lnTo>
                  <a:lnTo>
                    <a:pt x="101" y="102"/>
                  </a:lnTo>
                  <a:lnTo>
                    <a:pt x="25" y="203"/>
                  </a:lnTo>
                  <a:lnTo>
                    <a:pt x="0" y="305"/>
                  </a:lnTo>
                  <a:lnTo>
                    <a:pt x="25" y="431"/>
                  </a:lnTo>
                  <a:lnTo>
                    <a:pt x="101" y="533"/>
                  </a:lnTo>
                  <a:lnTo>
                    <a:pt x="203" y="609"/>
                  </a:lnTo>
                  <a:lnTo>
                    <a:pt x="304" y="634"/>
                  </a:lnTo>
                  <a:lnTo>
                    <a:pt x="1824" y="634"/>
                  </a:lnTo>
                  <a:lnTo>
                    <a:pt x="1951" y="609"/>
                  </a:lnTo>
                  <a:lnTo>
                    <a:pt x="2052" y="533"/>
                  </a:lnTo>
                  <a:lnTo>
                    <a:pt x="2128" y="431"/>
                  </a:lnTo>
                  <a:lnTo>
                    <a:pt x="2153" y="305"/>
                  </a:lnTo>
                  <a:lnTo>
                    <a:pt x="2128" y="203"/>
                  </a:lnTo>
                  <a:lnTo>
                    <a:pt x="2052" y="102"/>
                  </a:lnTo>
                  <a:lnTo>
                    <a:pt x="1951" y="26"/>
                  </a:lnTo>
                  <a:lnTo>
                    <a:pt x="18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6"/>
            <p:cNvSpPr/>
            <p:nvPr/>
          </p:nvSpPr>
          <p:spPr>
            <a:xfrm>
              <a:off x="430000" y="2916075"/>
              <a:ext cx="108925" cy="15850"/>
            </a:xfrm>
            <a:custGeom>
              <a:rect b="b" l="l" r="r" t="t"/>
              <a:pathLst>
                <a:path extrusionOk="0" h="634" w="4357">
                  <a:moveTo>
                    <a:pt x="304" y="0"/>
                  </a:moveTo>
                  <a:lnTo>
                    <a:pt x="203" y="25"/>
                  </a:lnTo>
                  <a:lnTo>
                    <a:pt x="101" y="101"/>
                  </a:lnTo>
                  <a:lnTo>
                    <a:pt x="25" y="203"/>
                  </a:lnTo>
                  <a:lnTo>
                    <a:pt x="0" y="329"/>
                  </a:lnTo>
                  <a:lnTo>
                    <a:pt x="25" y="431"/>
                  </a:lnTo>
                  <a:lnTo>
                    <a:pt x="101" y="532"/>
                  </a:lnTo>
                  <a:lnTo>
                    <a:pt x="203" y="608"/>
                  </a:lnTo>
                  <a:lnTo>
                    <a:pt x="304" y="633"/>
                  </a:lnTo>
                  <a:lnTo>
                    <a:pt x="4053" y="633"/>
                  </a:lnTo>
                  <a:lnTo>
                    <a:pt x="4180" y="608"/>
                  </a:lnTo>
                  <a:lnTo>
                    <a:pt x="4281" y="532"/>
                  </a:lnTo>
                  <a:lnTo>
                    <a:pt x="4332" y="431"/>
                  </a:lnTo>
                  <a:lnTo>
                    <a:pt x="4357" y="329"/>
                  </a:lnTo>
                  <a:lnTo>
                    <a:pt x="4332" y="203"/>
                  </a:lnTo>
                  <a:lnTo>
                    <a:pt x="4281" y="101"/>
                  </a:lnTo>
                  <a:lnTo>
                    <a:pt x="4180" y="25"/>
                  </a:lnTo>
                  <a:lnTo>
                    <a:pt x="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6"/>
            <p:cNvSpPr/>
            <p:nvPr/>
          </p:nvSpPr>
          <p:spPr>
            <a:xfrm>
              <a:off x="316000" y="2916075"/>
              <a:ext cx="87425" cy="15850"/>
            </a:xfrm>
            <a:custGeom>
              <a:rect b="b" l="l" r="r" t="t"/>
              <a:pathLst>
                <a:path extrusionOk="0" h="634" w="3497">
                  <a:moveTo>
                    <a:pt x="305" y="0"/>
                  </a:moveTo>
                  <a:lnTo>
                    <a:pt x="203" y="25"/>
                  </a:lnTo>
                  <a:lnTo>
                    <a:pt x="102" y="101"/>
                  </a:lnTo>
                  <a:lnTo>
                    <a:pt x="26" y="203"/>
                  </a:lnTo>
                  <a:lnTo>
                    <a:pt x="1" y="329"/>
                  </a:lnTo>
                  <a:lnTo>
                    <a:pt x="26" y="431"/>
                  </a:lnTo>
                  <a:lnTo>
                    <a:pt x="102" y="532"/>
                  </a:lnTo>
                  <a:lnTo>
                    <a:pt x="203" y="608"/>
                  </a:lnTo>
                  <a:lnTo>
                    <a:pt x="305" y="633"/>
                  </a:lnTo>
                  <a:lnTo>
                    <a:pt x="3192" y="633"/>
                  </a:lnTo>
                  <a:lnTo>
                    <a:pt x="3319" y="608"/>
                  </a:lnTo>
                  <a:lnTo>
                    <a:pt x="3420" y="532"/>
                  </a:lnTo>
                  <a:lnTo>
                    <a:pt x="3471" y="431"/>
                  </a:lnTo>
                  <a:lnTo>
                    <a:pt x="3496" y="329"/>
                  </a:lnTo>
                  <a:lnTo>
                    <a:pt x="3471" y="203"/>
                  </a:lnTo>
                  <a:lnTo>
                    <a:pt x="3420" y="101"/>
                  </a:lnTo>
                  <a:lnTo>
                    <a:pt x="3319" y="25"/>
                  </a:lnTo>
                  <a:lnTo>
                    <a:pt x="3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6"/>
            <p:cNvSpPr/>
            <p:nvPr/>
          </p:nvSpPr>
          <p:spPr>
            <a:xfrm>
              <a:off x="279900" y="2916075"/>
              <a:ext cx="15225" cy="15850"/>
            </a:xfrm>
            <a:custGeom>
              <a:rect b="b" l="l" r="r" t="t"/>
              <a:pathLst>
                <a:path extrusionOk="0" h="634" w="609">
                  <a:moveTo>
                    <a:pt x="305" y="0"/>
                  </a:moveTo>
                  <a:lnTo>
                    <a:pt x="178" y="25"/>
                  </a:lnTo>
                  <a:lnTo>
                    <a:pt x="77" y="101"/>
                  </a:lnTo>
                  <a:lnTo>
                    <a:pt x="26" y="203"/>
                  </a:lnTo>
                  <a:lnTo>
                    <a:pt x="1" y="329"/>
                  </a:lnTo>
                  <a:lnTo>
                    <a:pt x="26" y="431"/>
                  </a:lnTo>
                  <a:lnTo>
                    <a:pt x="77" y="532"/>
                  </a:lnTo>
                  <a:lnTo>
                    <a:pt x="178" y="608"/>
                  </a:lnTo>
                  <a:lnTo>
                    <a:pt x="305" y="633"/>
                  </a:lnTo>
                  <a:lnTo>
                    <a:pt x="431" y="608"/>
                  </a:lnTo>
                  <a:lnTo>
                    <a:pt x="533" y="532"/>
                  </a:lnTo>
                  <a:lnTo>
                    <a:pt x="583" y="431"/>
                  </a:lnTo>
                  <a:lnTo>
                    <a:pt x="609" y="329"/>
                  </a:lnTo>
                  <a:lnTo>
                    <a:pt x="583" y="203"/>
                  </a:lnTo>
                  <a:lnTo>
                    <a:pt x="533" y="101"/>
                  </a:lnTo>
                  <a:lnTo>
                    <a:pt x="431" y="2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6"/>
            <p:cNvSpPr/>
            <p:nvPr/>
          </p:nvSpPr>
          <p:spPr>
            <a:xfrm>
              <a:off x="430000" y="2953425"/>
              <a:ext cx="108925" cy="15225"/>
            </a:xfrm>
            <a:custGeom>
              <a:rect b="b" l="l" r="r" t="t"/>
              <a:pathLst>
                <a:path extrusionOk="0" h="609" w="4357">
                  <a:moveTo>
                    <a:pt x="304" y="1"/>
                  </a:moveTo>
                  <a:lnTo>
                    <a:pt x="203" y="26"/>
                  </a:lnTo>
                  <a:lnTo>
                    <a:pt x="101" y="102"/>
                  </a:lnTo>
                  <a:lnTo>
                    <a:pt x="25" y="178"/>
                  </a:lnTo>
                  <a:lnTo>
                    <a:pt x="0" y="304"/>
                  </a:lnTo>
                  <a:lnTo>
                    <a:pt x="25" y="431"/>
                  </a:lnTo>
                  <a:lnTo>
                    <a:pt x="101" y="532"/>
                  </a:lnTo>
                  <a:lnTo>
                    <a:pt x="203" y="583"/>
                  </a:lnTo>
                  <a:lnTo>
                    <a:pt x="304" y="608"/>
                  </a:lnTo>
                  <a:lnTo>
                    <a:pt x="4053" y="608"/>
                  </a:lnTo>
                  <a:lnTo>
                    <a:pt x="4180" y="583"/>
                  </a:lnTo>
                  <a:lnTo>
                    <a:pt x="4281" y="532"/>
                  </a:lnTo>
                  <a:lnTo>
                    <a:pt x="4332" y="431"/>
                  </a:lnTo>
                  <a:lnTo>
                    <a:pt x="4357" y="304"/>
                  </a:lnTo>
                  <a:lnTo>
                    <a:pt x="4332" y="178"/>
                  </a:lnTo>
                  <a:lnTo>
                    <a:pt x="4281" y="102"/>
                  </a:lnTo>
                  <a:lnTo>
                    <a:pt x="4180" y="26"/>
                  </a:lnTo>
                  <a:lnTo>
                    <a:pt x="40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6"/>
            <p:cNvSpPr/>
            <p:nvPr/>
          </p:nvSpPr>
          <p:spPr>
            <a:xfrm>
              <a:off x="279900" y="2953425"/>
              <a:ext cx="123525" cy="15225"/>
            </a:xfrm>
            <a:custGeom>
              <a:rect b="b" l="l" r="r" t="t"/>
              <a:pathLst>
                <a:path extrusionOk="0" h="609" w="4941">
                  <a:moveTo>
                    <a:pt x="305" y="1"/>
                  </a:moveTo>
                  <a:lnTo>
                    <a:pt x="178" y="26"/>
                  </a:lnTo>
                  <a:lnTo>
                    <a:pt x="77" y="102"/>
                  </a:lnTo>
                  <a:lnTo>
                    <a:pt x="26" y="178"/>
                  </a:lnTo>
                  <a:lnTo>
                    <a:pt x="1" y="304"/>
                  </a:lnTo>
                  <a:lnTo>
                    <a:pt x="26" y="431"/>
                  </a:lnTo>
                  <a:lnTo>
                    <a:pt x="77" y="532"/>
                  </a:lnTo>
                  <a:lnTo>
                    <a:pt x="178" y="583"/>
                  </a:lnTo>
                  <a:lnTo>
                    <a:pt x="305" y="608"/>
                  </a:lnTo>
                  <a:lnTo>
                    <a:pt x="4636" y="608"/>
                  </a:lnTo>
                  <a:lnTo>
                    <a:pt x="4763" y="583"/>
                  </a:lnTo>
                  <a:lnTo>
                    <a:pt x="4864" y="532"/>
                  </a:lnTo>
                  <a:lnTo>
                    <a:pt x="4915" y="431"/>
                  </a:lnTo>
                  <a:lnTo>
                    <a:pt x="4940" y="304"/>
                  </a:lnTo>
                  <a:lnTo>
                    <a:pt x="4915" y="178"/>
                  </a:lnTo>
                  <a:lnTo>
                    <a:pt x="4864" y="102"/>
                  </a:lnTo>
                  <a:lnTo>
                    <a:pt x="4763" y="26"/>
                  </a:lnTo>
                  <a:lnTo>
                    <a:pt x="46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6"/>
            <p:cNvSpPr/>
            <p:nvPr/>
          </p:nvSpPr>
          <p:spPr>
            <a:xfrm>
              <a:off x="430000" y="2990775"/>
              <a:ext cx="108925" cy="15225"/>
            </a:xfrm>
            <a:custGeom>
              <a:rect b="b" l="l" r="r" t="t"/>
              <a:pathLst>
                <a:path extrusionOk="0" h="609" w="4357">
                  <a:moveTo>
                    <a:pt x="304" y="1"/>
                  </a:moveTo>
                  <a:lnTo>
                    <a:pt x="203" y="26"/>
                  </a:lnTo>
                  <a:lnTo>
                    <a:pt x="101" y="77"/>
                  </a:lnTo>
                  <a:lnTo>
                    <a:pt x="25" y="178"/>
                  </a:lnTo>
                  <a:lnTo>
                    <a:pt x="0" y="305"/>
                  </a:lnTo>
                  <a:lnTo>
                    <a:pt x="25" y="432"/>
                  </a:lnTo>
                  <a:lnTo>
                    <a:pt x="101" y="508"/>
                  </a:lnTo>
                  <a:lnTo>
                    <a:pt x="203" y="584"/>
                  </a:lnTo>
                  <a:lnTo>
                    <a:pt x="304" y="609"/>
                  </a:lnTo>
                  <a:lnTo>
                    <a:pt x="4053" y="609"/>
                  </a:lnTo>
                  <a:lnTo>
                    <a:pt x="4180" y="584"/>
                  </a:lnTo>
                  <a:lnTo>
                    <a:pt x="4281" y="508"/>
                  </a:lnTo>
                  <a:lnTo>
                    <a:pt x="4332" y="432"/>
                  </a:lnTo>
                  <a:lnTo>
                    <a:pt x="4357" y="305"/>
                  </a:lnTo>
                  <a:lnTo>
                    <a:pt x="4332" y="178"/>
                  </a:lnTo>
                  <a:lnTo>
                    <a:pt x="4281" y="77"/>
                  </a:lnTo>
                  <a:lnTo>
                    <a:pt x="4180" y="26"/>
                  </a:lnTo>
                  <a:lnTo>
                    <a:pt x="40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6"/>
            <p:cNvSpPr/>
            <p:nvPr/>
          </p:nvSpPr>
          <p:spPr>
            <a:xfrm>
              <a:off x="279900" y="2990775"/>
              <a:ext cx="123525" cy="15225"/>
            </a:xfrm>
            <a:custGeom>
              <a:rect b="b" l="l" r="r" t="t"/>
              <a:pathLst>
                <a:path extrusionOk="0" h="609" w="4941">
                  <a:moveTo>
                    <a:pt x="305" y="1"/>
                  </a:moveTo>
                  <a:lnTo>
                    <a:pt x="178" y="26"/>
                  </a:lnTo>
                  <a:lnTo>
                    <a:pt x="77" y="77"/>
                  </a:lnTo>
                  <a:lnTo>
                    <a:pt x="26" y="178"/>
                  </a:lnTo>
                  <a:lnTo>
                    <a:pt x="1" y="305"/>
                  </a:lnTo>
                  <a:lnTo>
                    <a:pt x="26" y="432"/>
                  </a:lnTo>
                  <a:lnTo>
                    <a:pt x="77" y="508"/>
                  </a:lnTo>
                  <a:lnTo>
                    <a:pt x="178" y="584"/>
                  </a:lnTo>
                  <a:lnTo>
                    <a:pt x="305" y="609"/>
                  </a:lnTo>
                  <a:lnTo>
                    <a:pt x="4636" y="609"/>
                  </a:lnTo>
                  <a:lnTo>
                    <a:pt x="4763" y="584"/>
                  </a:lnTo>
                  <a:lnTo>
                    <a:pt x="4864" y="508"/>
                  </a:lnTo>
                  <a:lnTo>
                    <a:pt x="4915" y="432"/>
                  </a:lnTo>
                  <a:lnTo>
                    <a:pt x="4940" y="305"/>
                  </a:lnTo>
                  <a:lnTo>
                    <a:pt x="4915" y="178"/>
                  </a:lnTo>
                  <a:lnTo>
                    <a:pt x="4864" y="77"/>
                  </a:lnTo>
                  <a:lnTo>
                    <a:pt x="4763" y="26"/>
                  </a:lnTo>
                  <a:lnTo>
                    <a:pt x="46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6"/>
            <p:cNvSpPr/>
            <p:nvPr/>
          </p:nvSpPr>
          <p:spPr>
            <a:xfrm>
              <a:off x="311575" y="2781175"/>
              <a:ext cx="60175" cy="69050"/>
            </a:xfrm>
            <a:custGeom>
              <a:rect b="b" l="l" r="r" t="t"/>
              <a:pathLst>
                <a:path extrusionOk="0" h="2762" w="2407">
                  <a:moveTo>
                    <a:pt x="1191" y="1115"/>
                  </a:moveTo>
                  <a:lnTo>
                    <a:pt x="1444" y="1673"/>
                  </a:lnTo>
                  <a:lnTo>
                    <a:pt x="963" y="1673"/>
                  </a:lnTo>
                  <a:lnTo>
                    <a:pt x="1191" y="1115"/>
                  </a:lnTo>
                  <a:close/>
                  <a:moveTo>
                    <a:pt x="1191" y="1"/>
                  </a:moveTo>
                  <a:lnTo>
                    <a:pt x="1115" y="26"/>
                  </a:lnTo>
                  <a:lnTo>
                    <a:pt x="1039" y="51"/>
                  </a:lnTo>
                  <a:lnTo>
                    <a:pt x="963" y="127"/>
                  </a:lnTo>
                  <a:lnTo>
                    <a:pt x="912" y="203"/>
                  </a:lnTo>
                  <a:lnTo>
                    <a:pt x="26" y="2331"/>
                  </a:lnTo>
                  <a:lnTo>
                    <a:pt x="0" y="2432"/>
                  </a:lnTo>
                  <a:lnTo>
                    <a:pt x="26" y="2559"/>
                  </a:lnTo>
                  <a:lnTo>
                    <a:pt x="76" y="2660"/>
                  </a:lnTo>
                  <a:lnTo>
                    <a:pt x="178" y="2736"/>
                  </a:lnTo>
                  <a:lnTo>
                    <a:pt x="304" y="2762"/>
                  </a:lnTo>
                  <a:lnTo>
                    <a:pt x="431" y="2736"/>
                  </a:lnTo>
                  <a:lnTo>
                    <a:pt x="532" y="2660"/>
                  </a:lnTo>
                  <a:lnTo>
                    <a:pt x="583" y="2559"/>
                  </a:lnTo>
                  <a:lnTo>
                    <a:pt x="710" y="2306"/>
                  </a:lnTo>
                  <a:lnTo>
                    <a:pt x="1697" y="2306"/>
                  </a:lnTo>
                  <a:lnTo>
                    <a:pt x="1824" y="2559"/>
                  </a:lnTo>
                  <a:lnTo>
                    <a:pt x="1875" y="2635"/>
                  </a:lnTo>
                  <a:lnTo>
                    <a:pt x="1925" y="2711"/>
                  </a:lnTo>
                  <a:lnTo>
                    <a:pt x="2001" y="2736"/>
                  </a:lnTo>
                  <a:lnTo>
                    <a:pt x="2103" y="2762"/>
                  </a:lnTo>
                  <a:lnTo>
                    <a:pt x="2229" y="2736"/>
                  </a:lnTo>
                  <a:lnTo>
                    <a:pt x="2331" y="2660"/>
                  </a:lnTo>
                  <a:lnTo>
                    <a:pt x="2381" y="2559"/>
                  </a:lnTo>
                  <a:lnTo>
                    <a:pt x="2407" y="2432"/>
                  </a:lnTo>
                  <a:lnTo>
                    <a:pt x="2381" y="2331"/>
                  </a:lnTo>
                  <a:lnTo>
                    <a:pt x="1495" y="203"/>
                  </a:lnTo>
                  <a:lnTo>
                    <a:pt x="1444" y="127"/>
                  </a:lnTo>
                  <a:lnTo>
                    <a:pt x="1368" y="51"/>
                  </a:lnTo>
                  <a:lnTo>
                    <a:pt x="1292" y="26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7"/>
          <p:cNvSpPr txBox="1"/>
          <p:nvPr>
            <p:ph type="title"/>
          </p:nvPr>
        </p:nvSpPr>
        <p:spPr>
          <a:xfrm>
            <a:off x="1005150" y="2440750"/>
            <a:ext cx="7133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Algoritmo de Wilson</a:t>
            </a:r>
            <a:endParaRPr/>
          </a:p>
        </p:txBody>
      </p:sp>
      <p:sp>
        <p:nvSpPr>
          <p:cNvPr id="633" name="Google Shape;633;p47"/>
          <p:cNvSpPr txBox="1"/>
          <p:nvPr>
            <p:ph idx="2" type="title"/>
          </p:nvPr>
        </p:nvSpPr>
        <p:spPr>
          <a:xfrm>
            <a:off x="3857100" y="1308700"/>
            <a:ext cx="1429800" cy="11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cxnSp>
        <p:nvCxnSpPr>
          <p:cNvPr id="634" name="Google Shape;634;p47"/>
          <p:cNvCxnSpPr/>
          <p:nvPr/>
        </p:nvCxnSpPr>
        <p:spPr>
          <a:xfrm rot="10800000">
            <a:off x="4099200" y="2432437"/>
            <a:ext cx="945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8"/>
          <p:cNvSpPr txBox="1"/>
          <p:nvPr>
            <p:ph idx="6" type="title"/>
          </p:nvPr>
        </p:nvSpPr>
        <p:spPr>
          <a:xfrm>
            <a:off x="720000" y="7130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Explicación de su funcionamiento</a:t>
            </a:r>
            <a:endParaRPr/>
          </a:p>
        </p:txBody>
      </p:sp>
      <p:sp>
        <p:nvSpPr>
          <p:cNvPr id="640" name="Google Shape;640;p48"/>
          <p:cNvSpPr txBox="1"/>
          <p:nvPr>
            <p:ph idx="3" type="subTitle"/>
          </p:nvPr>
        </p:nvSpPr>
        <p:spPr>
          <a:xfrm>
            <a:off x="1265250" y="1370200"/>
            <a:ext cx="6613500" cy="162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aplicar el algoritmo de Wilson a nuestro programa y así trabajar con el código de manera dinámica, hemos decidido pasar los datos de cada usuario que estaban en la matriz inicial a una </a:t>
            </a:r>
            <a:r>
              <a:rPr lang="en"/>
              <a:t>estructura </a:t>
            </a:r>
            <a:r>
              <a:rPr lang="en"/>
              <a:t>dinámica.          Así, cuando la distancia entre el dato elegido y el resto de datos del propio Dataset no sea la mínima, podremos eliminarlo fácilmente.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ello, empleamos las siguientes estructuras de datos:</a:t>
            </a:r>
            <a:endParaRPr/>
          </a:p>
        </p:txBody>
      </p:sp>
      <p:grpSp>
        <p:nvGrpSpPr>
          <p:cNvPr id="641" name="Google Shape;641;p48"/>
          <p:cNvGrpSpPr/>
          <p:nvPr/>
        </p:nvGrpSpPr>
        <p:grpSpPr>
          <a:xfrm>
            <a:off x="1005572" y="4055298"/>
            <a:ext cx="548895" cy="457189"/>
            <a:chOff x="238125" y="2659600"/>
            <a:chExt cx="395800" cy="395800"/>
          </a:xfrm>
        </p:grpSpPr>
        <p:sp>
          <p:nvSpPr>
            <p:cNvPr id="642" name="Google Shape;642;p48"/>
            <p:cNvSpPr/>
            <p:nvPr/>
          </p:nvSpPr>
          <p:spPr>
            <a:xfrm>
              <a:off x="238125" y="2659600"/>
              <a:ext cx="395800" cy="395800"/>
            </a:xfrm>
            <a:custGeom>
              <a:rect b="b" l="l" r="r" t="t"/>
              <a:pathLst>
                <a:path extrusionOk="0" h="15832" w="15832">
                  <a:moveTo>
                    <a:pt x="15223" y="608"/>
                  </a:moveTo>
                  <a:lnTo>
                    <a:pt x="15223" y="2229"/>
                  </a:lnTo>
                  <a:lnTo>
                    <a:pt x="608" y="2229"/>
                  </a:lnTo>
                  <a:lnTo>
                    <a:pt x="608" y="608"/>
                  </a:lnTo>
                  <a:close/>
                  <a:moveTo>
                    <a:pt x="14286" y="4433"/>
                  </a:moveTo>
                  <a:lnTo>
                    <a:pt x="15021" y="5953"/>
                  </a:lnTo>
                  <a:lnTo>
                    <a:pt x="13552" y="5953"/>
                  </a:lnTo>
                  <a:lnTo>
                    <a:pt x="14286" y="4433"/>
                  </a:lnTo>
                  <a:close/>
                  <a:moveTo>
                    <a:pt x="15223" y="6561"/>
                  </a:moveTo>
                  <a:lnTo>
                    <a:pt x="15223" y="13476"/>
                  </a:lnTo>
                  <a:lnTo>
                    <a:pt x="14464" y="13476"/>
                  </a:lnTo>
                  <a:lnTo>
                    <a:pt x="14464" y="10816"/>
                  </a:lnTo>
                  <a:lnTo>
                    <a:pt x="14438" y="10690"/>
                  </a:lnTo>
                  <a:lnTo>
                    <a:pt x="14362" y="10588"/>
                  </a:lnTo>
                  <a:lnTo>
                    <a:pt x="14261" y="10512"/>
                  </a:lnTo>
                  <a:lnTo>
                    <a:pt x="14160" y="10487"/>
                  </a:lnTo>
                  <a:lnTo>
                    <a:pt x="14033" y="10512"/>
                  </a:lnTo>
                  <a:lnTo>
                    <a:pt x="13932" y="10588"/>
                  </a:lnTo>
                  <a:lnTo>
                    <a:pt x="13856" y="10690"/>
                  </a:lnTo>
                  <a:lnTo>
                    <a:pt x="13856" y="10816"/>
                  </a:lnTo>
                  <a:lnTo>
                    <a:pt x="13856" y="13476"/>
                  </a:lnTo>
                  <a:lnTo>
                    <a:pt x="13349" y="13476"/>
                  </a:lnTo>
                  <a:lnTo>
                    <a:pt x="13349" y="6561"/>
                  </a:lnTo>
                  <a:close/>
                  <a:moveTo>
                    <a:pt x="15223" y="14109"/>
                  </a:moveTo>
                  <a:lnTo>
                    <a:pt x="15223" y="14844"/>
                  </a:lnTo>
                  <a:lnTo>
                    <a:pt x="15198" y="14996"/>
                  </a:lnTo>
                  <a:lnTo>
                    <a:pt x="15097" y="15122"/>
                  </a:lnTo>
                  <a:lnTo>
                    <a:pt x="14995" y="15198"/>
                  </a:lnTo>
                  <a:lnTo>
                    <a:pt x="14843" y="15224"/>
                  </a:lnTo>
                  <a:lnTo>
                    <a:pt x="13729" y="15224"/>
                  </a:lnTo>
                  <a:lnTo>
                    <a:pt x="13577" y="15198"/>
                  </a:lnTo>
                  <a:lnTo>
                    <a:pt x="13476" y="15122"/>
                  </a:lnTo>
                  <a:lnTo>
                    <a:pt x="13400" y="14996"/>
                  </a:lnTo>
                  <a:lnTo>
                    <a:pt x="13349" y="14844"/>
                  </a:lnTo>
                  <a:lnTo>
                    <a:pt x="13349" y="14109"/>
                  </a:lnTo>
                  <a:close/>
                  <a:moveTo>
                    <a:pt x="304" y="0"/>
                  </a:moveTo>
                  <a:lnTo>
                    <a:pt x="177" y="26"/>
                  </a:lnTo>
                  <a:lnTo>
                    <a:pt x="76" y="76"/>
                  </a:lnTo>
                  <a:lnTo>
                    <a:pt x="25" y="178"/>
                  </a:lnTo>
                  <a:lnTo>
                    <a:pt x="0" y="304"/>
                  </a:lnTo>
                  <a:lnTo>
                    <a:pt x="0" y="15528"/>
                  </a:lnTo>
                  <a:lnTo>
                    <a:pt x="25" y="15654"/>
                  </a:lnTo>
                  <a:lnTo>
                    <a:pt x="76" y="15756"/>
                  </a:lnTo>
                  <a:lnTo>
                    <a:pt x="177" y="15806"/>
                  </a:lnTo>
                  <a:lnTo>
                    <a:pt x="304" y="15832"/>
                  </a:lnTo>
                  <a:lnTo>
                    <a:pt x="14843" y="15832"/>
                  </a:lnTo>
                  <a:lnTo>
                    <a:pt x="15046" y="15806"/>
                  </a:lnTo>
                  <a:lnTo>
                    <a:pt x="15223" y="15756"/>
                  </a:lnTo>
                  <a:lnTo>
                    <a:pt x="15401" y="15680"/>
                  </a:lnTo>
                  <a:lnTo>
                    <a:pt x="15553" y="15553"/>
                  </a:lnTo>
                  <a:lnTo>
                    <a:pt x="15654" y="15401"/>
                  </a:lnTo>
                  <a:lnTo>
                    <a:pt x="15755" y="15224"/>
                  </a:lnTo>
                  <a:lnTo>
                    <a:pt x="15806" y="15046"/>
                  </a:lnTo>
                  <a:lnTo>
                    <a:pt x="15831" y="14844"/>
                  </a:lnTo>
                  <a:lnTo>
                    <a:pt x="15831" y="6257"/>
                  </a:lnTo>
                  <a:lnTo>
                    <a:pt x="15831" y="6181"/>
                  </a:lnTo>
                  <a:lnTo>
                    <a:pt x="15806" y="6130"/>
                  </a:lnTo>
                  <a:lnTo>
                    <a:pt x="14565" y="3597"/>
                  </a:lnTo>
                  <a:lnTo>
                    <a:pt x="14514" y="3521"/>
                  </a:lnTo>
                  <a:lnTo>
                    <a:pt x="14438" y="3471"/>
                  </a:lnTo>
                  <a:lnTo>
                    <a:pt x="14362" y="3420"/>
                  </a:lnTo>
                  <a:lnTo>
                    <a:pt x="14210" y="3420"/>
                  </a:lnTo>
                  <a:lnTo>
                    <a:pt x="14134" y="3471"/>
                  </a:lnTo>
                  <a:lnTo>
                    <a:pt x="14058" y="3521"/>
                  </a:lnTo>
                  <a:lnTo>
                    <a:pt x="14008" y="3597"/>
                  </a:lnTo>
                  <a:lnTo>
                    <a:pt x="12766" y="6130"/>
                  </a:lnTo>
                  <a:lnTo>
                    <a:pt x="12741" y="6181"/>
                  </a:lnTo>
                  <a:lnTo>
                    <a:pt x="12741" y="6257"/>
                  </a:lnTo>
                  <a:lnTo>
                    <a:pt x="12741" y="14844"/>
                  </a:lnTo>
                  <a:lnTo>
                    <a:pt x="12766" y="15046"/>
                  </a:lnTo>
                  <a:lnTo>
                    <a:pt x="12817" y="15224"/>
                  </a:lnTo>
                  <a:lnTo>
                    <a:pt x="608" y="15224"/>
                  </a:lnTo>
                  <a:lnTo>
                    <a:pt x="608" y="2837"/>
                  </a:lnTo>
                  <a:lnTo>
                    <a:pt x="15223" y="2837"/>
                  </a:lnTo>
                  <a:lnTo>
                    <a:pt x="15223" y="3547"/>
                  </a:lnTo>
                  <a:lnTo>
                    <a:pt x="15249" y="3673"/>
                  </a:lnTo>
                  <a:lnTo>
                    <a:pt x="15299" y="3775"/>
                  </a:lnTo>
                  <a:lnTo>
                    <a:pt x="15401" y="3851"/>
                  </a:lnTo>
                  <a:lnTo>
                    <a:pt x="15527" y="3876"/>
                  </a:lnTo>
                  <a:lnTo>
                    <a:pt x="15654" y="3851"/>
                  </a:lnTo>
                  <a:lnTo>
                    <a:pt x="15730" y="3775"/>
                  </a:lnTo>
                  <a:lnTo>
                    <a:pt x="15806" y="3673"/>
                  </a:lnTo>
                  <a:lnTo>
                    <a:pt x="15831" y="3547"/>
                  </a:lnTo>
                  <a:lnTo>
                    <a:pt x="15831" y="304"/>
                  </a:lnTo>
                  <a:lnTo>
                    <a:pt x="15806" y="178"/>
                  </a:lnTo>
                  <a:lnTo>
                    <a:pt x="15730" y="76"/>
                  </a:lnTo>
                  <a:lnTo>
                    <a:pt x="15654" y="26"/>
                  </a:lnTo>
                  <a:lnTo>
                    <a:pt x="155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8"/>
            <p:cNvSpPr/>
            <p:nvPr/>
          </p:nvSpPr>
          <p:spPr>
            <a:xfrm>
              <a:off x="402125" y="2687450"/>
              <a:ext cx="190000" cy="15225"/>
            </a:xfrm>
            <a:custGeom>
              <a:rect b="b" l="l" r="r" t="t"/>
              <a:pathLst>
                <a:path extrusionOk="0" h="609" w="7600">
                  <a:moveTo>
                    <a:pt x="304" y="1"/>
                  </a:moveTo>
                  <a:lnTo>
                    <a:pt x="178" y="26"/>
                  </a:lnTo>
                  <a:lnTo>
                    <a:pt x="77" y="77"/>
                  </a:lnTo>
                  <a:lnTo>
                    <a:pt x="26" y="178"/>
                  </a:lnTo>
                  <a:lnTo>
                    <a:pt x="1" y="305"/>
                  </a:lnTo>
                  <a:lnTo>
                    <a:pt x="26" y="431"/>
                  </a:lnTo>
                  <a:lnTo>
                    <a:pt x="77" y="533"/>
                  </a:lnTo>
                  <a:lnTo>
                    <a:pt x="178" y="583"/>
                  </a:lnTo>
                  <a:lnTo>
                    <a:pt x="304" y="609"/>
                  </a:lnTo>
                  <a:lnTo>
                    <a:pt x="7296" y="609"/>
                  </a:lnTo>
                  <a:lnTo>
                    <a:pt x="7422" y="583"/>
                  </a:lnTo>
                  <a:lnTo>
                    <a:pt x="7524" y="533"/>
                  </a:lnTo>
                  <a:lnTo>
                    <a:pt x="7574" y="431"/>
                  </a:lnTo>
                  <a:lnTo>
                    <a:pt x="7600" y="305"/>
                  </a:lnTo>
                  <a:lnTo>
                    <a:pt x="7574" y="178"/>
                  </a:lnTo>
                  <a:lnTo>
                    <a:pt x="7524" y="77"/>
                  </a:lnTo>
                  <a:lnTo>
                    <a:pt x="7422" y="26"/>
                  </a:lnTo>
                  <a:lnTo>
                    <a:pt x="72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8"/>
            <p:cNvSpPr/>
            <p:nvPr/>
          </p:nvSpPr>
          <p:spPr>
            <a:xfrm>
              <a:off x="310925" y="2687450"/>
              <a:ext cx="15225" cy="15225"/>
            </a:xfrm>
            <a:custGeom>
              <a:rect b="b" l="l" r="r" t="t"/>
              <a:pathLst>
                <a:path extrusionOk="0" h="609" w="609">
                  <a:moveTo>
                    <a:pt x="305" y="1"/>
                  </a:moveTo>
                  <a:lnTo>
                    <a:pt x="178" y="26"/>
                  </a:lnTo>
                  <a:lnTo>
                    <a:pt x="77" y="77"/>
                  </a:lnTo>
                  <a:lnTo>
                    <a:pt x="26" y="178"/>
                  </a:lnTo>
                  <a:lnTo>
                    <a:pt x="1" y="305"/>
                  </a:lnTo>
                  <a:lnTo>
                    <a:pt x="26" y="431"/>
                  </a:lnTo>
                  <a:lnTo>
                    <a:pt x="77" y="533"/>
                  </a:lnTo>
                  <a:lnTo>
                    <a:pt x="178" y="583"/>
                  </a:lnTo>
                  <a:lnTo>
                    <a:pt x="305" y="609"/>
                  </a:lnTo>
                  <a:lnTo>
                    <a:pt x="406" y="583"/>
                  </a:lnTo>
                  <a:lnTo>
                    <a:pt x="508" y="533"/>
                  </a:lnTo>
                  <a:lnTo>
                    <a:pt x="584" y="431"/>
                  </a:lnTo>
                  <a:lnTo>
                    <a:pt x="609" y="305"/>
                  </a:lnTo>
                  <a:lnTo>
                    <a:pt x="584" y="178"/>
                  </a:lnTo>
                  <a:lnTo>
                    <a:pt x="508" y="77"/>
                  </a:lnTo>
                  <a:lnTo>
                    <a:pt x="406" y="2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8"/>
            <p:cNvSpPr/>
            <p:nvPr/>
          </p:nvSpPr>
          <p:spPr>
            <a:xfrm>
              <a:off x="279900" y="2687450"/>
              <a:ext cx="15225" cy="15225"/>
            </a:xfrm>
            <a:custGeom>
              <a:rect b="b" l="l" r="r" t="t"/>
              <a:pathLst>
                <a:path extrusionOk="0" h="609" w="609">
                  <a:moveTo>
                    <a:pt x="305" y="1"/>
                  </a:moveTo>
                  <a:lnTo>
                    <a:pt x="178" y="26"/>
                  </a:lnTo>
                  <a:lnTo>
                    <a:pt x="77" y="77"/>
                  </a:lnTo>
                  <a:lnTo>
                    <a:pt x="26" y="178"/>
                  </a:lnTo>
                  <a:lnTo>
                    <a:pt x="1" y="305"/>
                  </a:lnTo>
                  <a:lnTo>
                    <a:pt x="26" y="431"/>
                  </a:lnTo>
                  <a:lnTo>
                    <a:pt x="77" y="533"/>
                  </a:lnTo>
                  <a:lnTo>
                    <a:pt x="178" y="583"/>
                  </a:lnTo>
                  <a:lnTo>
                    <a:pt x="305" y="609"/>
                  </a:lnTo>
                  <a:lnTo>
                    <a:pt x="431" y="583"/>
                  </a:lnTo>
                  <a:lnTo>
                    <a:pt x="533" y="533"/>
                  </a:lnTo>
                  <a:lnTo>
                    <a:pt x="583" y="431"/>
                  </a:lnTo>
                  <a:lnTo>
                    <a:pt x="609" y="305"/>
                  </a:lnTo>
                  <a:lnTo>
                    <a:pt x="583" y="178"/>
                  </a:lnTo>
                  <a:lnTo>
                    <a:pt x="533" y="77"/>
                  </a:lnTo>
                  <a:lnTo>
                    <a:pt x="431" y="2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8"/>
            <p:cNvSpPr/>
            <p:nvPr/>
          </p:nvSpPr>
          <p:spPr>
            <a:xfrm>
              <a:off x="341325" y="2687450"/>
              <a:ext cx="15875" cy="15225"/>
            </a:xfrm>
            <a:custGeom>
              <a:rect b="b" l="l" r="r" t="t"/>
              <a:pathLst>
                <a:path extrusionOk="0" h="609" w="635">
                  <a:moveTo>
                    <a:pt x="330" y="1"/>
                  </a:moveTo>
                  <a:lnTo>
                    <a:pt x="203" y="26"/>
                  </a:lnTo>
                  <a:lnTo>
                    <a:pt x="102" y="77"/>
                  </a:lnTo>
                  <a:lnTo>
                    <a:pt x="26" y="178"/>
                  </a:lnTo>
                  <a:lnTo>
                    <a:pt x="1" y="305"/>
                  </a:lnTo>
                  <a:lnTo>
                    <a:pt x="26" y="431"/>
                  </a:lnTo>
                  <a:lnTo>
                    <a:pt x="102" y="533"/>
                  </a:lnTo>
                  <a:lnTo>
                    <a:pt x="203" y="583"/>
                  </a:lnTo>
                  <a:lnTo>
                    <a:pt x="330" y="609"/>
                  </a:lnTo>
                  <a:lnTo>
                    <a:pt x="431" y="583"/>
                  </a:lnTo>
                  <a:lnTo>
                    <a:pt x="533" y="533"/>
                  </a:lnTo>
                  <a:lnTo>
                    <a:pt x="609" y="431"/>
                  </a:lnTo>
                  <a:lnTo>
                    <a:pt x="634" y="305"/>
                  </a:lnTo>
                  <a:lnTo>
                    <a:pt x="609" y="178"/>
                  </a:lnTo>
                  <a:lnTo>
                    <a:pt x="533" y="77"/>
                  </a:lnTo>
                  <a:lnTo>
                    <a:pt x="431" y="26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8"/>
            <p:cNvSpPr/>
            <p:nvPr/>
          </p:nvSpPr>
          <p:spPr>
            <a:xfrm>
              <a:off x="279900" y="2752050"/>
              <a:ext cx="123525" cy="127300"/>
            </a:xfrm>
            <a:custGeom>
              <a:rect b="b" l="l" r="r" t="t"/>
              <a:pathLst>
                <a:path extrusionOk="0" h="5092" w="4941">
                  <a:moveTo>
                    <a:pt x="4332" y="634"/>
                  </a:moveTo>
                  <a:lnTo>
                    <a:pt x="4332" y="4459"/>
                  </a:lnTo>
                  <a:lnTo>
                    <a:pt x="609" y="4459"/>
                  </a:lnTo>
                  <a:lnTo>
                    <a:pt x="609" y="634"/>
                  </a:lnTo>
                  <a:close/>
                  <a:moveTo>
                    <a:pt x="305" y="1"/>
                  </a:moveTo>
                  <a:lnTo>
                    <a:pt x="178" y="26"/>
                  </a:lnTo>
                  <a:lnTo>
                    <a:pt x="77" y="102"/>
                  </a:lnTo>
                  <a:lnTo>
                    <a:pt x="26" y="203"/>
                  </a:lnTo>
                  <a:lnTo>
                    <a:pt x="1" y="330"/>
                  </a:lnTo>
                  <a:lnTo>
                    <a:pt x="1" y="4763"/>
                  </a:lnTo>
                  <a:lnTo>
                    <a:pt x="26" y="4889"/>
                  </a:lnTo>
                  <a:lnTo>
                    <a:pt x="77" y="4991"/>
                  </a:lnTo>
                  <a:lnTo>
                    <a:pt x="178" y="5067"/>
                  </a:lnTo>
                  <a:lnTo>
                    <a:pt x="305" y="5092"/>
                  </a:lnTo>
                  <a:lnTo>
                    <a:pt x="4636" y="5092"/>
                  </a:lnTo>
                  <a:lnTo>
                    <a:pt x="4763" y="5067"/>
                  </a:lnTo>
                  <a:lnTo>
                    <a:pt x="4864" y="4991"/>
                  </a:lnTo>
                  <a:lnTo>
                    <a:pt x="4915" y="4889"/>
                  </a:lnTo>
                  <a:lnTo>
                    <a:pt x="4940" y="4763"/>
                  </a:lnTo>
                  <a:lnTo>
                    <a:pt x="4940" y="330"/>
                  </a:lnTo>
                  <a:lnTo>
                    <a:pt x="4915" y="203"/>
                  </a:lnTo>
                  <a:lnTo>
                    <a:pt x="4864" y="102"/>
                  </a:lnTo>
                  <a:lnTo>
                    <a:pt x="4763" y="26"/>
                  </a:lnTo>
                  <a:lnTo>
                    <a:pt x="46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8"/>
            <p:cNvSpPr/>
            <p:nvPr/>
          </p:nvSpPr>
          <p:spPr>
            <a:xfrm>
              <a:off x="584500" y="2897700"/>
              <a:ext cx="15225" cy="15850"/>
            </a:xfrm>
            <a:custGeom>
              <a:rect b="b" l="l" r="r" t="t"/>
              <a:pathLst>
                <a:path extrusionOk="0" h="634" w="609">
                  <a:moveTo>
                    <a:pt x="305" y="0"/>
                  </a:moveTo>
                  <a:lnTo>
                    <a:pt x="178" y="26"/>
                  </a:lnTo>
                  <a:lnTo>
                    <a:pt x="77" y="102"/>
                  </a:lnTo>
                  <a:lnTo>
                    <a:pt x="1" y="203"/>
                  </a:lnTo>
                  <a:lnTo>
                    <a:pt x="1" y="330"/>
                  </a:lnTo>
                  <a:lnTo>
                    <a:pt x="1" y="456"/>
                  </a:lnTo>
                  <a:lnTo>
                    <a:pt x="77" y="532"/>
                  </a:lnTo>
                  <a:lnTo>
                    <a:pt x="178" y="608"/>
                  </a:lnTo>
                  <a:lnTo>
                    <a:pt x="305" y="634"/>
                  </a:lnTo>
                  <a:lnTo>
                    <a:pt x="406" y="608"/>
                  </a:lnTo>
                  <a:lnTo>
                    <a:pt x="507" y="532"/>
                  </a:lnTo>
                  <a:lnTo>
                    <a:pt x="583" y="456"/>
                  </a:lnTo>
                  <a:lnTo>
                    <a:pt x="609" y="330"/>
                  </a:lnTo>
                  <a:lnTo>
                    <a:pt x="583" y="203"/>
                  </a:lnTo>
                  <a:lnTo>
                    <a:pt x="507" y="102"/>
                  </a:lnTo>
                  <a:lnTo>
                    <a:pt x="406" y="2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8"/>
            <p:cNvSpPr/>
            <p:nvPr/>
          </p:nvSpPr>
          <p:spPr>
            <a:xfrm>
              <a:off x="424300" y="2752050"/>
              <a:ext cx="114625" cy="15850"/>
            </a:xfrm>
            <a:custGeom>
              <a:rect b="b" l="l" r="r" t="t"/>
              <a:pathLst>
                <a:path extrusionOk="0" h="634" w="4585">
                  <a:moveTo>
                    <a:pt x="304" y="1"/>
                  </a:moveTo>
                  <a:lnTo>
                    <a:pt x="203" y="26"/>
                  </a:lnTo>
                  <a:lnTo>
                    <a:pt x="101" y="102"/>
                  </a:lnTo>
                  <a:lnTo>
                    <a:pt x="25" y="203"/>
                  </a:lnTo>
                  <a:lnTo>
                    <a:pt x="0" y="330"/>
                  </a:lnTo>
                  <a:lnTo>
                    <a:pt x="25" y="431"/>
                  </a:lnTo>
                  <a:lnTo>
                    <a:pt x="101" y="532"/>
                  </a:lnTo>
                  <a:lnTo>
                    <a:pt x="203" y="608"/>
                  </a:lnTo>
                  <a:lnTo>
                    <a:pt x="304" y="634"/>
                  </a:lnTo>
                  <a:lnTo>
                    <a:pt x="4281" y="634"/>
                  </a:lnTo>
                  <a:lnTo>
                    <a:pt x="4408" y="608"/>
                  </a:lnTo>
                  <a:lnTo>
                    <a:pt x="4509" y="532"/>
                  </a:lnTo>
                  <a:lnTo>
                    <a:pt x="4560" y="431"/>
                  </a:lnTo>
                  <a:lnTo>
                    <a:pt x="4585" y="330"/>
                  </a:lnTo>
                  <a:lnTo>
                    <a:pt x="4560" y="203"/>
                  </a:lnTo>
                  <a:lnTo>
                    <a:pt x="4509" y="102"/>
                  </a:lnTo>
                  <a:lnTo>
                    <a:pt x="4408" y="26"/>
                  </a:lnTo>
                  <a:lnTo>
                    <a:pt x="428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8"/>
            <p:cNvSpPr/>
            <p:nvPr/>
          </p:nvSpPr>
          <p:spPr>
            <a:xfrm>
              <a:off x="424300" y="2789425"/>
              <a:ext cx="114625" cy="15200"/>
            </a:xfrm>
            <a:custGeom>
              <a:rect b="b" l="l" r="r" t="t"/>
              <a:pathLst>
                <a:path extrusionOk="0" h="608" w="4585">
                  <a:moveTo>
                    <a:pt x="304" y="0"/>
                  </a:moveTo>
                  <a:lnTo>
                    <a:pt x="203" y="25"/>
                  </a:lnTo>
                  <a:lnTo>
                    <a:pt x="101" y="101"/>
                  </a:lnTo>
                  <a:lnTo>
                    <a:pt x="25" y="177"/>
                  </a:lnTo>
                  <a:lnTo>
                    <a:pt x="0" y="304"/>
                  </a:lnTo>
                  <a:lnTo>
                    <a:pt x="25" y="431"/>
                  </a:lnTo>
                  <a:lnTo>
                    <a:pt x="101" y="532"/>
                  </a:lnTo>
                  <a:lnTo>
                    <a:pt x="203" y="608"/>
                  </a:lnTo>
                  <a:lnTo>
                    <a:pt x="4408" y="608"/>
                  </a:lnTo>
                  <a:lnTo>
                    <a:pt x="4509" y="532"/>
                  </a:lnTo>
                  <a:lnTo>
                    <a:pt x="4560" y="431"/>
                  </a:lnTo>
                  <a:lnTo>
                    <a:pt x="4585" y="304"/>
                  </a:lnTo>
                  <a:lnTo>
                    <a:pt x="4560" y="177"/>
                  </a:lnTo>
                  <a:lnTo>
                    <a:pt x="4509" y="101"/>
                  </a:lnTo>
                  <a:lnTo>
                    <a:pt x="4408" y="25"/>
                  </a:lnTo>
                  <a:lnTo>
                    <a:pt x="4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8"/>
            <p:cNvSpPr/>
            <p:nvPr/>
          </p:nvSpPr>
          <p:spPr>
            <a:xfrm>
              <a:off x="424300" y="2826775"/>
              <a:ext cx="114625" cy="15225"/>
            </a:xfrm>
            <a:custGeom>
              <a:rect b="b" l="l" r="r" t="t"/>
              <a:pathLst>
                <a:path extrusionOk="0" h="609" w="4585">
                  <a:moveTo>
                    <a:pt x="304" y="0"/>
                  </a:moveTo>
                  <a:lnTo>
                    <a:pt x="203" y="26"/>
                  </a:lnTo>
                  <a:lnTo>
                    <a:pt x="101" y="76"/>
                  </a:lnTo>
                  <a:lnTo>
                    <a:pt x="25" y="178"/>
                  </a:lnTo>
                  <a:lnTo>
                    <a:pt x="0" y="304"/>
                  </a:lnTo>
                  <a:lnTo>
                    <a:pt x="25" y="431"/>
                  </a:lnTo>
                  <a:lnTo>
                    <a:pt x="101" y="532"/>
                  </a:lnTo>
                  <a:lnTo>
                    <a:pt x="203" y="583"/>
                  </a:lnTo>
                  <a:lnTo>
                    <a:pt x="304" y="608"/>
                  </a:lnTo>
                  <a:lnTo>
                    <a:pt x="4281" y="608"/>
                  </a:lnTo>
                  <a:lnTo>
                    <a:pt x="4408" y="583"/>
                  </a:lnTo>
                  <a:lnTo>
                    <a:pt x="4509" y="532"/>
                  </a:lnTo>
                  <a:lnTo>
                    <a:pt x="4560" y="431"/>
                  </a:lnTo>
                  <a:lnTo>
                    <a:pt x="4585" y="304"/>
                  </a:lnTo>
                  <a:lnTo>
                    <a:pt x="4560" y="178"/>
                  </a:lnTo>
                  <a:lnTo>
                    <a:pt x="4509" y="76"/>
                  </a:lnTo>
                  <a:lnTo>
                    <a:pt x="4408" y="26"/>
                  </a:lnTo>
                  <a:lnTo>
                    <a:pt x="42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8"/>
            <p:cNvSpPr/>
            <p:nvPr/>
          </p:nvSpPr>
          <p:spPr>
            <a:xfrm>
              <a:off x="424300" y="2863500"/>
              <a:ext cx="53850" cy="15850"/>
            </a:xfrm>
            <a:custGeom>
              <a:rect b="b" l="l" r="r" t="t"/>
              <a:pathLst>
                <a:path extrusionOk="0" h="634" w="2154">
                  <a:moveTo>
                    <a:pt x="304" y="1"/>
                  </a:moveTo>
                  <a:lnTo>
                    <a:pt x="203" y="26"/>
                  </a:lnTo>
                  <a:lnTo>
                    <a:pt x="101" y="102"/>
                  </a:lnTo>
                  <a:lnTo>
                    <a:pt x="25" y="203"/>
                  </a:lnTo>
                  <a:lnTo>
                    <a:pt x="0" y="305"/>
                  </a:lnTo>
                  <a:lnTo>
                    <a:pt x="25" y="431"/>
                  </a:lnTo>
                  <a:lnTo>
                    <a:pt x="101" y="533"/>
                  </a:lnTo>
                  <a:lnTo>
                    <a:pt x="203" y="609"/>
                  </a:lnTo>
                  <a:lnTo>
                    <a:pt x="304" y="634"/>
                  </a:lnTo>
                  <a:lnTo>
                    <a:pt x="1824" y="634"/>
                  </a:lnTo>
                  <a:lnTo>
                    <a:pt x="1951" y="609"/>
                  </a:lnTo>
                  <a:lnTo>
                    <a:pt x="2052" y="533"/>
                  </a:lnTo>
                  <a:lnTo>
                    <a:pt x="2128" y="431"/>
                  </a:lnTo>
                  <a:lnTo>
                    <a:pt x="2153" y="305"/>
                  </a:lnTo>
                  <a:lnTo>
                    <a:pt x="2128" y="203"/>
                  </a:lnTo>
                  <a:lnTo>
                    <a:pt x="2052" y="102"/>
                  </a:lnTo>
                  <a:lnTo>
                    <a:pt x="1951" y="26"/>
                  </a:lnTo>
                  <a:lnTo>
                    <a:pt x="18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8"/>
            <p:cNvSpPr/>
            <p:nvPr/>
          </p:nvSpPr>
          <p:spPr>
            <a:xfrm>
              <a:off x="430000" y="2916075"/>
              <a:ext cx="108925" cy="15850"/>
            </a:xfrm>
            <a:custGeom>
              <a:rect b="b" l="l" r="r" t="t"/>
              <a:pathLst>
                <a:path extrusionOk="0" h="634" w="4357">
                  <a:moveTo>
                    <a:pt x="304" y="0"/>
                  </a:moveTo>
                  <a:lnTo>
                    <a:pt x="203" y="25"/>
                  </a:lnTo>
                  <a:lnTo>
                    <a:pt x="101" y="101"/>
                  </a:lnTo>
                  <a:lnTo>
                    <a:pt x="25" y="203"/>
                  </a:lnTo>
                  <a:lnTo>
                    <a:pt x="0" y="329"/>
                  </a:lnTo>
                  <a:lnTo>
                    <a:pt x="25" y="431"/>
                  </a:lnTo>
                  <a:lnTo>
                    <a:pt x="101" y="532"/>
                  </a:lnTo>
                  <a:lnTo>
                    <a:pt x="203" y="608"/>
                  </a:lnTo>
                  <a:lnTo>
                    <a:pt x="304" y="633"/>
                  </a:lnTo>
                  <a:lnTo>
                    <a:pt x="4053" y="633"/>
                  </a:lnTo>
                  <a:lnTo>
                    <a:pt x="4180" y="608"/>
                  </a:lnTo>
                  <a:lnTo>
                    <a:pt x="4281" y="532"/>
                  </a:lnTo>
                  <a:lnTo>
                    <a:pt x="4332" y="431"/>
                  </a:lnTo>
                  <a:lnTo>
                    <a:pt x="4357" y="329"/>
                  </a:lnTo>
                  <a:lnTo>
                    <a:pt x="4332" y="203"/>
                  </a:lnTo>
                  <a:lnTo>
                    <a:pt x="4281" y="101"/>
                  </a:lnTo>
                  <a:lnTo>
                    <a:pt x="4180" y="25"/>
                  </a:lnTo>
                  <a:lnTo>
                    <a:pt x="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8"/>
            <p:cNvSpPr/>
            <p:nvPr/>
          </p:nvSpPr>
          <p:spPr>
            <a:xfrm>
              <a:off x="316000" y="2916075"/>
              <a:ext cx="87425" cy="15850"/>
            </a:xfrm>
            <a:custGeom>
              <a:rect b="b" l="l" r="r" t="t"/>
              <a:pathLst>
                <a:path extrusionOk="0" h="634" w="3497">
                  <a:moveTo>
                    <a:pt x="305" y="0"/>
                  </a:moveTo>
                  <a:lnTo>
                    <a:pt x="203" y="25"/>
                  </a:lnTo>
                  <a:lnTo>
                    <a:pt x="102" y="101"/>
                  </a:lnTo>
                  <a:lnTo>
                    <a:pt x="26" y="203"/>
                  </a:lnTo>
                  <a:lnTo>
                    <a:pt x="1" y="329"/>
                  </a:lnTo>
                  <a:lnTo>
                    <a:pt x="26" y="431"/>
                  </a:lnTo>
                  <a:lnTo>
                    <a:pt x="102" y="532"/>
                  </a:lnTo>
                  <a:lnTo>
                    <a:pt x="203" y="608"/>
                  </a:lnTo>
                  <a:lnTo>
                    <a:pt x="305" y="633"/>
                  </a:lnTo>
                  <a:lnTo>
                    <a:pt x="3192" y="633"/>
                  </a:lnTo>
                  <a:lnTo>
                    <a:pt x="3319" y="608"/>
                  </a:lnTo>
                  <a:lnTo>
                    <a:pt x="3420" y="532"/>
                  </a:lnTo>
                  <a:lnTo>
                    <a:pt x="3471" y="431"/>
                  </a:lnTo>
                  <a:lnTo>
                    <a:pt x="3496" y="329"/>
                  </a:lnTo>
                  <a:lnTo>
                    <a:pt x="3471" y="203"/>
                  </a:lnTo>
                  <a:lnTo>
                    <a:pt x="3420" y="101"/>
                  </a:lnTo>
                  <a:lnTo>
                    <a:pt x="3319" y="25"/>
                  </a:lnTo>
                  <a:lnTo>
                    <a:pt x="31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8"/>
            <p:cNvSpPr/>
            <p:nvPr/>
          </p:nvSpPr>
          <p:spPr>
            <a:xfrm>
              <a:off x="279900" y="2916075"/>
              <a:ext cx="15225" cy="15850"/>
            </a:xfrm>
            <a:custGeom>
              <a:rect b="b" l="l" r="r" t="t"/>
              <a:pathLst>
                <a:path extrusionOk="0" h="634" w="609">
                  <a:moveTo>
                    <a:pt x="305" y="0"/>
                  </a:moveTo>
                  <a:lnTo>
                    <a:pt x="178" y="25"/>
                  </a:lnTo>
                  <a:lnTo>
                    <a:pt x="77" y="101"/>
                  </a:lnTo>
                  <a:lnTo>
                    <a:pt x="26" y="203"/>
                  </a:lnTo>
                  <a:lnTo>
                    <a:pt x="1" y="329"/>
                  </a:lnTo>
                  <a:lnTo>
                    <a:pt x="26" y="431"/>
                  </a:lnTo>
                  <a:lnTo>
                    <a:pt x="77" y="532"/>
                  </a:lnTo>
                  <a:lnTo>
                    <a:pt x="178" y="608"/>
                  </a:lnTo>
                  <a:lnTo>
                    <a:pt x="305" y="633"/>
                  </a:lnTo>
                  <a:lnTo>
                    <a:pt x="431" y="608"/>
                  </a:lnTo>
                  <a:lnTo>
                    <a:pt x="533" y="532"/>
                  </a:lnTo>
                  <a:lnTo>
                    <a:pt x="583" y="431"/>
                  </a:lnTo>
                  <a:lnTo>
                    <a:pt x="609" y="329"/>
                  </a:lnTo>
                  <a:lnTo>
                    <a:pt x="583" y="203"/>
                  </a:lnTo>
                  <a:lnTo>
                    <a:pt x="533" y="101"/>
                  </a:lnTo>
                  <a:lnTo>
                    <a:pt x="431" y="2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8"/>
            <p:cNvSpPr/>
            <p:nvPr/>
          </p:nvSpPr>
          <p:spPr>
            <a:xfrm>
              <a:off x="430000" y="2953425"/>
              <a:ext cx="108925" cy="15225"/>
            </a:xfrm>
            <a:custGeom>
              <a:rect b="b" l="l" r="r" t="t"/>
              <a:pathLst>
                <a:path extrusionOk="0" h="609" w="4357">
                  <a:moveTo>
                    <a:pt x="304" y="1"/>
                  </a:moveTo>
                  <a:lnTo>
                    <a:pt x="203" y="26"/>
                  </a:lnTo>
                  <a:lnTo>
                    <a:pt x="101" y="102"/>
                  </a:lnTo>
                  <a:lnTo>
                    <a:pt x="25" y="178"/>
                  </a:lnTo>
                  <a:lnTo>
                    <a:pt x="0" y="304"/>
                  </a:lnTo>
                  <a:lnTo>
                    <a:pt x="25" y="431"/>
                  </a:lnTo>
                  <a:lnTo>
                    <a:pt x="101" y="532"/>
                  </a:lnTo>
                  <a:lnTo>
                    <a:pt x="203" y="583"/>
                  </a:lnTo>
                  <a:lnTo>
                    <a:pt x="304" y="608"/>
                  </a:lnTo>
                  <a:lnTo>
                    <a:pt x="4053" y="608"/>
                  </a:lnTo>
                  <a:lnTo>
                    <a:pt x="4180" y="583"/>
                  </a:lnTo>
                  <a:lnTo>
                    <a:pt x="4281" y="532"/>
                  </a:lnTo>
                  <a:lnTo>
                    <a:pt x="4332" y="431"/>
                  </a:lnTo>
                  <a:lnTo>
                    <a:pt x="4357" y="304"/>
                  </a:lnTo>
                  <a:lnTo>
                    <a:pt x="4332" y="178"/>
                  </a:lnTo>
                  <a:lnTo>
                    <a:pt x="4281" y="102"/>
                  </a:lnTo>
                  <a:lnTo>
                    <a:pt x="4180" y="26"/>
                  </a:lnTo>
                  <a:lnTo>
                    <a:pt x="40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8"/>
            <p:cNvSpPr/>
            <p:nvPr/>
          </p:nvSpPr>
          <p:spPr>
            <a:xfrm>
              <a:off x="279900" y="2953425"/>
              <a:ext cx="123525" cy="15225"/>
            </a:xfrm>
            <a:custGeom>
              <a:rect b="b" l="l" r="r" t="t"/>
              <a:pathLst>
                <a:path extrusionOk="0" h="609" w="4941">
                  <a:moveTo>
                    <a:pt x="305" y="1"/>
                  </a:moveTo>
                  <a:lnTo>
                    <a:pt x="178" y="26"/>
                  </a:lnTo>
                  <a:lnTo>
                    <a:pt x="77" y="102"/>
                  </a:lnTo>
                  <a:lnTo>
                    <a:pt x="26" y="178"/>
                  </a:lnTo>
                  <a:lnTo>
                    <a:pt x="1" y="304"/>
                  </a:lnTo>
                  <a:lnTo>
                    <a:pt x="26" y="431"/>
                  </a:lnTo>
                  <a:lnTo>
                    <a:pt x="77" y="532"/>
                  </a:lnTo>
                  <a:lnTo>
                    <a:pt x="178" y="583"/>
                  </a:lnTo>
                  <a:lnTo>
                    <a:pt x="305" y="608"/>
                  </a:lnTo>
                  <a:lnTo>
                    <a:pt x="4636" y="608"/>
                  </a:lnTo>
                  <a:lnTo>
                    <a:pt x="4763" y="583"/>
                  </a:lnTo>
                  <a:lnTo>
                    <a:pt x="4864" y="532"/>
                  </a:lnTo>
                  <a:lnTo>
                    <a:pt x="4915" y="431"/>
                  </a:lnTo>
                  <a:lnTo>
                    <a:pt x="4940" y="304"/>
                  </a:lnTo>
                  <a:lnTo>
                    <a:pt x="4915" y="178"/>
                  </a:lnTo>
                  <a:lnTo>
                    <a:pt x="4864" y="102"/>
                  </a:lnTo>
                  <a:lnTo>
                    <a:pt x="4763" y="26"/>
                  </a:lnTo>
                  <a:lnTo>
                    <a:pt x="46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8"/>
            <p:cNvSpPr/>
            <p:nvPr/>
          </p:nvSpPr>
          <p:spPr>
            <a:xfrm>
              <a:off x="430000" y="2990775"/>
              <a:ext cx="108925" cy="15225"/>
            </a:xfrm>
            <a:custGeom>
              <a:rect b="b" l="l" r="r" t="t"/>
              <a:pathLst>
                <a:path extrusionOk="0" h="609" w="4357">
                  <a:moveTo>
                    <a:pt x="304" y="1"/>
                  </a:moveTo>
                  <a:lnTo>
                    <a:pt x="203" y="26"/>
                  </a:lnTo>
                  <a:lnTo>
                    <a:pt x="101" y="77"/>
                  </a:lnTo>
                  <a:lnTo>
                    <a:pt x="25" y="178"/>
                  </a:lnTo>
                  <a:lnTo>
                    <a:pt x="0" y="305"/>
                  </a:lnTo>
                  <a:lnTo>
                    <a:pt x="25" y="432"/>
                  </a:lnTo>
                  <a:lnTo>
                    <a:pt x="101" y="508"/>
                  </a:lnTo>
                  <a:lnTo>
                    <a:pt x="203" y="584"/>
                  </a:lnTo>
                  <a:lnTo>
                    <a:pt x="304" y="609"/>
                  </a:lnTo>
                  <a:lnTo>
                    <a:pt x="4053" y="609"/>
                  </a:lnTo>
                  <a:lnTo>
                    <a:pt x="4180" y="584"/>
                  </a:lnTo>
                  <a:lnTo>
                    <a:pt x="4281" y="508"/>
                  </a:lnTo>
                  <a:lnTo>
                    <a:pt x="4332" y="432"/>
                  </a:lnTo>
                  <a:lnTo>
                    <a:pt x="4357" y="305"/>
                  </a:lnTo>
                  <a:lnTo>
                    <a:pt x="4332" y="178"/>
                  </a:lnTo>
                  <a:lnTo>
                    <a:pt x="4281" y="77"/>
                  </a:lnTo>
                  <a:lnTo>
                    <a:pt x="4180" y="26"/>
                  </a:lnTo>
                  <a:lnTo>
                    <a:pt x="40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8"/>
            <p:cNvSpPr/>
            <p:nvPr/>
          </p:nvSpPr>
          <p:spPr>
            <a:xfrm>
              <a:off x="279900" y="2990775"/>
              <a:ext cx="123525" cy="15225"/>
            </a:xfrm>
            <a:custGeom>
              <a:rect b="b" l="l" r="r" t="t"/>
              <a:pathLst>
                <a:path extrusionOk="0" h="609" w="4941">
                  <a:moveTo>
                    <a:pt x="305" y="1"/>
                  </a:moveTo>
                  <a:lnTo>
                    <a:pt x="178" y="26"/>
                  </a:lnTo>
                  <a:lnTo>
                    <a:pt x="77" y="77"/>
                  </a:lnTo>
                  <a:lnTo>
                    <a:pt x="26" y="178"/>
                  </a:lnTo>
                  <a:lnTo>
                    <a:pt x="1" y="305"/>
                  </a:lnTo>
                  <a:lnTo>
                    <a:pt x="26" y="432"/>
                  </a:lnTo>
                  <a:lnTo>
                    <a:pt x="77" y="508"/>
                  </a:lnTo>
                  <a:lnTo>
                    <a:pt x="178" y="584"/>
                  </a:lnTo>
                  <a:lnTo>
                    <a:pt x="305" y="609"/>
                  </a:lnTo>
                  <a:lnTo>
                    <a:pt x="4636" y="609"/>
                  </a:lnTo>
                  <a:lnTo>
                    <a:pt x="4763" y="584"/>
                  </a:lnTo>
                  <a:lnTo>
                    <a:pt x="4864" y="508"/>
                  </a:lnTo>
                  <a:lnTo>
                    <a:pt x="4915" y="432"/>
                  </a:lnTo>
                  <a:lnTo>
                    <a:pt x="4940" y="305"/>
                  </a:lnTo>
                  <a:lnTo>
                    <a:pt x="4915" y="178"/>
                  </a:lnTo>
                  <a:lnTo>
                    <a:pt x="4864" y="77"/>
                  </a:lnTo>
                  <a:lnTo>
                    <a:pt x="4763" y="26"/>
                  </a:lnTo>
                  <a:lnTo>
                    <a:pt x="46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8"/>
            <p:cNvSpPr/>
            <p:nvPr/>
          </p:nvSpPr>
          <p:spPr>
            <a:xfrm>
              <a:off x="311575" y="2781175"/>
              <a:ext cx="60175" cy="69050"/>
            </a:xfrm>
            <a:custGeom>
              <a:rect b="b" l="l" r="r" t="t"/>
              <a:pathLst>
                <a:path extrusionOk="0" h="2762" w="2407">
                  <a:moveTo>
                    <a:pt x="1191" y="1115"/>
                  </a:moveTo>
                  <a:lnTo>
                    <a:pt x="1444" y="1673"/>
                  </a:lnTo>
                  <a:lnTo>
                    <a:pt x="963" y="1673"/>
                  </a:lnTo>
                  <a:lnTo>
                    <a:pt x="1191" y="1115"/>
                  </a:lnTo>
                  <a:close/>
                  <a:moveTo>
                    <a:pt x="1191" y="1"/>
                  </a:moveTo>
                  <a:lnTo>
                    <a:pt x="1115" y="26"/>
                  </a:lnTo>
                  <a:lnTo>
                    <a:pt x="1039" y="51"/>
                  </a:lnTo>
                  <a:lnTo>
                    <a:pt x="963" y="127"/>
                  </a:lnTo>
                  <a:lnTo>
                    <a:pt x="912" y="203"/>
                  </a:lnTo>
                  <a:lnTo>
                    <a:pt x="26" y="2331"/>
                  </a:lnTo>
                  <a:lnTo>
                    <a:pt x="0" y="2432"/>
                  </a:lnTo>
                  <a:lnTo>
                    <a:pt x="26" y="2559"/>
                  </a:lnTo>
                  <a:lnTo>
                    <a:pt x="76" y="2660"/>
                  </a:lnTo>
                  <a:lnTo>
                    <a:pt x="178" y="2736"/>
                  </a:lnTo>
                  <a:lnTo>
                    <a:pt x="304" y="2762"/>
                  </a:lnTo>
                  <a:lnTo>
                    <a:pt x="431" y="2736"/>
                  </a:lnTo>
                  <a:lnTo>
                    <a:pt x="532" y="2660"/>
                  </a:lnTo>
                  <a:lnTo>
                    <a:pt x="583" y="2559"/>
                  </a:lnTo>
                  <a:lnTo>
                    <a:pt x="710" y="2306"/>
                  </a:lnTo>
                  <a:lnTo>
                    <a:pt x="1697" y="2306"/>
                  </a:lnTo>
                  <a:lnTo>
                    <a:pt x="1824" y="2559"/>
                  </a:lnTo>
                  <a:lnTo>
                    <a:pt x="1875" y="2635"/>
                  </a:lnTo>
                  <a:lnTo>
                    <a:pt x="1925" y="2711"/>
                  </a:lnTo>
                  <a:lnTo>
                    <a:pt x="2001" y="2736"/>
                  </a:lnTo>
                  <a:lnTo>
                    <a:pt x="2103" y="2762"/>
                  </a:lnTo>
                  <a:lnTo>
                    <a:pt x="2229" y="2736"/>
                  </a:lnTo>
                  <a:lnTo>
                    <a:pt x="2331" y="2660"/>
                  </a:lnTo>
                  <a:lnTo>
                    <a:pt x="2381" y="2559"/>
                  </a:lnTo>
                  <a:lnTo>
                    <a:pt x="2407" y="2432"/>
                  </a:lnTo>
                  <a:lnTo>
                    <a:pt x="2381" y="2331"/>
                  </a:lnTo>
                  <a:lnTo>
                    <a:pt x="1495" y="203"/>
                  </a:lnTo>
                  <a:lnTo>
                    <a:pt x="1444" y="127"/>
                  </a:lnTo>
                  <a:lnTo>
                    <a:pt x="1368" y="51"/>
                  </a:lnTo>
                  <a:lnTo>
                    <a:pt x="1292" y="26"/>
                  </a:lnTo>
                  <a:lnTo>
                    <a:pt x="11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1" name="Google Shape;661;p48"/>
          <p:cNvSpPr txBox="1"/>
          <p:nvPr>
            <p:ph idx="3" type="subTitle"/>
          </p:nvPr>
        </p:nvSpPr>
        <p:spPr>
          <a:xfrm>
            <a:off x="1693200" y="4091075"/>
            <a:ext cx="56853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nriqueta"/>
                <a:ea typeface="Enriqueta"/>
                <a:cs typeface="Enriqueta"/>
                <a:sym typeface="Enriqueta"/>
              </a:rPr>
              <a:t>Lista ordenada</a:t>
            </a:r>
            <a:r>
              <a:rPr lang="en"/>
              <a:t>: Introducimos los ejemplos que presenten menor distancia a la introducida por el usuario</a:t>
            </a:r>
            <a:endParaRPr/>
          </a:p>
        </p:txBody>
      </p:sp>
      <p:grpSp>
        <p:nvGrpSpPr>
          <p:cNvPr id="662" name="Google Shape;662;p48"/>
          <p:cNvGrpSpPr/>
          <p:nvPr/>
        </p:nvGrpSpPr>
        <p:grpSpPr>
          <a:xfrm>
            <a:off x="1005576" y="3307803"/>
            <a:ext cx="548891" cy="520160"/>
            <a:chOff x="6236300" y="3348575"/>
            <a:chExt cx="395825" cy="395800"/>
          </a:xfrm>
        </p:grpSpPr>
        <p:sp>
          <p:nvSpPr>
            <p:cNvPr id="663" name="Google Shape;663;p48"/>
            <p:cNvSpPr/>
            <p:nvPr/>
          </p:nvSpPr>
          <p:spPr>
            <a:xfrm>
              <a:off x="6285700" y="3588575"/>
              <a:ext cx="106400" cy="105775"/>
            </a:xfrm>
            <a:custGeom>
              <a:rect b="b" l="l" r="r" t="t"/>
              <a:pathLst>
                <a:path extrusionOk="0" h="4231" w="4256">
                  <a:moveTo>
                    <a:pt x="2128" y="609"/>
                  </a:moveTo>
                  <a:lnTo>
                    <a:pt x="2280" y="634"/>
                  </a:lnTo>
                  <a:lnTo>
                    <a:pt x="2432" y="659"/>
                  </a:lnTo>
                  <a:lnTo>
                    <a:pt x="2711" y="735"/>
                  </a:lnTo>
                  <a:lnTo>
                    <a:pt x="2964" y="887"/>
                  </a:lnTo>
                  <a:lnTo>
                    <a:pt x="3192" y="1064"/>
                  </a:lnTo>
                  <a:lnTo>
                    <a:pt x="3369" y="1292"/>
                  </a:lnTo>
                  <a:lnTo>
                    <a:pt x="3521" y="1546"/>
                  </a:lnTo>
                  <a:lnTo>
                    <a:pt x="3597" y="1824"/>
                  </a:lnTo>
                  <a:lnTo>
                    <a:pt x="3623" y="1976"/>
                  </a:lnTo>
                  <a:lnTo>
                    <a:pt x="3623" y="2128"/>
                  </a:lnTo>
                  <a:lnTo>
                    <a:pt x="3623" y="2280"/>
                  </a:lnTo>
                  <a:lnTo>
                    <a:pt x="3597" y="2432"/>
                  </a:lnTo>
                  <a:lnTo>
                    <a:pt x="3521" y="2711"/>
                  </a:lnTo>
                  <a:lnTo>
                    <a:pt x="3369" y="2964"/>
                  </a:lnTo>
                  <a:lnTo>
                    <a:pt x="3192" y="3192"/>
                  </a:lnTo>
                  <a:lnTo>
                    <a:pt x="2964" y="3370"/>
                  </a:lnTo>
                  <a:lnTo>
                    <a:pt x="2711" y="3496"/>
                  </a:lnTo>
                  <a:lnTo>
                    <a:pt x="2432" y="3598"/>
                  </a:lnTo>
                  <a:lnTo>
                    <a:pt x="2280" y="3623"/>
                  </a:lnTo>
                  <a:lnTo>
                    <a:pt x="1976" y="3623"/>
                  </a:lnTo>
                  <a:lnTo>
                    <a:pt x="1824" y="3598"/>
                  </a:lnTo>
                  <a:lnTo>
                    <a:pt x="1546" y="3496"/>
                  </a:lnTo>
                  <a:lnTo>
                    <a:pt x="1292" y="3370"/>
                  </a:lnTo>
                  <a:lnTo>
                    <a:pt x="1064" y="3192"/>
                  </a:lnTo>
                  <a:lnTo>
                    <a:pt x="887" y="2964"/>
                  </a:lnTo>
                  <a:lnTo>
                    <a:pt x="735" y="2711"/>
                  </a:lnTo>
                  <a:lnTo>
                    <a:pt x="659" y="2432"/>
                  </a:lnTo>
                  <a:lnTo>
                    <a:pt x="634" y="2280"/>
                  </a:lnTo>
                  <a:lnTo>
                    <a:pt x="634" y="2128"/>
                  </a:lnTo>
                  <a:lnTo>
                    <a:pt x="634" y="1976"/>
                  </a:lnTo>
                  <a:lnTo>
                    <a:pt x="659" y="1824"/>
                  </a:lnTo>
                  <a:lnTo>
                    <a:pt x="735" y="1546"/>
                  </a:lnTo>
                  <a:lnTo>
                    <a:pt x="887" y="1292"/>
                  </a:lnTo>
                  <a:lnTo>
                    <a:pt x="1064" y="1064"/>
                  </a:lnTo>
                  <a:lnTo>
                    <a:pt x="1292" y="887"/>
                  </a:lnTo>
                  <a:lnTo>
                    <a:pt x="1546" y="735"/>
                  </a:lnTo>
                  <a:lnTo>
                    <a:pt x="1824" y="659"/>
                  </a:lnTo>
                  <a:lnTo>
                    <a:pt x="1976" y="634"/>
                  </a:lnTo>
                  <a:lnTo>
                    <a:pt x="2128" y="609"/>
                  </a:lnTo>
                  <a:close/>
                  <a:moveTo>
                    <a:pt x="1900" y="1"/>
                  </a:moveTo>
                  <a:lnTo>
                    <a:pt x="1698" y="51"/>
                  </a:lnTo>
                  <a:lnTo>
                    <a:pt x="1495" y="102"/>
                  </a:lnTo>
                  <a:lnTo>
                    <a:pt x="1292" y="178"/>
                  </a:lnTo>
                  <a:lnTo>
                    <a:pt x="1115" y="254"/>
                  </a:lnTo>
                  <a:lnTo>
                    <a:pt x="938" y="355"/>
                  </a:lnTo>
                  <a:lnTo>
                    <a:pt x="786" y="482"/>
                  </a:lnTo>
                  <a:lnTo>
                    <a:pt x="634" y="634"/>
                  </a:lnTo>
                  <a:lnTo>
                    <a:pt x="482" y="786"/>
                  </a:lnTo>
                  <a:lnTo>
                    <a:pt x="380" y="938"/>
                  </a:lnTo>
                  <a:lnTo>
                    <a:pt x="254" y="1115"/>
                  </a:lnTo>
                  <a:lnTo>
                    <a:pt x="178" y="1292"/>
                  </a:lnTo>
                  <a:lnTo>
                    <a:pt x="102" y="1495"/>
                  </a:lnTo>
                  <a:lnTo>
                    <a:pt x="51" y="1698"/>
                  </a:lnTo>
                  <a:lnTo>
                    <a:pt x="26" y="1900"/>
                  </a:lnTo>
                  <a:lnTo>
                    <a:pt x="0" y="2128"/>
                  </a:lnTo>
                  <a:lnTo>
                    <a:pt x="26" y="2331"/>
                  </a:lnTo>
                  <a:lnTo>
                    <a:pt x="51" y="2559"/>
                  </a:lnTo>
                  <a:lnTo>
                    <a:pt x="102" y="2762"/>
                  </a:lnTo>
                  <a:lnTo>
                    <a:pt x="178" y="2939"/>
                  </a:lnTo>
                  <a:lnTo>
                    <a:pt x="254" y="3116"/>
                  </a:lnTo>
                  <a:lnTo>
                    <a:pt x="380" y="3294"/>
                  </a:lnTo>
                  <a:lnTo>
                    <a:pt x="482" y="3471"/>
                  </a:lnTo>
                  <a:lnTo>
                    <a:pt x="634" y="3623"/>
                  </a:lnTo>
                  <a:lnTo>
                    <a:pt x="786" y="3749"/>
                  </a:lnTo>
                  <a:lnTo>
                    <a:pt x="938" y="3876"/>
                  </a:lnTo>
                  <a:lnTo>
                    <a:pt x="1115" y="3977"/>
                  </a:lnTo>
                  <a:lnTo>
                    <a:pt x="1292" y="4079"/>
                  </a:lnTo>
                  <a:lnTo>
                    <a:pt x="1495" y="4155"/>
                  </a:lnTo>
                  <a:lnTo>
                    <a:pt x="1698" y="4205"/>
                  </a:lnTo>
                  <a:lnTo>
                    <a:pt x="1900" y="4231"/>
                  </a:lnTo>
                  <a:lnTo>
                    <a:pt x="2356" y="4231"/>
                  </a:lnTo>
                  <a:lnTo>
                    <a:pt x="2559" y="4205"/>
                  </a:lnTo>
                  <a:lnTo>
                    <a:pt x="2761" y="4155"/>
                  </a:lnTo>
                  <a:lnTo>
                    <a:pt x="2964" y="4079"/>
                  </a:lnTo>
                  <a:lnTo>
                    <a:pt x="3141" y="3977"/>
                  </a:lnTo>
                  <a:lnTo>
                    <a:pt x="3319" y="3876"/>
                  </a:lnTo>
                  <a:lnTo>
                    <a:pt x="3471" y="3749"/>
                  </a:lnTo>
                  <a:lnTo>
                    <a:pt x="3623" y="3623"/>
                  </a:lnTo>
                  <a:lnTo>
                    <a:pt x="3749" y="3471"/>
                  </a:lnTo>
                  <a:lnTo>
                    <a:pt x="3876" y="3294"/>
                  </a:lnTo>
                  <a:lnTo>
                    <a:pt x="3977" y="3116"/>
                  </a:lnTo>
                  <a:lnTo>
                    <a:pt x="4079" y="2939"/>
                  </a:lnTo>
                  <a:lnTo>
                    <a:pt x="4155" y="2762"/>
                  </a:lnTo>
                  <a:lnTo>
                    <a:pt x="4205" y="2559"/>
                  </a:lnTo>
                  <a:lnTo>
                    <a:pt x="4231" y="2331"/>
                  </a:lnTo>
                  <a:lnTo>
                    <a:pt x="4256" y="2128"/>
                  </a:lnTo>
                  <a:lnTo>
                    <a:pt x="4231" y="1900"/>
                  </a:lnTo>
                  <a:lnTo>
                    <a:pt x="4205" y="1698"/>
                  </a:lnTo>
                  <a:lnTo>
                    <a:pt x="4155" y="1495"/>
                  </a:lnTo>
                  <a:lnTo>
                    <a:pt x="4079" y="1292"/>
                  </a:lnTo>
                  <a:lnTo>
                    <a:pt x="3977" y="1115"/>
                  </a:lnTo>
                  <a:lnTo>
                    <a:pt x="3876" y="938"/>
                  </a:lnTo>
                  <a:lnTo>
                    <a:pt x="3749" y="786"/>
                  </a:lnTo>
                  <a:lnTo>
                    <a:pt x="3623" y="634"/>
                  </a:lnTo>
                  <a:lnTo>
                    <a:pt x="3471" y="482"/>
                  </a:lnTo>
                  <a:lnTo>
                    <a:pt x="3319" y="355"/>
                  </a:lnTo>
                  <a:lnTo>
                    <a:pt x="3141" y="254"/>
                  </a:lnTo>
                  <a:lnTo>
                    <a:pt x="2964" y="178"/>
                  </a:lnTo>
                  <a:lnTo>
                    <a:pt x="2761" y="102"/>
                  </a:lnTo>
                  <a:lnTo>
                    <a:pt x="2559" y="51"/>
                  </a:lnTo>
                  <a:lnTo>
                    <a:pt x="23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8"/>
            <p:cNvSpPr/>
            <p:nvPr/>
          </p:nvSpPr>
          <p:spPr>
            <a:xfrm>
              <a:off x="6236300" y="3348575"/>
              <a:ext cx="395825" cy="395800"/>
            </a:xfrm>
            <a:custGeom>
              <a:rect b="b" l="l" r="r" t="t"/>
              <a:pathLst>
                <a:path extrusionOk="0" h="15832" w="15833">
                  <a:moveTo>
                    <a:pt x="15224" y="608"/>
                  </a:moveTo>
                  <a:lnTo>
                    <a:pt x="15224" y="2230"/>
                  </a:lnTo>
                  <a:lnTo>
                    <a:pt x="1850" y="2230"/>
                  </a:lnTo>
                  <a:lnTo>
                    <a:pt x="1850" y="608"/>
                  </a:lnTo>
                  <a:close/>
                  <a:moveTo>
                    <a:pt x="4509" y="8233"/>
                  </a:moveTo>
                  <a:lnTo>
                    <a:pt x="4585" y="8613"/>
                  </a:lnTo>
                  <a:lnTo>
                    <a:pt x="4611" y="8689"/>
                  </a:lnTo>
                  <a:lnTo>
                    <a:pt x="4636" y="8765"/>
                  </a:lnTo>
                  <a:lnTo>
                    <a:pt x="4712" y="8815"/>
                  </a:lnTo>
                  <a:lnTo>
                    <a:pt x="4763" y="8866"/>
                  </a:lnTo>
                  <a:lnTo>
                    <a:pt x="5649" y="9221"/>
                  </a:lnTo>
                  <a:lnTo>
                    <a:pt x="5725" y="9246"/>
                  </a:lnTo>
                  <a:lnTo>
                    <a:pt x="5827" y="9246"/>
                  </a:lnTo>
                  <a:lnTo>
                    <a:pt x="5903" y="9221"/>
                  </a:lnTo>
                  <a:lnTo>
                    <a:pt x="5953" y="9195"/>
                  </a:lnTo>
                  <a:lnTo>
                    <a:pt x="6283" y="8967"/>
                  </a:lnTo>
                  <a:lnTo>
                    <a:pt x="6865" y="9550"/>
                  </a:lnTo>
                  <a:lnTo>
                    <a:pt x="6637" y="9879"/>
                  </a:lnTo>
                  <a:lnTo>
                    <a:pt x="6587" y="9930"/>
                  </a:lnTo>
                  <a:lnTo>
                    <a:pt x="6587" y="10006"/>
                  </a:lnTo>
                  <a:lnTo>
                    <a:pt x="6587" y="10082"/>
                  </a:lnTo>
                  <a:lnTo>
                    <a:pt x="6612" y="10158"/>
                  </a:lnTo>
                  <a:lnTo>
                    <a:pt x="6966" y="11070"/>
                  </a:lnTo>
                  <a:lnTo>
                    <a:pt x="7017" y="11120"/>
                  </a:lnTo>
                  <a:lnTo>
                    <a:pt x="7068" y="11171"/>
                  </a:lnTo>
                  <a:lnTo>
                    <a:pt x="7118" y="11222"/>
                  </a:lnTo>
                  <a:lnTo>
                    <a:pt x="7194" y="11247"/>
                  </a:lnTo>
                  <a:lnTo>
                    <a:pt x="7600" y="11298"/>
                  </a:lnTo>
                  <a:lnTo>
                    <a:pt x="7600" y="12134"/>
                  </a:lnTo>
                  <a:lnTo>
                    <a:pt x="7194" y="12210"/>
                  </a:lnTo>
                  <a:lnTo>
                    <a:pt x="7118" y="12210"/>
                  </a:lnTo>
                  <a:lnTo>
                    <a:pt x="7068" y="12260"/>
                  </a:lnTo>
                  <a:lnTo>
                    <a:pt x="7017" y="12311"/>
                  </a:lnTo>
                  <a:lnTo>
                    <a:pt x="6966" y="12387"/>
                  </a:lnTo>
                  <a:lnTo>
                    <a:pt x="6612" y="13273"/>
                  </a:lnTo>
                  <a:lnTo>
                    <a:pt x="6587" y="13349"/>
                  </a:lnTo>
                  <a:lnTo>
                    <a:pt x="6587" y="13425"/>
                  </a:lnTo>
                  <a:lnTo>
                    <a:pt x="6587" y="13501"/>
                  </a:lnTo>
                  <a:lnTo>
                    <a:pt x="6637" y="13577"/>
                  </a:lnTo>
                  <a:lnTo>
                    <a:pt x="6865" y="13907"/>
                  </a:lnTo>
                  <a:lnTo>
                    <a:pt x="6283" y="14489"/>
                  </a:lnTo>
                  <a:lnTo>
                    <a:pt x="5953" y="14261"/>
                  </a:lnTo>
                  <a:lnTo>
                    <a:pt x="5903" y="14211"/>
                  </a:lnTo>
                  <a:lnTo>
                    <a:pt x="5827" y="14185"/>
                  </a:lnTo>
                  <a:lnTo>
                    <a:pt x="5751" y="14185"/>
                  </a:lnTo>
                  <a:lnTo>
                    <a:pt x="5675" y="14211"/>
                  </a:lnTo>
                  <a:lnTo>
                    <a:pt x="4763" y="14591"/>
                  </a:lnTo>
                  <a:lnTo>
                    <a:pt x="4712" y="14616"/>
                  </a:lnTo>
                  <a:lnTo>
                    <a:pt x="4636" y="14667"/>
                  </a:lnTo>
                  <a:lnTo>
                    <a:pt x="4611" y="14743"/>
                  </a:lnTo>
                  <a:lnTo>
                    <a:pt x="4585" y="14819"/>
                  </a:lnTo>
                  <a:lnTo>
                    <a:pt x="4535" y="15224"/>
                  </a:lnTo>
                  <a:lnTo>
                    <a:pt x="3699" y="15224"/>
                  </a:lnTo>
                  <a:lnTo>
                    <a:pt x="3623" y="14819"/>
                  </a:lnTo>
                  <a:lnTo>
                    <a:pt x="3623" y="14743"/>
                  </a:lnTo>
                  <a:lnTo>
                    <a:pt x="3572" y="14667"/>
                  </a:lnTo>
                  <a:lnTo>
                    <a:pt x="3522" y="14616"/>
                  </a:lnTo>
                  <a:lnTo>
                    <a:pt x="3446" y="14591"/>
                  </a:lnTo>
                  <a:lnTo>
                    <a:pt x="2559" y="14211"/>
                  </a:lnTo>
                  <a:lnTo>
                    <a:pt x="2432" y="14185"/>
                  </a:lnTo>
                  <a:lnTo>
                    <a:pt x="2331" y="14211"/>
                  </a:lnTo>
                  <a:lnTo>
                    <a:pt x="2255" y="14261"/>
                  </a:lnTo>
                  <a:lnTo>
                    <a:pt x="1926" y="14489"/>
                  </a:lnTo>
                  <a:lnTo>
                    <a:pt x="1343" y="13907"/>
                  </a:lnTo>
                  <a:lnTo>
                    <a:pt x="1571" y="13577"/>
                  </a:lnTo>
                  <a:lnTo>
                    <a:pt x="1622" y="13501"/>
                  </a:lnTo>
                  <a:lnTo>
                    <a:pt x="1647" y="13425"/>
                  </a:lnTo>
                  <a:lnTo>
                    <a:pt x="1647" y="13349"/>
                  </a:lnTo>
                  <a:lnTo>
                    <a:pt x="1622" y="13273"/>
                  </a:lnTo>
                  <a:lnTo>
                    <a:pt x="1242" y="12387"/>
                  </a:lnTo>
                  <a:lnTo>
                    <a:pt x="1217" y="12311"/>
                  </a:lnTo>
                  <a:lnTo>
                    <a:pt x="1141" y="12260"/>
                  </a:lnTo>
                  <a:lnTo>
                    <a:pt x="1090" y="12235"/>
                  </a:lnTo>
                  <a:lnTo>
                    <a:pt x="1014" y="12210"/>
                  </a:lnTo>
                  <a:lnTo>
                    <a:pt x="609" y="12134"/>
                  </a:lnTo>
                  <a:lnTo>
                    <a:pt x="609" y="11323"/>
                  </a:lnTo>
                  <a:lnTo>
                    <a:pt x="1014" y="11247"/>
                  </a:lnTo>
                  <a:lnTo>
                    <a:pt x="1090" y="11222"/>
                  </a:lnTo>
                  <a:lnTo>
                    <a:pt x="1141" y="11196"/>
                  </a:lnTo>
                  <a:lnTo>
                    <a:pt x="1217" y="11120"/>
                  </a:lnTo>
                  <a:lnTo>
                    <a:pt x="1242" y="11070"/>
                  </a:lnTo>
                  <a:lnTo>
                    <a:pt x="1622" y="10158"/>
                  </a:lnTo>
                  <a:lnTo>
                    <a:pt x="1647" y="10082"/>
                  </a:lnTo>
                  <a:lnTo>
                    <a:pt x="1647" y="10006"/>
                  </a:lnTo>
                  <a:lnTo>
                    <a:pt x="1622" y="9930"/>
                  </a:lnTo>
                  <a:lnTo>
                    <a:pt x="1571" y="9879"/>
                  </a:lnTo>
                  <a:lnTo>
                    <a:pt x="1343" y="9550"/>
                  </a:lnTo>
                  <a:lnTo>
                    <a:pt x="1926" y="8967"/>
                  </a:lnTo>
                  <a:lnTo>
                    <a:pt x="2255" y="9195"/>
                  </a:lnTo>
                  <a:lnTo>
                    <a:pt x="2331" y="9246"/>
                  </a:lnTo>
                  <a:lnTo>
                    <a:pt x="2483" y="9246"/>
                  </a:lnTo>
                  <a:lnTo>
                    <a:pt x="2559" y="9221"/>
                  </a:lnTo>
                  <a:lnTo>
                    <a:pt x="3446" y="8866"/>
                  </a:lnTo>
                  <a:lnTo>
                    <a:pt x="3522" y="8815"/>
                  </a:lnTo>
                  <a:lnTo>
                    <a:pt x="3572" y="8765"/>
                  </a:lnTo>
                  <a:lnTo>
                    <a:pt x="3598" y="8689"/>
                  </a:lnTo>
                  <a:lnTo>
                    <a:pt x="3623" y="8613"/>
                  </a:lnTo>
                  <a:lnTo>
                    <a:pt x="3699" y="8233"/>
                  </a:lnTo>
                  <a:close/>
                  <a:moveTo>
                    <a:pt x="1546" y="1"/>
                  </a:moveTo>
                  <a:lnTo>
                    <a:pt x="1419" y="26"/>
                  </a:lnTo>
                  <a:lnTo>
                    <a:pt x="1318" y="77"/>
                  </a:lnTo>
                  <a:lnTo>
                    <a:pt x="1267" y="178"/>
                  </a:lnTo>
                  <a:lnTo>
                    <a:pt x="1242" y="304"/>
                  </a:lnTo>
                  <a:lnTo>
                    <a:pt x="1242" y="5953"/>
                  </a:lnTo>
                  <a:lnTo>
                    <a:pt x="1267" y="6080"/>
                  </a:lnTo>
                  <a:lnTo>
                    <a:pt x="1318" y="6181"/>
                  </a:lnTo>
                  <a:lnTo>
                    <a:pt x="1419" y="6257"/>
                  </a:lnTo>
                  <a:lnTo>
                    <a:pt x="1546" y="6282"/>
                  </a:lnTo>
                  <a:lnTo>
                    <a:pt x="1672" y="6257"/>
                  </a:lnTo>
                  <a:lnTo>
                    <a:pt x="1748" y="6181"/>
                  </a:lnTo>
                  <a:lnTo>
                    <a:pt x="1824" y="6080"/>
                  </a:lnTo>
                  <a:lnTo>
                    <a:pt x="1850" y="5953"/>
                  </a:lnTo>
                  <a:lnTo>
                    <a:pt x="1850" y="2837"/>
                  </a:lnTo>
                  <a:lnTo>
                    <a:pt x="15224" y="2837"/>
                  </a:lnTo>
                  <a:lnTo>
                    <a:pt x="15224" y="11576"/>
                  </a:lnTo>
                  <a:lnTo>
                    <a:pt x="8233" y="11576"/>
                  </a:lnTo>
                  <a:lnTo>
                    <a:pt x="8208" y="11044"/>
                  </a:lnTo>
                  <a:lnTo>
                    <a:pt x="8208" y="10943"/>
                  </a:lnTo>
                  <a:lnTo>
                    <a:pt x="8157" y="10842"/>
                  </a:lnTo>
                  <a:lnTo>
                    <a:pt x="8056" y="10766"/>
                  </a:lnTo>
                  <a:lnTo>
                    <a:pt x="7954" y="10740"/>
                  </a:lnTo>
                  <a:lnTo>
                    <a:pt x="7473" y="10664"/>
                  </a:lnTo>
                  <a:lnTo>
                    <a:pt x="7245" y="10082"/>
                  </a:lnTo>
                  <a:lnTo>
                    <a:pt x="7524" y="9702"/>
                  </a:lnTo>
                  <a:lnTo>
                    <a:pt x="7574" y="9601"/>
                  </a:lnTo>
                  <a:lnTo>
                    <a:pt x="7574" y="9499"/>
                  </a:lnTo>
                  <a:lnTo>
                    <a:pt x="7549" y="9373"/>
                  </a:lnTo>
                  <a:lnTo>
                    <a:pt x="7498" y="9297"/>
                  </a:lnTo>
                  <a:lnTo>
                    <a:pt x="6536" y="8334"/>
                  </a:lnTo>
                  <a:lnTo>
                    <a:pt x="6435" y="8283"/>
                  </a:lnTo>
                  <a:lnTo>
                    <a:pt x="6333" y="8258"/>
                  </a:lnTo>
                  <a:lnTo>
                    <a:pt x="6232" y="8258"/>
                  </a:lnTo>
                  <a:lnTo>
                    <a:pt x="6131" y="8309"/>
                  </a:lnTo>
                  <a:lnTo>
                    <a:pt x="5725" y="8587"/>
                  </a:lnTo>
                  <a:lnTo>
                    <a:pt x="5168" y="8359"/>
                  </a:lnTo>
                  <a:lnTo>
                    <a:pt x="5092" y="7878"/>
                  </a:lnTo>
                  <a:lnTo>
                    <a:pt x="5041" y="7777"/>
                  </a:lnTo>
                  <a:lnTo>
                    <a:pt x="4991" y="7676"/>
                  </a:lnTo>
                  <a:lnTo>
                    <a:pt x="4889" y="7625"/>
                  </a:lnTo>
                  <a:lnTo>
                    <a:pt x="4788" y="7600"/>
                  </a:lnTo>
                  <a:lnTo>
                    <a:pt x="3420" y="7600"/>
                  </a:lnTo>
                  <a:lnTo>
                    <a:pt x="3319" y="7625"/>
                  </a:lnTo>
                  <a:lnTo>
                    <a:pt x="3218" y="7676"/>
                  </a:lnTo>
                  <a:lnTo>
                    <a:pt x="3167" y="7777"/>
                  </a:lnTo>
                  <a:lnTo>
                    <a:pt x="3116" y="7878"/>
                  </a:lnTo>
                  <a:lnTo>
                    <a:pt x="3040" y="8359"/>
                  </a:lnTo>
                  <a:lnTo>
                    <a:pt x="2483" y="8587"/>
                  </a:lnTo>
                  <a:lnTo>
                    <a:pt x="2078" y="8309"/>
                  </a:lnTo>
                  <a:lnTo>
                    <a:pt x="1976" y="8258"/>
                  </a:lnTo>
                  <a:lnTo>
                    <a:pt x="1875" y="8258"/>
                  </a:lnTo>
                  <a:lnTo>
                    <a:pt x="1774" y="8283"/>
                  </a:lnTo>
                  <a:lnTo>
                    <a:pt x="1672" y="8334"/>
                  </a:lnTo>
                  <a:lnTo>
                    <a:pt x="710" y="9297"/>
                  </a:lnTo>
                  <a:lnTo>
                    <a:pt x="659" y="9398"/>
                  </a:lnTo>
                  <a:lnTo>
                    <a:pt x="634" y="9499"/>
                  </a:lnTo>
                  <a:lnTo>
                    <a:pt x="634" y="9601"/>
                  </a:lnTo>
                  <a:lnTo>
                    <a:pt x="685" y="9702"/>
                  </a:lnTo>
                  <a:lnTo>
                    <a:pt x="989" y="10082"/>
                  </a:lnTo>
                  <a:lnTo>
                    <a:pt x="735" y="10664"/>
                  </a:lnTo>
                  <a:lnTo>
                    <a:pt x="254" y="10740"/>
                  </a:lnTo>
                  <a:lnTo>
                    <a:pt x="153" y="10766"/>
                  </a:lnTo>
                  <a:lnTo>
                    <a:pt x="77" y="10842"/>
                  </a:lnTo>
                  <a:lnTo>
                    <a:pt x="26" y="10943"/>
                  </a:lnTo>
                  <a:lnTo>
                    <a:pt x="1" y="11044"/>
                  </a:lnTo>
                  <a:lnTo>
                    <a:pt x="1" y="12412"/>
                  </a:lnTo>
                  <a:lnTo>
                    <a:pt x="26" y="12514"/>
                  </a:lnTo>
                  <a:lnTo>
                    <a:pt x="77" y="12615"/>
                  </a:lnTo>
                  <a:lnTo>
                    <a:pt x="153" y="12666"/>
                  </a:lnTo>
                  <a:lnTo>
                    <a:pt x="254" y="12716"/>
                  </a:lnTo>
                  <a:lnTo>
                    <a:pt x="735" y="12792"/>
                  </a:lnTo>
                  <a:lnTo>
                    <a:pt x="989" y="13349"/>
                  </a:lnTo>
                  <a:lnTo>
                    <a:pt x="685" y="13755"/>
                  </a:lnTo>
                  <a:lnTo>
                    <a:pt x="634" y="13856"/>
                  </a:lnTo>
                  <a:lnTo>
                    <a:pt x="634" y="13957"/>
                  </a:lnTo>
                  <a:lnTo>
                    <a:pt x="659" y="14059"/>
                  </a:lnTo>
                  <a:lnTo>
                    <a:pt x="710" y="14160"/>
                  </a:lnTo>
                  <a:lnTo>
                    <a:pt x="1672" y="15123"/>
                  </a:lnTo>
                  <a:lnTo>
                    <a:pt x="1774" y="15173"/>
                  </a:lnTo>
                  <a:lnTo>
                    <a:pt x="1875" y="15199"/>
                  </a:lnTo>
                  <a:lnTo>
                    <a:pt x="1976" y="15199"/>
                  </a:lnTo>
                  <a:lnTo>
                    <a:pt x="2078" y="15148"/>
                  </a:lnTo>
                  <a:lnTo>
                    <a:pt x="2483" y="14844"/>
                  </a:lnTo>
                  <a:lnTo>
                    <a:pt x="3040" y="15097"/>
                  </a:lnTo>
                  <a:lnTo>
                    <a:pt x="3116" y="15579"/>
                  </a:lnTo>
                  <a:lnTo>
                    <a:pt x="3167" y="15680"/>
                  </a:lnTo>
                  <a:lnTo>
                    <a:pt x="3243" y="15756"/>
                  </a:lnTo>
                  <a:lnTo>
                    <a:pt x="3319" y="15807"/>
                  </a:lnTo>
                  <a:lnTo>
                    <a:pt x="3420" y="15832"/>
                  </a:lnTo>
                  <a:lnTo>
                    <a:pt x="4788" y="15832"/>
                  </a:lnTo>
                  <a:lnTo>
                    <a:pt x="4889" y="15807"/>
                  </a:lnTo>
                  <a:lnTo>
                    <a:pt x="4991" y="15756"/>
                  </a:lnTo>
                  <a:lnTo>
                    <a:pt x="5067" y="15680"/>
                  </a:lnTo>
                  <a:lnTo>
                    <a:pt x="5092" y="15579"/>
                  </a:lnTo>
                  <a:lnTo>
                    <a:pt x="5168" y="15097"/>
                  </a:lnTo>
                  <a:lnTo>
                    <a:pt x="5751" y="14844"/>
                  </a:lnTo>
                  <a:lnTo>
                    <a:pt x="6131" y="15148"/>
                  </a:lnTo>
                  <a:lnTo>
                    <a:pt x="6232" y="15199"/>
                  </a:lnTo>
                  <a:lnTo>
                    <a:pt x="6333" y="15199"/>
                  </a:lnTo>
                  <a:lnTo>
                    <a:pt x="6460" y="15173"/>
                  </a:lnTo>
                  <a:lnTo>
                    <a:pt x="6536" y="15097"/>
                  </a:lnTo>
                  <a:lnTo>
                    <a:pt x="7498" y="14160"/>
                  </a:lnTo>
                  <a:lnTo>
                    <a:pt x="7549" y="14059"/>
                  </a:lnTo>
                  <a:lnTo>
                    <a:pt x="7574" y="13957"/>
                  </a:lnTo>
                  <a:lnTo>
                    <a:pt x="7574" y="13856"/>
                  </a:lnTo>
                  <a:lnTo>
                    <a:pt x="7524" y="13755"/>
                  </a:lnTo>
                  <a:lnTo>
                    <a:pt x="7245" y="13349"/>
                  </a:lnTo>
                  <a:lnTo>
                    <a:pt x="7473" y="12792"/>
                  </a:lnTo>
                  <a:lnTo>
                    <a:pt x="7954" y="12716"/>
                  </a:lnTo>
                  <a:lnTo>
                    <a:pt x="8056" y="12666"/>
                  </a:lnTo>
                  <a:lnTo>
                    <a:pt x="8157" y="12590"/>
                  </a:lnTo>
                  <a:lnTo>
                    <a:pt x="8208" y="12514"/>
                  </a:lnTo>
                  <a:lnTo>
                    <a:pt x="8233" y="12387"/>
                  </a:lnTo>
                  <a:lnTo>
                    <a:pt x="8233" y="12184"/>
                  </a:lnTo>
                  <a:lnTo>
                    <a:pt x="15528" y="12184"/>
                  </a:lnTo>
                  <a:lnTo>
                    <a:pt x="15655" y="12159"/>
                  </a:lnTo>
                  <a:lnTo>
                    <a:pt x="15731" y="12083"/>
                  </a:lnTo>
                  <a:lnTo>
                    <a:pt x="15807" y="12007"/>
                  </a:lnTo>
                  <a:lnTo>
                    <a:pt x="15832" y="11880"/>
                  </a:lnTo>
                  <a:lnTo>
                    <a:pt x="15832" y="304"/>
                  </a:lnTo>
                  <a:lnTo>
                    <a:pt x="15807" y="178"/>
                  </a:lnTo>
                  <a:lnTo>
                    <a:pt x="15731" y="77"/>
                  </a:lnTo>
                  <a:lnTo>
                    <a:pt x="15655" y="26"/>
                  </a:lnTo>
                  <a:lnTo>
                    <a:pt x="155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8"/>
            <p:cNvSpPr/>
            <p:nvPr/>
          </p:nvSpPr>
          <p:spPr>
            <a:xfrm>
              <a:off x="6423750" y="3376450"/>
              <a:ext cx="169725" cy="15200"/>
            </a:xfrm>
            <a:custGeom>
              <a:rect b="b" l="l" r="r" t="t"/>
              <a:pathLst>
                <a:path extrusionOk="0" h="608" w="6789">
                  <a:moveTo>
                    <a:pt x="304" y="0"/>
                  </a:moveTo>
                  <a:lnTo>
                    <a:pt x="178" y="25"/>
                  </a:lnTo>
                  <a:lnTo>
                    <a:pt x="76" y="76"/>
                  </a:lnTo>
                  <a:lnTo>
                    <a:pt x="26" y="177"/>
                  </a:lnTo>
                  <a:lnTo>
                    <a:pt x="0" y="304"/>
                  </a:lnTo>
                  <a:lnTo>
                    <a:pt x="26" y="431"/>
                  </a:lnTo>
                  <a:lnTo>
                    <a:pt x="76" y="532"/>
                  </a:lnTo>
                  <a:lnTo>
                    <a:pt x="178" y="583"/>
                  </a:lnTo>
                  <a:lnTo>
                    <a:pt x="304" y="608"/>
                  </a:lnTo>
                  <a:lnTo>
                    <a:pt x="6485" y="608"/>
                  </a:lnTo>
                  <a:lnTo>
                    <a:pt x="6612" y="583"/>
                  </a:lnTo>
                  <a:lnTo>
                    <a:pt x="6713" y="532"/>
                  </a:lnTo>
                  <a:lnTo>
                    <a:pt x="6789" y="431"/>
                  </a:lnTo>
                  <a:lnTo>
                    <a:pt x="6789" y="304"/>
                  </a:lnTo>
                  <a:lnTo>
                    <a:pt x="6789" y="177"/>
                  </a:lnTo>
                  <a:lnTo>
                    <a:pt x="6713" y="76"/>
                  </a:lnTo>
                  <a:lnTo>
                    <a:pt x="6612" y="25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8"/>
            <p:cNvSpPr/>
            <p:nvPr/>
          </p:nvSpPr>
          <p:spPr>
            <a:xfrm>
              <a:off x="6339525" y="3376450"/>
              <a:ext cx="15850" cy="15200"/>
            </a:xfrm>
            <a:custGeom>
              <a:rect b="b" l="l" r="r" t="t"/>
              <a:pathLst>
                <a:path extrusionOk="0" h="608" w="634">
                  <a:moveTo>
                    <a:pt x="304" y="0"/>
                  </a:moveTo>
                  <a:lnTo>
                    <a:pt x="203" y="25"/>
                  </a:lnTo>
                  <a:lnTo>
                    <a:pt x="102" y="76"/>
                  </a:lnTo>
                  <a:lnTo>
                    <a:pt x="26" y="177"/>
                  </a:lnTo>
                  <a:lnTo>
                    <a:pt x="0" y="304"/>
                  </a:lnTo>
                  <a:lnTo>
                    <a:pt x="26" y="431"/>
                  </a:lnTo>
                  <a:lnTo>
                    <a:pt x="102" y="532"/>
                  </a:lnTo>
                  <a:lnTo>
                    <a:pt x="203" y="583"/>
                  </a:lnTo>
                  <a:lnTo>
                    <a:pt x="304" y="608"/>
                  </a:lnTo>
                  <a:lnTo>
                    <a:pt x="431" y="583"/>
                  </a:lnTo>
                  <a:lnTo>
                    <a:pt x="532" y="532"/>
                  </a:lnTo>
                  <a:lnTo>
                    <a:pt x="608" y="431"/>
                  </a:lnTo>
                  <a:lnTo>
                    <a:pt x="634" y="304"/>
                  </a:lnTo>
                  <a:lnTo>
                    <a:pt x="608" y="177"/>
                  </a:lnTo>
                  <a:lnTo>
                    <a:pt x="532" y="76"/>
                  </a:lnTo>
                  <a:lnTo>
                    <a:pt x="431" y="25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8"/>
            <p:cNvSpPr/>
            <p:nvPr/>
          </p:nvSpPr>
          <p:spPr>
            <a:xfrm>
              <a:off x="6311025" y="3376450"/>
              <a:ext cx="15850" cy="15200"/>
            </a:xfrm>
            <a:custGeom>
              <a:rect b="b" l="l" r="r" t="t"/>
              <a:pathLst>
                <a:path extrusionOk="0" h="608" w="634">
                  <a:moveTo>
                    <a:pt x="305" y="0"/>
                  </a:moveTo>
                  <a:lnTo>
                    <a:pt x="203" y="25"/>
                  </a:lnTo>
                  <a:lnTo>
                    <a:pt x="102" y="76"/>
                  </a:lnTo>
                  <a:lnTo>
                    <a:pt x="26" y="177"/>
                  </a:lnTo>
                  <a:lnTo>
                    <a:pt x="1" y="304"/>
                  </a:lnTo>
                  <a:lnTo>
                    <a:pt x="26" y="431"/>
                  </a:lnTo>
                  <a:lnTo>
                    <a:pt x="102" y="532"/>
                  </a:lnTo>
                  <a:lnTo>
                    <a:pt x="203" y="583"/>
                  </a:lnTo>
                  <a:lnTo>
                    <a:pt x="305" y="608"/>
                  </a:lnTo>
                  <a:lnTo>
                    <a:pt x="431" y="583"/>
                  </a:lnTo>
                  <a:lnTo>
                    <a:pt x="533" y="532"/>
                  </a:lnTo>
                  <a:lnTo>
                    <a:pt x="609" y="431"/>
                  </a:lnTo>
                  <a:lnTo>
                    <a:pt x="634" y="304"/>
                  </a:lnTo>
                  <a:lnTo>
                    <a:pt x="609" y="177"/>
                  </a:lnTo>
                  <a:lnTo>
                    <a:pt x="533" y="76"/>
                  </a:lnTo>
                  <a:lnTo>
                    <a:pt x="431" y="2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8"/>
            <p:cNvSpPr/>
            <p:nvPr/>
          </p:nvSpPr>
          <p:spPr>
            <a:xfrm>
              <a:off x="6368025" y="3376450"/>
              <a:ext cx="15225" cy="15200"/>
            </a:xfrm>
            <a:custGeom>
              <a:rect b="b" l="l" r="r" t="t"/>
              <a:pathLst>
                <a:path extrusionOk="0" h="608" w="609">
                  <a:moveTo>
                    <a:pt x="304" y="0"/>
                  </a:moveTo>
                  <a:lnTo>
                    <a:pt x="203" y="25"/>
                  </a:lnTo>
                  <a:lnTo>
                    <a:pt x="102" y="76"/>
                  </a:lnTo>
                  <a:lnTo>
                    <a:pt x="26" y="177"/>
                  </a:lnTo>
                  <a:lnTo>
                    <a:pt x="0" y="304"/>
                  </a:lnTo>
                  <a:lnTo>
                    <a:pt x="26" y="431"/>
                  </a:lnTo>
                  <a:lnTo>
                    <a:pt x="102" y="532"/>
                  </a:lnTo>
                  <a:lnTo>
                    <a:pt x="203" y="583"/>
                  </a:lnTo>
                  <a:lnTo>
                    <a:pt x="304" y="608"/>
                  </a:lnTo>
                  <a:lnTo>
                    <a:pt x="431" y="583"/>
                  </a:lnTo>
                  <a:lnTo>
                    <a:pt x="532" y="532"/>
                  </a:lnTo>
                  <a:lnTo>
                    <a:pt x="583" y="431"/>
                  </a:lnTo>
                  <a:lnTo>
                    <a:pt x="608" y="304"/>
                  </a:lnTo>
                  <a:lnTo>
                    <a:pt x="583" y="177"/>
                  </a:lnTo>
                  <a:lnTo>
                    <a:pt x="532" y="76"/>
                  </a:lnTo>
                  <a:lnTo>
                    <a:pt x="431" y="25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8"/>
            <p:cNvSpPr/>
            <p:nvPr/>
          </p:nvSpPr>
          <p:spPr>
            <a:xfrm>
              <a:off x="6267325" y="3522725"/>
              <a:ext cx="15225" cy="15225"/>
            </a:xfrm>
            <a:custGeom>
              <a:rect b="b" l="l" r="r" t="t"/>
              <a:pathLst>
                <a:path extrusionOk="0" h="609" w="609">
                  <a:moveTo>
                    <a:pt x="305" y="0"/>
                  </a:moveTo>
                  <a:lnTo>
                    <a:pt x="178" y="26"/>
                  </a:lnTo>
                  <a:lnTo>
                    <a:pt x="77" y="76"/>
                  </a:lnTo>
                  <a:lnTo>
                    <a:pt x="26" y="178"/>
                  </a:lnTo>
                  <a:lnTo>
                    <a:pt x="1" y="304"/>
                  </a:lnTo>
                  <a:lnTo>
                    <a:pt x="26" y="431"/>
                  </a:lnTo>
                  <a:lnTo>
                    <a:pt x="77" y="507"/>
                  </a:lnTo>
                  <a:lnTo>
                    <a:pt x="178" y="583"/>
                  </a:lnTo>
                  <a:lnTo>
                    <a:pt x="305" y="608"/>
                  </a:lnTo>
                  <a:lnTo>
                    <a:pt x="431" y="583"/>
                  </a:lnTo>
                  <a:lnTo>
                    <a:pt x="507" y="507"/>
                  </a:lnTo>
                  <a:lnTo>
                    <a:pt x="583" y="431"/>
                  </a:lnTo>
                  <a:lnTo>
                    <a:pt x="609" y="304"/>
                  </a:lnTo>
                  <a:lnTo>
                    <a:pt x="583" y="178"/>
                  </a:lnTo>
                  <a:lnTo>
                    <a:pt x="507" y="76"/>
                  </a:lnTo>
                  <a:lnTo>
                    <a:pt x="431" y="26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8"/>
            <p:cNvSpPr/>
            <p:nvPr/>
          </p:nvSpPr>
          <p:spPr>
            <a:xfrm>
              <a:off x="6311025" y="3478400"/>
              <a:ext cx="179250" cy="15225"/>
            </a:xfrm>
            <a:custGeom>
              <a:rect b="b" l="l" r="r" t="t"/>
              <a:pathLst>
                <a:path extrusionOk="0" h="609" w="7170">
                  <a:moveTo>
                    <a:pt x="305" y="0"/>
                  </a:moveTo>
                  <a:lnTo>
                    <a:pt x="203" y="26"/>
                  </a:lnTo>
                  <a:lnTo>
                    <a:pt x="102" y="102"/>
                  </a:lnTo>
                  <a:lnTo>
                    <a:pt x="26" y="203"/>
                  </a:lnTo>
                  <a:lnTo>
                    <a:pt x="1" y="304"/>
                  </a:lnTo>
                  <a:lnTo>
                    <a:pt x="26" y="431"/>
                  </a:lnTo>
                  <a:lnTo>
                    <a:pt x="102" y="532"/>
                  </a:lnTo>
                  <a:lnTo>
                    <a:pt x="203" y="608"/>
                  </a:lnTo>
                  <a:lnTo>
                    <a:pt x="6992" y="608"/>
                  </a:lnTo>
                  <a:lnTo>
                    <a:pt x="7093" y="532"/>
                  </a:lnTo>
                  <a:lnTo>
                    <a:pt x="7144" y="431"/>
                  </a:lnTo>
                  <a:lnTo>
                    <a:pt x="7169" y="304"/>
                  </a:lnTo>
                  <a:lnTo>
                    <a:pt x="7144" y="203"/>
                  </a:lnTo>
                  <a:lnTo>
                    <a:pt x="7093" y="102"/>
                  </a:lnTo>
                  <a:lnTo>
                    <a:pt x="6992" y="26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8"/>
            <p:cNvSpPr/>
            <p:nvPr/>
          </p:nvSpPr>
          <p:spPr>
            <a:xfrm>
              <a:off x="6524425" y="3478400"/>
              <a:ext cx="65250" cy="15225"/>
            </a:xfrm>
            <a:custGeom>
              <a:rect b="b" l="l" r="r" t="t"/>
              <a:pathLst>
                <a:path extrusionOk="0" h="609" w="2610">
                  <a:moveTo>
                    <a:pt x="305" y="0"/>
                  </a:moveTo>
                  <a:lnTo>
                    <a:pt x="204" y="26"/>
                  </a:lnTo>
                  <a:lnTo>
                    <a:pt x="102" y="102"/>
                  </a:lnTo>
                  <a:lnTo>
                    <a:pt x="26" y="203"/>
                  </a:lnTo>
                  <a:lnTo>
                    <a:pt x="1" y="304"/>
                  </a:lnTo>
                  <a:lnTo>
                    <a:pt x="26" y="431"/>
                  </a:lnTo>
                  <a:lnTo>
                    <a:pt x="102" y="532"/>
                  </a:lnTo>
                  <a:lnTo>
                    <a:pt x="204" y="608"/>
                  </a:lnTo>
                  <a:lnTo>
                    <a:pt x="2433" y="608"/>
                  </a:lnTo>
                  <a:lnTo>
                    <a:pt x="2534" y="532"/>
                  </a:lnTo>
                  <a:lnTo>
                    <a:pt x="2585" y="431"/>
                  </a:lnTo>
                  <a:lnTo>
                    <a:pt x="2610" y="304"/>
                  </a:lnTo>
                  <a:lnTo>
                    <a:pt x="2585" y="203"/>
                  </a:lnTo>
                  <a:lnTo>
                    <a:pt x="2534" y="102"/>
                  </a:lnTo>
                  <a:lnTo>
                    <a:pt x="2433" y="26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8"/>
            <p:cNvSpPr/>
            <p:nvPr/>
          </p:nvSpPr>
          <p:spPr>
            <a:xfrm>
              <a:off x="6311025" y="3444200"/>
              <a:ext cx="238125" cy="15850"/>
            </a:xfrm>
            <a:custGeom>
              <a:rect b="b" l="l" r="r" t="t"/>
              <a:pathLst>
                <a:path extrusionOk="0" h="634" w="9525">
                  <a:moveTo>
                    <a:pt x="305" y="0"/>
                  </a:moveTo>
                  <a:lnTo>
                    <a:pt x="203" y="26"/>
                  </a:lnTo>
                  <a:lnTo>
                    <a:pt x="102" y="102"/>
                  </a:lnTo>
                  <a:lnTo>
                    <a:pt x="26" y="203"/>
                  </a:lnTo>
                  <a:lnTo>
                    <a:pt x="1" y="330"/>
                  </a:lnTo>
                  <a:lnTo>
                    <a:pt x="26" y="431"/>
                  </a:lnTo>
                  <a:lnTo>
                    <a:pt x="102" y="532"/>
                  </a:lnTo>
                  <a:lnTo>
                    <a:pt x="203" y="608"/>
                  </a:lnTo>
                  <a:lnTo>
                    <a:pt x="305" y="634"/>
                  </a:lnTo>
                  <a:lnTo>
                    <a:pt x="9221" y="634"/>
                  </a:lnTo>
                  <a:lnTo>
                    <a:pt x="9322" y="608"/>
                  </a:lnTo>
                  <a:lnTo>
                    <a:pt x="9423" y="532"/>
                  </a:lnTo>
                  <a:lnTo>
                    <a:pt x="9499" y="431"/>
                  </a:lnTo>
                  <a:lnTo>
                    <a:pt x="9525" y="330"/>
                  </a:lnTo>
                  <a:lnTo>
                    <a:pt x="9499" y="203"/>
                  </a:lnTo>
                  <a:lnTo>
                    <a:pt x="9423" y="102"/>
                  </a:lnTo>
                  <a:lnTo>
                    <a:pt x="9322" y="26"/>
                  </a:lnTo>
                  <a:lnTo>
                    <a:pt x="92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8"/>
            <p:cNvSpPr/>
            <p:nvPr/>
          </p:nvSpPr>
          <p:spPr>
            <a:xfrm>
              <a:off x="6575100" y="3444200"/>
              <a:ext cx="15225" cy="15850"/>
            </a:xfrm>
            <a:custGeom>
              <a:rect b="b" l="l" r="r" t="t"/>
              <a:pathLst>
                <a:path extrusionOk="0" h="634" w="609">
                  <a:moveTo>
                    <a:pt x="304" y="0"/>
                  </a:moveTo>
                  <a:lnTo>
                    <a:pt x="178" y="26"/>
                  </a:lnTo>
                  <a:lnTo>
                    <a:pt x="76" y="102"/>
                  </a:lnTo>
                  <a:lnTo>
                    <a:pt x="26" y="203"/>
                  </a:lnTo>
                  <a:lnTo>
                    <a:pt x="0" y="330"/>
                  </a:lnTo>
                  <a:lnTo>
                    <a:pt x="26" y="431"/>
                  </a:lnTo>
                  <a:lnTo>
                    <a:pt x="76" y="532"/>
                  </a:lnTo>
                  <a:lnTo>
                    <a:pt x="178" y="608"/>
                  </a:lnTo>
                  <a:lnTo>
                    <a:pt x="304" y="634"/>
                  </a:lnTo>
                  <a:lnTo>
                    <a:pt x="431" y="608"/>
                  </a:lnTo>
                  <a:lnTo>
                    <a:pt x="532" y="532"/>
                  </a:lnTo>
                  <a:lnTo>
                    <a:pt x="583" y="431"/>
                  </a:lnTo>
                  <a:lnTo>
                    <a:pt x="608" y="330"/>
                  </a:lnTo>
                  <a:lnTo>
                    <a:pt x="583" y="203"/>
                  </a:lnTo>
                  <a:lnTo>
                    <a:pt x="532" y="102"/>
                  </a:lnTo>
                  <a:lnTo>
                    <a:pt x="431" y="26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8"/>
            <p:cNvSpPr/>
            <p:nvPr/>
          </p:nvSpPr>
          <p:spPr>
            <a:xfrm>
              <a:off x="6311025" y="3512600"/>
              <a:ext cx="133000" cy="15200"/>
            </a:xfrm>
            <a:custGeom>
              <a:rect b="b" l="l" r="r" t="t"/>
              <a:pathLst>
                <a:path extrusionOk="0" h="608" w="5320">
                  <a:moveTo>
                    <a:pt x="305" y="0"/>
                  </a:moveTo>
                  <a:lnTo>
                    <a:pt x="203" y="25"/>
                  </a:lnTo>
                  <a:lnTo>
                    <a:pt x="102" y="76"/>
                  </a:lnTo>
                  <a:lnTo>
                    <a:pt x="26" y="177"/>
                  </a:lnTo>
                  <a:lnTo>
                    <a:pt x="1" y="304"/>
                  </a:lnTo>
                  <a:lnTo>
                    <a:pt x="26" y="431"/>
                  </a:lnTo>
                  <a:lnTo>
                    <a:pt x="102" y="532"/>
                  </a:lnTo>
                  <a:lnTo>
                    <a:pt x="203" y="583"/>
                  </a:lnTo>
                  <a:lnTo>
                    <a:pt x="305" y="608"/>
                  </a:lnTo>
                  <a:lnTo>
                    <a:pt x="4991" y="608"/>
                  </a:lnTo>
                  <a:lnTo>
                    <a:pt x="5117" y="583"/>
                  </a:lnTo>
                  <a:lnTo>
                    <a:pt x="5219" y="532"/>
                  </a:lnTo>
                  <a:lnTo>
                    <a:pt x="5295" y="431"/>
                  </a:lnTo>
                  <a:lnTo>
                    <a:pt x="5320" y="304"/>
                  </a:lnTo>
                  <a:lnTo>
                    <a:pt x="5295" y="177"/>
                  </a:lnTo>
                  <a:lnTo>
                    <a:pt x="5219" y="76"/>
                  </a:lnTo>
                  <a:lnTo>
                    <a:pt x="5117" y="25"/>
                  </a:lnTo>
                  <a:lnTo>
                    <a:pt x="499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8"/>
            <p:cNvSpPr/>
            <p:nvPr/>
          </p:nvSpPr>
          <p:spPr>
            <a:xfrm>
              <a:off x="6475050" y="3512600"/>
              <a:ext cx="15225" cy="15200"/>
            </a:xfrm>
            <a:custGeom>
              <a:rect b="b" l="l" r="r" t="t"/>
              <a:pathLst>
                <a:path extrusionOk="0" h="608" w="609">
                  <a:moveTo>
                    <a:pt x="304" y="0"/>
                  </a:moveTo>
                  <a:lnTo>
                    <a:pt x="177" y="25"/>
                  </a:lnTo>
                  <a:lnTo>
                    <a:pt x="76" y="76"/>
                  </a:lnTo>
                  <a:lnTo>
                    <a:pt x="25" y="177"/>
                  </a:lnTo>
                  <a:lnTo>
                    <a:pt x="0" y="304"/>
                  </a:lnTo>
                  <a:lnTo>
                    <a:pt x="25" y="431"/>
                  </a:lnTo>
                  <a:lnTo>
                    <a:pt x="76" y="532"/>
                  </a:lnTo>
                  <a:lnTo>
                    <a:pt x="177" y="583"/>
                  </a:lnTo>
                  <a:lnTo>
                    <a:pt x="304" y="608"/>
                  </a:lnTo>
                  <a:lnTo>
                    <a:pt x="431" y="583"/>
                  </a:lnTo>
                  <a:lnTo>
                    <a:pt x="532" y="532"/>
                  </a:lnTo>
                  <a:lnTo>
                    <a:pt x="583" y="431"/>
                  </a:lnTo>
                  <a:lnTo>
                    <a:pt x="608" y="304"/>
                  </a:lnTo>
                  <a:lnTo>
                    <a:pt x="583" y="177"/>
                  </a:lnTo>
                  <a:lnTo>
                    <a:pt x="532" y="76"/>
                  </a:lnTo>
                  <a:lnTo>
                    <a:pt x="431" y="25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8"/>
            <p:cNvSpPr/>
            <p:nvPr/>
          </p:nvSpPr>
          <p:spPr>
            <a:xfrm>
              <a:off x="6524425" y="3512600"/>
              <a:ext cx="15875" cy="15200"/>
            </a:xfrm>
            <a:custGeom>
              <a:rect b="b" l="l" r="r" t="t"/>
              <a:pathLst>
                <a:path extrusionOk="0" h="608" w="635">
                  <a:moveTo>
                    <a:pt x="305" y="0"/>
                  </a:moveTo>
                  <a:lnTo>
                    <a:pt x="204" y="25"/>
                  </a:lnTo>
                  <a:lnTo>
                    <a:pt x="102" y="76"/>
                  </a:lnTo>
                  <a:lnTo>
                    <a:pt x="26" y="177"/>
                  </a:lnTo>
                  <a:lnTo>
                    <a:pt x="1" y="304"/>
                  </a:lnTo>
                  <a:lnTo>
                    <a:pt x="26" y="431"/>
                  </a:lnTo>
                  <a:lnTo>
                    <a:pt x="102" y="532"/>
                  </a:lnTo>
                  <a:lnTo>
                    <a:pt x="204" y="583"/>
                  </a:lnTo>
                  <a:lnTo>
                    <a:pt x="305" y="608"/>
                  </a:lnTo>
                  <a:lnTo>
                    <a:pt x="432" y="583"/>
                  </a:lnTo>
                  <a:lnTo>
                    <a:pt x="533" y="532"/>
                  </a:lnTo>
                  <a:lnTo>
                    <a:pt x="609" y="431"/>
                  </a:lnTo>
                  <a:lnTo>
                    <a:pt x="634" y="304"/>
                  </a:lnTo>
                  <a:lnTo>
                    <a:pt x="609" y="177"/>
                  </a:lnTo>
                  <a:lnTo>
                    <a:pt x="533" y="76"/>
                  </a:lnTo>
                  <a:lnTo>
                    <a:pt x="432" y="25"/>
                  </a:lnTo>
                  <a:lnTo>
                    <a:pt x="3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8"/>
            <p:cNvSpPr/>
            <p:nvPr/>
          </p:nvSpPr>
          <p:spPr>
            <a:xfrm>
              <a:off x="6574475" y="3512600"/>
              <a:ext cx="15200" cy="15200"/>
            </a:xfrm>
            <a:custGeom>
              <a:rect b="b" l="l" r="r" t="t"/>
              <a:pathLst>
                <a:path extrusionOk="0" h="608" w="608">
                  <a:moveTo>
                    <a:pt x="304" y="0"/>
                  </a:moveTo>
                  <a:lnTo>
                    <a:pt x="177" y="25"/>
                  </a:lnTo>
                  <a:lnTo>
                    <a:pt x="76" y="76"/>
                  </a:lnTo>
                  <a:lnTo>
                    <a:pt x="25" y="177"/>
                  </a:lnTo>
                  <a:lnTo>
                    <a:pt x="0" y="304"/>
                  </a:lnTo>
                  <a:lnTo>
                    <a:pt x="25" y="431"/>
                  </a:lnTo>
                  <a:lnTo>
                    <a:pt x="76" y="532"/>
                  </a:lnTo>
                  <a:lnTo>
                    <a:pt x="177" y="583"/>
                  </a:lnTo>
                  <a:lnTo>
                    <a:pt x="304" y="608"/>
                  </a:lnTo>
                  <a:lnTo>
                    <a:pt x="431" y="583"/>
                  </a:lnTo>
                  <a:lnTo>
                    <a:pt x="532" y="532"/>
                  </a:lnTo>
                  <a:lnTo>
                    <a:pt x="583" y="431"/>
                  </a:lnTo>
                  <a:lnTo>
                    <a:pt x="608" y="304"/>
                  </a:lnTo>
                  <a:lnTo>
                    <a:pt x="583" y="177"/>
                  </a:lnTo>
                  <a:lnTo>
                    <a:pt x="532" y="76"/>
                  </a:lnTo>
                  <a:lnTo>
                    <a:pt x="431" y="25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8"/>
            <p:cNvSpPr/>
            <p:nvPr/>
          </p:nvSpPr>
          <p:spPr>
            <a:xfrm>
              <a:off x="6504175" y="3603775"/>
              <a:ext cx="72850" cy="15225"/>
            </a:xfrm>
            <a:custGeom>
              <a:rect b="b" l="l" r="r" t="t"/>
              <a:pathLst>
                <a:path extrusionOk="0" h="609" w="2914">
                  <a:moveTo>
                    <a:pt x="304" y="1"/>
                  </a:moveTo>
                  <a:lnTo>
                    <a:pt x="178" y="26"/>
                  </a:lnTo>
                  <a:lnTo>
                    <a:pt x="102" y="77"/>
                  </a:lnTo>
                  <a:lnTo>
                    <a:pt x="26" y="178"/>
                  </a:lnTo>
                  <a:lnTo>
                    <a:pt x="0" y="305"/>
                  </a:lnTo>
                  <a:lnTo>
                    <a:pt x="26" y="431"/>
                  </a:lnTo>
                  <a:lnTo>
                    <a:pt x="102" y="532"/>
                  </a:lnTo>
                  <a:lnTo>
                    <a:pt x="178" y="583"/>
                  </a:lnTo>
                  <a:lnTo>
                    <a:pt x="304" y="608"/>
                  </a:lnTo>
                  <a:lnTo>
                    <a:pt x="2609" y="608"/>
                  </a:lnTo>
                  <a:lnTo>
                    <a:pt x="2711" y="583"/>
                  </a:lnTo>
                  <a:lnTo>
                    <a:pt x="2812" y="532"/>
                  </a:lnTo>
                  <a:lnTo>
                    <a:pt x="2888" y="431"/>
                  </a:lnTo>
                  <a:lnTo>
                    <a:pt x="2913" y="305"/>
                  </a:lnTo>
                  <a:lnTo>
                    <a:pt x="2888" y="178"/>
                  </a:lnTo>
                  <a:lnTo>
                    <a:pt x="2812" y="77"/>
                  </a:lnTo>
                  <a:lnTo>
                    <a:pt x="2711" y="26"/>
                  </a:lnTo>
                  <a:lnTo>
                    <a:pt x="26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8"/>
            <p:cNvSpPr/>
            <p:nvPr/>
          </p:nvSpPr>
          <p:spPr>
            <a:xfrm>
              <a:off x="6520625" y="3569575"/>
              <a:ext cx="56400" cy="15850"/>
            </a:xfrm>
            <a:custGeom>
              <a:rect b="b" l="l" r="r" t="t"/>
              <a:pathLst>
                <a:path extrusionOk="0" h="634" w="2256">
                  <a:moveTo>
                    <a:pt x="305" y="1"/>
                  </a:moveTo>
                  <a:lnTo>
                    <a:pt x="178" y="26"/>
                  </a:lnTo>
                  <a:lnTo>
                    <a:pt x="77" y="102"/>
                  </a:lnTo>
                  <a:lnTo>
                    <a:pt x="26" y="203"/>
                  </a:lnTo>
                  <a:lnTo>
                    <a:pt x="1" y="305"/>
                  </a:lnTo>
                  <a:lnTo>
                    <a:pt x="26" y="431"/>
                  </a:lnTo>
                  <a:lnTo>
                    <a:pt x="77" y="533"/>
                  </a:lnTo>
                  <a:lnTo>
                    <a:pt x="178" y="609"/>
                  </a:lnTo>
                  <a:lnTo>
                    <a:pt x="305" y="634"/>
                  </a:lnTo>
                  <a:lnTo>
                    <a:pt x="1951" y="634"/>
                  </a:lnTo>
                  <a:lnTo>
                    <a:pt x="2053" y="609"/>
                  </a:lnTo>
                  <a:lnTo>
                    <a:pt x="2154" y="533"/>
                  </a:lnTo>
                  <a:lnTo>
                    <a:pt x="2230" y="431"/>
                  </a:lnTo>
                  <a:lnTo>
                    <a:pt x="2255" y="305"/>
                  </a:lnTo>
                  <a:lnTo>
                    <a:pt x="2230" y="203"/>
                  </a:lnTo>
                  <a:lnTo>
                    <a:pt x="2154" y="102"/>
                  </a:lnTo>
                  <a:lnTo>
                    <a:pt x="2053" y="26"/>
                  </a:lnTo>
                  <a:lnTo>
                    <a:pt x="19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0" name="Google Shape;680;p48"/>
          <p:cNvSpPr txBox="1"/>
          <p:nvPr>
            <p:ph idx="3" type="subTitle"/>
          </p:nvPr>
        </p:nvSpPr>
        <p:spPr>
          <a:xfrm>
            <a:off x="1693200" y="3307800"/>
            <a:ext cx="6196200" cy="3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Enriqueta"/>
                <a:ea typeface="Enriqueta"/>
                <a:cs typeface="Enriqueta"/>
                <a:sym typeface="Enriqueta"/>
              </a:rPr>
              <a:t>Matriz</a:t>
            </a:r>
            <a:r>
              <a:rPr b="1" lang="en">
                <a:latin typeface="Enriqueta"/>
                <a:ea typeface="Enriqueta"/>
                <a:cs typeface="Enriqueta"/>
                <a:sym typeface="Enriqueta"/>
              </a:rPr>
              <a:t> dinámica</a:t>
            </a:r>
            <a:r>
              <a:rPr lang="en"/>
              <a:t>: Introducimos los datos y, a su vez, eliminamos aquellos que presenten una distancia mayor a la propuesta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9"/>
          <p:cNvSpPr txBox="1"/>
          <p:nvPr>
            <p:ph type="title"/>
          </p:nvPr>
        </p:nvSpPr>
        <p:spPr>
          <a:xfrm>
            <a:off x="2231100" y="2424097"/>
            <a:ext cx="4681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Conclusión</a:t>
            </a:r>
            <a:endParaRPr/>
          </a:p>
        </p:txBody>
      </p:sp>
      <p:sp>
        <p:nvSpPr>
          <p:cNvPr id="686" name="Google Shape;686;p49"/>
          <p:cNvSpPr txBox="1"/>
          <p:nvPr>
            <p:ph idx="2" type="title"/>
          </p:nvPr>
        </p:nvSpPr>
        <p:spPr>
          <a:xfrm>
            <a:off x="3857100" y="1308700"/>
            <a:ext cx="1429800" cy="11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cxnSp>
        <p:nvCxnSpPr>
          <p:cNvPr id="687" name="Google Shape;687;p49"/>
          <p:cNvCxnSpPr/>
          <p:nvPr/>
        </p:nvCxnSpPr>
        <p:spPr>
          <a:xfrm rot="10800000">
            <a:off x="4099200" y="2432437"/>
            <a:ext cx="945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50"/>
          <p:cNvSpPr txBox="1"/>
          <p:nvPr>
            <p:ph type="title"/>
          </p:nvPr>
        </p:nvSpPr>
        <p:spPr>
          <a:xfrm>
            <a:off x="720000" y="573425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Hipótesis</a:t>
            </a:r>
            <a:endParaRPr/>
          </a:p>
        </p:txBody>
      </p:sp>
      <p:sp>
        <p:nvSpPr>
          <p:cNvPr id="693" name="Google Shape;693;p50"/>
          <p:cNvSpPr txBox="1"/>
          <p:nvPr>
            <p:ph idx="3" type="subTitle"/>
          </p:nvPr>
        </p:nvSpPr>
        <p:spPr>
          <a:xfrm>
            <a:off x="795900" y="1220175"/>
            <a:ext cx="7552200" cy="5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Para finalizar el programa, queremos aplicar las predicciones a un caso real, y para ello vamos a emplear una hipótesis enfocada a los datos de nuestro programa.</a:t>
            </a:r>
            <a:endParaRPr/>
          </a:p>
        </p:txBody>
      </p:sp>
      <p:sp>
        <p:nvSpPr>
          <p:cNvPr id="694" name="Google Shape;694;p50"/>
          <p:cNvSpPr txBox="1"/>
          <p:nvPr/>
        </p:nvSpPr>
        <p:spPr>
          <a:xfrm>
            <a:off x="720000" y="3857700"/>
            <a:ext cx="770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Por tanto, podemos decir que los datos que presentan los atributos se pueden acercar a una percepción general, pese a que no es posible indicar con precisión qué factores rigen a las personas para decidir si comprar un producto o no basándonos </a:t>
            </a:r>
            <a:r>
              <a:rPr lang="en" sz="15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únicamente</a:t>
            </a:r>
            <a:r>
              <a:rPr lang="en" sz="15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 en la edad, género y salario. De todas formas, se puede tener una  idea generalizada.</a:t>
            </a:r>
            <a:endParaRPr/>
          </a:p>
        </p:txBody>
      </p:sp>
      <p:sp>
        <p:nvSpPr>
          <p:cNvPr id="695" name="Google Shape;695;p50"/>
          <p:cNvSpPr/>
          <p:nvPr/>
        </p:nvSpPr>
        <p:spPr>
          <a:xfrm>
            <a:off x="720000" y="2576885"/>
            <a:ext cx="8997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50"/>
          <p:cNvSpPr txBox="1"/>
          <p:nvPr/>
        </p:nvSpPr>
        <p:spPr>
          <a:xfrm>
            <a:off x="3986793" y="2671003"/>
            <a:ext cx="25173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E2E2E"/>
                </a:solidFill>
                <a:latin typeface="Arimo"/>
                <a:ea typeface="Arimo"/>
                <a:cs typeface="Arimo"/>
                <a:sym typeface="Arimo"/>
              </a:rPr>
              <a:t>A partir de 31 años</a:t>
            </a:r>
            <a:endParaRPr sz="1500">
              <a:solidFill>
                <a:srgbClr val="2E2E2E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97" name="Google Shape;697;p50"/>
          <p:cNvSpPr txBox="1"/>
          <p:nvPr/>
        </p:nvSpPr>
        <p:spPr>
          <a:xfrm>
            <a:off x="3935950" y="3353525"/>
            <a:ext cx="38610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E2E2E"/>
                </a:solidFill>
                <a:latin typeface="Arimo"/>
                <a:ea typeface="Arimo"/>
                <a:cs typeface="Arimo"/>
                <a:sym typeface="Arimo"/>
              </a:rPr>
              <a:t>Con un salario menor a 100000 euros</a:t>
            </a:r>
            <a:endParaRPr sz="1500">
              <a:solidFill>
                <a:srgbClr val="2E2E2E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98" name="Google Shape;698;p50"/>
          <p:cNvSpPr txBox="1"/>
          <p:nvPr/>
        </p:nvSpPr>
        <p:spPr>
          <a:xfrm>
            <a:off x="3935950" y="1988475"/>
            <a:ext cx="28836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E2E2E"/>
                </a:solidFill>
                <a:latin typeface="Arimo"/>
                <a:ea typeface="Arimo"/>
                <a:cs typeface="Arimo"/>
                <a:sym typeface="Arimo"/>
              </a:rPr>
              <a:t>Compran más mujeres </a:t>
            </a:r>
            <a:endParaRPr sz="1500">
              <a:solidFill>
                <a:srgbClr val="2E2E2E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699" name="Google Shape;699;p50"/>
          <p:cNvCxnSpPr/>
          <p:nvPr/>
        </p:nvCxnSpPr>
        <p:spPr>
          <a:xfrm>
            <a:off x="3820828" y="1923625"/>
            <a:ext cx="0" cy="450900"/>
          </a:xfrm>
          <a:prstGeom prst="straightConnector1">
            <a:avLst/>
          </a:prstGeom>
          <a:noFill/>
          <a:ln cap="flat" cmpd="sng" w="28575">
            <a:solidFill>
              <a:srgbClr val="EB474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" name="Google Shape;700;p50"/>
          <p:cNvCxnSpPr/>
          <p:nvPr/>
        </p:nvCxnSpPr>
        <p:spPr>
          <a:xfrm>
            <a:off x="3820828" y="2606143"/>
            <a:ext cx="0" cy="450900"/>
          </a:xfrm>
          <a:prstGeom prst="straightConnector1">
            <a:avLst/>
          </a:prstGeom>
          <a:noFill/>
          <a:ln cap="flat" cmpd="sng" w="28575">
            <a:solidFill>
              <a:srgbClr val="EB474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" name="Google Shape;701;p50"/>
          <p:cNvCxnSpPr/>
          <p:nvPr/>
        </p:nvCxnSpPr>
        <p:spPr>
          <a:xfrm>
            <a:off x="3820828" y="3288675"/>
            <a:ext cx="0" cy="450900"/>
          </a:xfrm>
          <a:prstGeom prst="straightConnector1">
            <a:avLst/>
          </a:prstGeom>
          <a:noFill/>
          <a:ln cap="flat" cmpd="sng" w="28575">
            <a:solidFill>
              <a:srgbClr val="EB474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2" name="Google Shape;702;p50"/>
          <p:cNvSpPr txBox="1"/>
          <p:nvPr/>
        </p:nvSpPr>
        <p:spPr>
          <a:xfrm>
            <a:off x="2992742" y="2679584"/>
            <a:ext cx="6621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B4747"/>
                </a:solidFill>
                <a:latin typeface="Enriqueta"/>
                <a:ea typeface="Enriqueta"/>
                <a:cs typeface="Enriqueta"/>
                <a:sym typeface="Enriqueta"/>
              </a:rPr>
              <a:t>02</a:t>
            </a:r>
            <a:endParaRPr sz="2500">
              <a:solidFill>
                <a:srgbClr val="EB4747"/>
              </a:solidFill>
              <a:latin typeface="Enriqueta"/>
              <a:ea typeface="Enriqueta"/>
              <a:cs typeface="Enriqueta"/>
              <a:sym typeface="Enriqueta"/>
            </a:endParaRPr>
          </a:p>
        </p:txBody>
      </p:sp>
      <p:sp>
        <p:nvSpPr>
          <p:cNvPr id="703" name="Google Shape;703;p50"/>
          <p:cNvSpPr txBox="1"/>
          <p:nvPr/>
        </p:nvSpPr>
        <p:spPr>
          <a:xfrm>
            <a:off x="2992742" y="3353535"/>
            <a:ext cx="6621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B4747"/>
                </a:solidFill>
                <a:latin typeface="Enriqueta"/>
                <a:ea typeface="Enriqueta"/>
                <a:cs typeface="Enriqueta"/>
                <a:sym typeface="Enriqueta"/>
              </a:rPr>
              <a:t>03</a:t>
            </a:r>
            <a:endParaRPr sz="2500">
              <a:solidFill>
                <a:srgbClr val="EB4747"/>
              </a:solidFill>
              <a:latin typeface="Enriqueta"/>
              <a:ea typeface="Enriqueta"/>
              <a:cs typeface="Enriqueta"/>
              <a:sym typeface="Enriqueta"/>
            </a:endParaRPr>
          </a:p>
        </p:txBody>
      </p:sp>
      <p:sp>
        <p:nvSpPr>
          <p:cNvPr id="704" name="Google Shape;704;p50"/>
          <p:cNvSpPr txBox="1"/>
          <p:nvPr/>
        </p:nvSpPr>
        <p:spPr>
          <a:xfrm>
            <a:off x="2992742" y="1988485"/>
            <a:ext cx="662100" cy="32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B4747"/>
                </a:solidFill>
                <a:latin typeface="Enriqueta"/>
                <a:ea typeface="Enriqueta"/>
                <a:cs typeface="Enriqueta"/>
                <a:sym typeface="Enriqueta"/>
              </a:rPr>
              <a:t>01</a:t>
            </a:r>
            <a:endParaRPr sz="2500">
              <a:solidFill>
                <a:srgbClr val="EB4747"/>
              </a:solidFill>
              <a:latin typeface="Enriqueta"/>
              <a:ea typeface="Enriqueta"/>
              <a:cs typeface="Enriqueta"/>
              <a:sym typeface="Enriqueta"/>
            </a:endParaRPr>
          </a:p>
        </p:txBody>
      </p:sp>
      <p:cxnSp>
        <p:nvCxnSpPr>
          <p:cNvPr id="705" name="Google Shape;705;p50"/>
          <p:cNvCxnSpPr>
            <a:stCxn id="703" idx="1"/>
            <a:endCxn id="695" idx="3"/>
          </p:cNvCxnSpPr>
          <p:nvPr/>
        </p:nvCxnSpPr>
        <p:spPr>
          <a:xfrm rot="10800000">
            <a:off x="1619642" y="2840385"/>
            <a:ext cx="1373100" cy="6738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rgbClr val="EB474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50"/>
          <p:cNvCxnSpPr>
            <a:stCxn id="704" idx="1"/>
            <a:endCxn id="695" idx="3"/>
          </p:cNvCxnSpPr>
          <p:nvPr/>
        </p:nvCxnSpPr>
        <p:spPr>
          <a:xfrm flipH="1">
            <a:off x="1619642" y="2149135"/>
            <a:ext cx="1373100" cy="6912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rgbClr val="EB474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p50"/>
          <p:cNvCxnSpPr>
            <a:stCxn id="702" idx="1"/>
            <a:endCxn id="695" idx="3"/>
          </p:cNvCxnSpPr>
          <p:nvPr/>
        </p:nvCxnSpPr>
        <p:spPr>
          <a:xfrm flipH="1">
            <a:off x="1619642" y="2840234"/>
            <a:ext cx="1373100" cy="600"/>
          </a:xfrm>
          <a:prstGeom prst="bentConnector3">
            <a:avLst>
              <a:gd fmla="val 50002" name="adj1"/>
            </a:avLst>
          </a:prstGeom>
          <a:noFill/>
          <a:ln cap="flat" cmpd="sng" w="28575">
            <a:solidFill>
              <a:srgbClr val="EB474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Google Shape;708;p50"/>
          <p:cNvCxnSpPr/>
          <p:nvPr/>
        </p:nvCxnSpPr>
        <p:spPr>
          <a:xfrm>
            <a:off x="1617347" y="2616519"/>
            <a:ext cx="0" cy="447300"/>
          </a:xfrm>
          <a:prstGeom prst="straightConnector1">
            <a:avLst/>
          </a:prstGeom>
          <a:noFill/>
          <a:ln cap="flat" cmpd="sng" w="28575">
            <a:solidFill>
              <a:srgbClr val="EB4747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09" name="Google Shape;709;p50"/>
          <p:cNvGrpSpPr/>
          <p:nvPr/>
        </p:nvGrpSpPr>
        <p:grpSpPr>
          <a:xfrm>
            <a:off x="1102714" y="2637718"/>
            <a:ext cx="405641" cy="405616"/>
            <a:chOff x="3986975" y="4037550"/>
            <a:chExt cx="395825" cy="395800"/>
          </a:xfrm>
        </p:grpSpPr>
        <p:sp>
          <p:nvSpPr>
            <p:cNvPr id="710" name="Google Shape;710;p50"/>
            <p:cNvSpPr/>
            <p:nvPr/>
          </p:nvSpPr>
          <p:spPr>
            <a:xfrm>
              <a:off x="4288400" y="4326950"/>
              <a:ext cx="15225" cy="15225"/>
            </a:xfrm>
            <a:custGeom>
              <a:rect b="b" l="l" r="r" t="t"/>
              <a:pathLst>
                <a:path extrusionOk="0" h="609" w="609">
                  <a:moveTo>
                    <a:pt x="305" y="1"/>
                  </a:moveTo>
                  <a:lnTo>
                    <a:pt x="204" y="26"/>
                  </a:lnTo>
                  <a:lnTo>
                    <a:pt x="102" y="77"/>
                  </a:lnTo>
                  <a:lnTo>
                    <a:pt x="26" y="178"/>
                  </a:lnTo>
                  <a:lnTo>
                    <a:pt x="1" y="305"/>
                  </a:lnTo>
                  <a:lnTo>
                    <a:pt x="26" y="431"/>
                  </a:lnTo>
                  <a:lnTo>
                    <a:pt x="102" y="532"/>
                  </a:lnTo>
                  <a:lnTo>
                    <a:pt x="204" y="583"/>
                  </a:lnTo>
                  <a:lnTo>
                    <a:pt x="305" y="608"/>
                  </a:lnTo>
                  <a:lnTo>
                    <a:pt x="432" y="583"/>
                  </a:lnTo>
                  <a:lnTo>
                    <a:pt x="533" y="532"/>
                  </a:lnTo>
                  <a:lnTo>
                    <a:pt x="609" y="431"/>
                  </a:lnTo>
                  <a:lnTo>
                    <a:pt x="609" y="305"/>
                  </a:lnTo>
                  <a:lnTo>
                    <a:pt x="609" y="178"/>
                  </a:lnTo>
                  <a:lnTo>
                    <a:pt x="533" y="77"/>
                  </a:lnTo>
                  <a:lnTo>
                    <a:pt x="432" y="2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50"/>
            <p:cNvSpPr/>
            <p:nvPr/>
          </p:nvSpPr>
          <p:spPr>
            <a:xfrm>
              <a:off x="3986975" y="4037550"/>
              <a:ext cx="395825" cy="395800"/>
            </a:xfrm>
            <a:custGeom>
              <a:rect b="b" l="l" r="r" t="t"/>
              <a:pathLst>
                <a:path extrusionOk="0" h="15832" w="15833">
                  <a:moveTo>
                    <a:pt x="3648" y="8233"/>
                  </a:moveTo>
                  <a:lnTo>
                    <a:pt x="3648" y="9272"/>
                  </a:lnTo>
                  <a:lnTo>
                    <a:pt x="2281" y="9272"/>
                  </a:lnTo>
                  <a:lnTo>
                    <a:pt x="2281" y="8233"/>
                  </a:lnTo>
                  <a:close/>
                  <a:moveTo>
                    <a:pt x="6941" y="6283"/>
                  </a:moveTo>
                  <a:lnTo>
                    <a:pt x="6941" y="9272"/>
                  </a:lnTo>
                  <a:lnTo>
                    <a:pt x="5573" y="9272"/>
                  </a:lnTo>
                  <a:lnTo>
                    <a:pt x="5573" y="6283"/>
                  </a:lnTo>
                  <a:close/>
                  <a:moveTo>
                    <a:pt x="10234" y="7524"/>
                  </a:moveTo>
                  <a:lnTo>
                    <a:pt x="10234" y="9272"/>
                  </a:lnTo>
                  <a:lnTo>
                    <a:pt x="8892" y="9272"/>
                  </a:lnTo>
                  <a:lnTo>
                    <a:pt x="8892" y="7524"/>
                  </a:lnTo>
                  <a:close/>
                  <a:moveTo>
                    <a:pt x="13552" y="5599"/>
                  </a:moveTo>
                  <a:lnTo>
                    <a:pt x="13552" y="9272"/>
                  </a:lnTo>
                  <a:lnTo>
                    <a:pt x="12185" y="9272"/>
                  </a:lnTo>
                  <a:lnTo>
                    <a:pt x="12185" y="5599"/>
                  </a:lnTo>
                  <a:close/>
                  <a:moveTo>
                    <a:pt x="9069" y="12184"/>
                  </a:moveTo>
                  <a:lnTo>
                    <a:pt x="9069" y="13983"/>
                  </a:lnTo>
                  <a:lnTo>
                    <a:pt x="6713" y="13983"/>
                  </a:lnTo>
                  <a:lnTo>
                    <a:pt x="6713" y="12184"/>
                  </a:lnTo>
                  <a:close/>
                  <a:moveTo>
                    <a:pt x="10741" y="14591"/>
                  </a:moveTo>
                  <a:lnTo>
                    <a:pt x="10741" y="15224"/>
                  </a:lnTo>
                  <a:lnTo>
                    <a:pt x="5092" y="15224"/>
                  </a:lnTo>
                  <a:lnTo>
                    <a:pt x="5092" y="14591"/>
                  </a:lnTo>
                  <a:close/>
                  <a:moveTo>
                    <a:pt x="305" y="1"/>
                  </a:moveTo>
                  <a:lnTo>
                    <a:pt x="178" y="26"/>
                  </a:lnTo>
                  <a:lnTo>
                    <a:pt x="77" y="77"/>
                  </a:lnTo>
                  <a:lnTo>
                    <a:pt x="26" y="178"/>
                  </a:lnTo>
                  <a:lnTo>
                    <a:pt x="1" y="305"/>
                  </a:lnTo>
                  <a:lnTo>
                    <a:pt x="1" y="11881"/>
                  </a:lnTo>
                  <a:lnTo>
                    <a:pt x="26" y="12007"/>
                  </a:lnTo>
                  <a:lnTo>
                    <a:pt x="77" y="12108"/>
                  </a:lnTo>
                  <a:lnTo>
                    <a:pt x="178" y="12159"/>
                  </a:lnTo>
                  <a:lnTo>
                    <a:pt x="305" y="12184"/>
                  </a:lnTo>
                  <a:lnTo>
                    <a:pt x="6080" y="12184"/>
                  </a:lnTo>
                  <a:lnTo>
                    <a:pt x="6080" y="13983"/>
                  </a:lnTo>
                  <a:lnTo>
                    <a:pt x="4788" y="13983"/>
                  </a:lnTo>
                  <a:lnTo>
                    <a:pt x="4662" y="14008"/>
                  </a:lnTo>
                  <a:lnTo>
                    <a:pt x="4560" y="14059"/>
                  </a:lnTo>
                  <a:lnTo>
                    <a:pt x="4484" y="14160"/>
                  </a:lnTo>
                  <a:lnTo>
                    <a:pt x="4459" y="14287"/>
                  </a:lnTo>
                  <a:lnTo>
                    <a:pt x="4459" y="15528"/>
                  </a:lnTo>
                  <a:lnTo>
                    <a:pt x="4484" y="15655"/>
                  </a:lnTo>
                  <a:lnTo>
                    <a:pt x="4560" y="15756"/>
                  </a:lnTo>
                  <a:lnTo>
                    <a:pt x="4662" y="15807"/>
                  </a:lnTo>
                  <a:lnTo>
                    <a:pt x="4788" y="15832"/>
                  </a:lnTo>
                  <a:lnTo>
                    <a:pt x="11045" y="15832"/>
                  </a:lnTo>
                  <a:lnTo>
                    <a:pt x="11171" y="15807"/>
                  </a:lnTo>
                  <a:lnTo>
                    <a:pt x="11273" y="15756"/>
                  </a:lnTo>
                  <a:lnTo>
                    <a:pt x="11323" y="15655"/>
                  </a:lnTo>
                  <a:lnTo>
                    <a:pt x="11349" y="15528"/>
                  </a:lnTo>
                  <a:lnTo>
                    <a:pt x="11349" y="14287"/>
                  </a:lnTo>
                  <a:lnTo>
                    <a:pt x="11323" y="14160"/>
                  </a:lnTo>
                  <a:lnTo>
                    <a:pt x="11273" y="14059"/>
                  </a:lnTo>
                  <a:lnTo>
                    <a:pt x="11171" y="14008"/>
                  </a:lnTo>
                  <a:lnTo>
                    <a:pt x="11045" y="13983"/>
                  </a:lnTo>
                  <a:lnTo>
                    <a:pt x="9677" y="13983"/>
                  </a:lnTo>
                  <a:lnTo>
                    <a:pt x="9677" y="12184"/>
                  </a:lnTo>
                  <a:lnTo>
                    <a:pt x="11121" y="12184"/>
                  </a:lnTo>
                  <a:lnTo>
                    <a:pt x="11247" y="12159"/>
                  </a:lnTo>
                  <a:lnTo>
                    <a:pt x="11349" y="12108"/>
                  </a:lnTo>
                  <a:lnTo>
                    <a:pt x="11399" y="12007"/>
                  </a:lnTo>
                  <a:lnTo>
                    <a:pt x="11425" y="11881"/>
                  </a:lnTo>
                  <a:lnTo>
                    <a:pt x="11399" y="11754"/>
                  </a:lnTo>
                  <a:lnTo>
                    <a:pt x="11349" y="11653"/>
                  </a:lnTo>
                  <a:lnTo>
                    <a:pt x="11247" y="11602"/>
                  </a:lnTo>
                  <a:lnTo>
                    <a:pt x="11121" y="11577"/>
                  </a:lnTo>
                  <a:lnTo>
                    <a:pt x="609" y="11577"/>
                  </a:lnTo>
                  <a:lnTo>
                    <a:pt x="609" y="9905"/>
                  </a:lnTo>
                  <a:lnTo>
                    <a:pt x="15224" y="9905"/>
                  </a:lnTo>
                  <a:lnTo>
                    <a:pt x="15224" y="11577"/>
                  </a:lnTo>
                  <a:lnTo>
                    <a:pt x="13451" y="11577"/>
                  </a:lnTo>
                  <a:lnTo>
                    <a:pt x="13324" y="11602"/>
                  </a:lnTo>
                  <a:lnTo>
                    <a:pt x="13223" y="11653"/>
                  </a:lnTo>
                  <a:lnTo>
                    <a:pt x="13147" y="11754"/>
                  </a:lnTo>
                  <a:lnTo>
                    <a:pt x="13122" y="11881"/>
                  </a:lnTo>
                  <a:lnTo>
                    <a:pt x="13147" y="12007"/>
                  </a:lnTo>
                  <a:lnTo>
                    <a:pt x="13223" y="12108"/>
                  </a:lnTo>
                  <a:lnTo>
                    <a:pt x="13324" y="12159"/>
                  </a:lnTo>
                  <a:lnTo>
                    <a:pt x="13451" y="12184"/>
                  </a:lnTo>
                  <a:lnTo>
                    <a:pt x="15528" y="12184"/>
                  </a:lnTo>
                  <a:lnTo>
                    <a:pt x="15655" y="12159"/>
                  </a:lnTo>
                  <a:lnTo>
                    <a:pt x="15731" y="12108"/>
                  </a:lnTo>
                  <a:lnTo>
                    <a:pt x="15807" y="12007"/>
                  </a:lnTo>
                  <a:lnTo>
                    <a:pt x="15832" y="11881"/>
                  </a:lnTo>
                  <a:lnTo>
                    <a:pt x="15832" y="305"/>
                  </a:lnTo>
                  <a:lnTo>
                    <a:pt x="15807" y="178"/>
                  </a:lnTo>
                  <a:lnTo>
                    <a:pt x="15731" y="77"/>
                  </a:lnTo>
                  <a:lnTo>
                    <a:pt x="15655" y="26"/>
                  </a:lnTo>
                  <a:lnTo>
                    <a:pt x="15528" y="1"/>
                  </a:lnTo>
                  <a:lnTo>
                    <a:pt x="4180" y="1"/>
                  </a:lnTo>
                  <a:lnTo>
                    <a:pt x="4054" y="26"/>
                  </a:lnTo>
                  <a:lnTo>
                    <a:pt x="3952" y="77"/>
                  </a:lnTo>
                  <a:lnTo>
                    <a:pt x="3876" y="178"/>
                  </a:lnTo>
                  <a:lnTo>
                    <a:pt x="3851" y="305"/>
                  </a:lnTo>
                  <a:lnTo>
                    <a:pt x="3876" y="431"/>
                  </a:lnTo>
                  <a:lnTo>
                    <a:pt x="3952" y="533"/>
                  </a:lnTo>
                  <a:lnTo>
                    <a:pt x="4054" y="583"/>
                  </a:lnTo>
                  <a:lnTo>
                    <a:pt x="4180" y="609"/>
                  </a:lnTo>
                  <a:lnTo>
                    <a:pt x="15224" y="609"/>
                  </a:lnTo>
                  <a:lnTo>
                    <a:pt x="15224" y="9272"/>
                  </a:lnTo>
                  <a:lnTo>
                    <a:pt x="14160" y="9272"/>
                  </a:lnTo>
                  <a:lnTo>
                    <a:pt x="14160" y="5295"/>
                  </a:lnTo>
                  <a:lnTo>
                    <a:pt x="14135" y="5168"/>
                  </a:lnTo>
                  <a:lnTo>
                    <a:pt x="14084" y="5067"/>
                  </a:lnTo>
                  <a:lnTo>
                    <a:pt x="13983" y="5016"/>
                  </a:lnTo>
                  <a:lnTo>
                    <a:pt x="13856" y="4991"/>
                  </a:lnTo>
                  <a:lnTo>
                    <a:pt x="11881" y="4991"/>
                  </a:lnTo>
                  <a:lnTo>
                    <a:pt x="11754" y="5016"/>
                  </a:lnTo>
                  <a:lnTo>
                    <a:pt x="11653" y="5067"/>
                  </a:lnTo>
                  <a:lnTo>
                    <a:pt x="11577" y="5168"/>
                  </a:lnTo>
                  <a:lnTo>
                    <a:pt x="11577" y="5295"/>
                  </a:lnTo>
                  <a:lnTo>
                    <a:pt x="11577" y="9272"/>
                  </a:lnTo>
                  <a:lnTo>
                    <a:pt x="10867" y="9272"/>
                  </a:lnTo>
                  <a:lnTo>
                    <a:pt x="10867" y="7194"/>
                  </a:lnTo>
                  <a:lnTo>
                    <a:pt x="10842" y="7093"/>
                  </a:lnTo>
                  <a:lnTo>
                    <a:pt x="10766" y="6992"/>
                  </a:lnTo>
                  <a:lnTo>
                    <a:pt x="10665" y="6916"/>
                  </a:lnTo>
                  <a:lnTo>
                    <a:pt x="10563" y="6890"/>
                  </a:lnTo>
                  <a:lnTo>
                    <a:pt x="8562" y="6890"/>
                  </a:lnTo>
                  <a:lnTo>
                    <a:pt x="8461" y="6916"/>
                  </a:lnTo>
                  <a:lnTo>
                    <a:pt x="8360" y="6992"/>
                  </a:lnTo>
                  <a:lnTo>
                    <a:pt x="8284" y="7093"/>
                  </a:lnTo>
                  <a:lnTo>
                    <a:pt x="8258" y="7194"/>
                  </a:lnTo>
                  <a:lnTo>
                    <a:pt x="8258" y="9272"/>
                  </a:lnTo>
                  <a:lnTo>
                    <a:pt x="7575" y="9272"/>
                  </a:lnTo>
                  <a:lnTo>
                    <a:pt x="7575" y="5979"/>
                  </a:lnTo>
                  <a:lnTo>
                    <a:pt x="7549" y="5852"/>
                  </a:lnTo>
                  <a:lnTo>
                    <a:pt x="7473" y="5751"/>
                  </a:lnTo>
                  <a:lnTo>
                    <a:pt x="7372" y="5675"/>
                  </a:lnTo>
                  <a:lnTo>
                    <a:pt x="7245" y="5649"/>
                  </a:lnTo>
                  <a:lnTo>
                    <a:pt x="5269" y="5649"/>
                  </a:lnTo>
                  <a:lnTo>
                    <a:pt x="5143" y="5675"/>
                  </a:lnTo>
                  <a:lnTo>
                    <a:pt x="5067" y="5751"/>
                  </a:lnTo>
                  <a:lnTo>
                    <a:pt x="4991" y="5852"/>
                  </a:lnTo>
                  <a:lnTo>
                    <a:pt x="4966" y="5979"/>
                  </a:lnTo>
                  <a:lnTo>
                    <a:pt x="4966" y="9272"/>
                  </a:lnTo>
                  <a:lnTo>
                    <a:pt x="4256" y="9272"/>
                  </a:lnTo>
                  <a:lnTo>
                    <a:pt x="4256" y="7929"/>
                  </a:lnTo>
                  <a:lnTo>
                    <a:pt x="4231" y="7802"/>
                  </a:lnTo>
                  <a:lnTo>
                    <a:pt x="4180" y="7701"/>
                  </a:lnTo>
                  <a:lnTo>
                    <a:pt x="4079" y="7625"/>
                  </a:lnTo>
                  <a:lnTo>
                    <a:pt x="3952" y="7600"/>
                  </a:lnTo>
                  <a:lnTo>
                    <a:pt x="1977" y="7600"/>
                  </a:lnTo>
                  <a:lnTo>
                    <a:pt x="1850" y="7625"/>
                  </a:lnTo>
                  <a:lnTo>
                    <a:pt x="1749" y="7701"/>
                  </a:lnTo>
                  <a:lnTo>
                    <a:pt x="1698" y="7802"/>
                  </a:lnTo>
                  <a:lnTo>
                    <a:pt x="1673" y="7929"/>
                  </a:lnTo>
                  <a:lnTo>
                    <a:pt x="1673" y="9272"/>
                  </a:lnTo>
                  <a:lnTo>
                    <a:pt x="609" y="9272"/>
                  </a:lnTo>
                  <a:lnTo>
                    <a:pt x="609" y="609"/>
                  </a:lnTo>
                  <a:lnTo>
                    <a:pt x="1647" y="609"/>
                  </a:lnTo>
                  <a:lnTo>
                    <a:pt x="1749" y="583"/>
                  </a:lnTo>
                  <a:lnTo>
                    <a:pt x="1850" y="533"/>
                  </a:lnTo>
                  <a:lnTo>
                    <a:pt x="1926" y="431"/>
                  </a:lnTo>
                  <a:lnTo>
                    <a:pt x="1951" y="305"/>
                  </a:lnTo>
                  <a:lnTo>
                    <a:pt x="1926" y="178"/>
                  </a:lnTo>
                  <a:lnTo>
                    <a:pt x="1850" y="77"/>
                  </a:lnTo>
                  <a:lnTo>
                    <a:pt x="1749" y="26"/>
                  </a:lnTo>
                  <a:lnTo>
                    <a:pt x="1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50"/>
            <p:cNvSpPr/>
            <p:nvPr/>
          </p:nvSpPr>
          <p:spPr>
            <a:xfrm>
              <a:off x="4050300" y="4037550"/>
              <a:ext cx="15225" cy="15225"/>
            </a:xfrm>
            <a:custGeom>
              <a:rect b="b" l="l" r="r" t="t"/>
              <a:pathLst>
                <a:path extrusionOk="0" h="609" w="609">
                  <a:moveTo>
                    <a:pt x="305" y="1"/>
                  </a:moveTo>
                  <a:lnTo>
                    <a:pt x="178" y="26"/>
                  </a:lnTo>
                  <a:lnTo>
                    <a:pt x="102" y="77"/>
                  </a:lnTo>
                  <a:lnTo>
                    <a:pt x="26" y="178"/>
                  </a:lnTo>
                  <a:lnTo>
                    <a:pt x="1" y="305"/>
                  </a:lnTo>
                  <a:lnTo>
                    <a:pt x="26" y="431"/>
                  </a:lnTo>
                  <a:lnTo>
                    <a:pt x="102" y="533"/>
                  </a:lnTo>
                  <a:lnTo>
                    <a:pt x="178" y="583"/>
                  </a:lnTo>
                  <a:lnTo>
                    <a:pt x="305" y="609"/>
                  </a:lnTo>
                  <a:lnTo>
                    <a:pt x="431" y="583"/>
                  </a:lnTo>
                  <a:lnTo>
                    <a:pt x="533" y="533"/>
                  </a:lnTo>
                  <a:lnTo>
                    <a:pt x="583" y="431"/>
                  </a:lnTo>
                  <a:lnTo>
                    <a:pt x="609" y="305"/>
                  </a:lnTo>
                  <a:lnTo>
                    <a:pt x="583" y="178"/>
                  </a:lnTo>
                  <a:lnTo>
                    <a:pt x="533" y="77"/>
                  </a:lnTo>
                  <a:lnTo>
                    <a:pt x="431" y="2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50"/>
            <p:cNvSpPr/>
            <p:nvPr/>
          </p:nvSpPr>
          <p:spPr>
            <a:xfrm>
              <a:off x="4176325" y="4302250"/>
              <a:ext cx="15225" cy="15225"/>
            </a:xfrm>
            <a:custGeom>
              <a:rect b="b" l="l" r="r" t="t"/>
              <a:pathLst>
                <a:path extrusionOk="0" h="609" w="609">
                  <a:moveTo>
                    <a:pt x="304" y="1"/>
                  </a:moveTo>
                  <a:lnTo>
                    <a:pt x="203" y="26"/>
                  </a:lnTo>
                  <a:lnTo>
                    <a:pt x="102" y="77"/>
                  </a:lnTo>
                  <a:lnTo>
                    <a:pt x="26" y="178"/>
                  </a:lnTo>
                  <a:lnTo>
                    <a:pt x="1" y="305"/>
                  </a:lnTo>
                  <a:lnTo>
                    <a:pt x="26" y="431"/>
                  </a:lnTo>
                  <a:lnTo>
                    <a:pt x="102" y="507"/>
                  </a:lnTo>
                  <a:lnTo>
                    <a:pt x="203" y="583"/>
                  </a:lnTo>
                  <a:lnTo>
                    <a:pt x="304" y="609"/>
                  </a:lnTo>
                  <a:lnTo>
                    <a:pt x="431" y="583"/>
                  </a:lnTo>
                  <a:lnTo>
                    <a:pt x="532" y="507"/>
                  </a:lnTo>
                  <a:lnTo>
                    <a:pt x="583" y="431"/>
                  </a:lnTo>
                  <a:lnTo>
                    <a:pt x="608" y="305"/>
                  </a:lnTo>
                  <a:lnTo>
                    <a:pt x="583" y="178"/>
                  </a:lnTo>
                  <a:lnTo>
                    <a:pt x="532" y="77"/>
                  </a:lnTo>
                  <a:lnTo>
                    <a:pt x="431" y="26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50"/>
            <p:cNvSpPr/>
            <p:nvPr/>
          </p:nvSpPr>
          <p:spPr>
            <a:xfrm>
              <a:off x="4028775" y="4121775"/>
              <a:ext cx="64625" cy="85525"/>
            </a:xfrm>
            <a:custGeom>
              <a:rect b="b" l="l" r="r" t="t"/>
              <a:pathLst>
                <a:path extrusionOk="0" h="3421" w="2585">
                  <a:moveTo>
                    <a:pt x="1292" y="609"/>
                  </a:moveTo>
                  <a:lnTo>
                    <a:pt x="1419" y="634"/>
                  </a:lnTo>
                  <a:lnTo>
                    <a:pt x="1546" y="659"/>
                  </a:lnTo>
                  <a:lnTo>
                    <a:pt x="1672" y="735"/>
                  </a:lnTo>
                  <a:lnTo>
                    <a:pt x="1774" y="811"/>
                  </a:lnTo>
                  <a:lnTo>
                    <a:pt x="1850" y="912"/>
                  </a:lnTo>
                  <a:lnTo>
                    <a:pt x="1926" y="1039"/>
                  </a:lnTo>
                  <a:lnTo>
                    <a:pt x="1951" y="1166"/>
                  </a:lnTo>
                  <a:lnTo>
                    <a:pt x="1976" y="1292"/>
                  </a:lnTo>
                  <a:lnTo>
                    <a:pt x="1951" y="1419"/>
                  </a:lnTo>
                  <a:lnTo>
                    <a:pt x="1926" y="1546"/>
                  </a:lnTo>
                  <a:lnTo>
                    <a:pt x="1850" y="1672"/>
                  </a:lnTo>
                  <a:lnTo>
                    <a:pt x="1774" y="1774"/>
                  </a:lnTo>
                  <a:lnTo>
                    <a:pt x="1672" y="1850"/>
                  </a:lnTo>
                  <a:lnTo>
                    <a:pt x="1546" y="1926"/>
                  </a:lnTo>
                  <a:lnTo>
                    <a:pt x="1419" y="1951"/>
                  </a:lnTo>
                  <a:lnTo>
                    <a:pt x="1292" y="1976"/>
                  </a:lnTo>
                  <a:lnTo>
                    <a:pt x="1166" y="1951"/>
                  </a:lnTo>
                  <a:lnTo>
                    <a:pt x="1039" y="1926"/>
                  </a:lnTo>
                  <a:lnTo>
                    <a:pt x="912" y="1850"/>
                  </a:lnTo>
                  <a:lnTo>
                    <a:pt x="811" y="1774"/>
                  </a:lnTo>
                  <a:lnTo>
                    <a:pt x="735" y="1672"/>
                  </a:lnTo>
                  <a:lnTo>
                    <a:pt x="659" y="1546"/>
                  </a:lnTo>
                  <a:lnTo>
                    <a:pt x="634" y="1419"/>
                  </a:lnTo>
                  <a:lnTo>
                    <a:pt x="609" y="1292"/>
                  </a:lnTo>
                  <a:lnTo>
                    <a:pt x="634" y="1166"/>
                  </a:lnTo>
                  <a:lnTo>
                    <a:pt x="659" y="1039"/>
                  </a:lnTo>
                  <a:lnTo>
                    <a:pt x="735" y="912"/>
                  </a:lnTo>
                  <a:lnTo>
                    <a:pt x="811" y="811"/>
                  </a:lnTo>
                  <a:lnTo>
                    <a:pt x="912" y="735"/>
                  </a:lnTo>
                  <a:lnTo>
                    <a:pt x="1039" y="659"/>
                  </a:lnTo>
                  <a:lnTo>
                    <a:pt x="1166" y="634"/>
                  </a:lnTo>
                  <a:lnTo>
                    <a:pt x="1292" y="609"/>
                  </a:lnTo>
                  <a:close/>
                  <a:moveTo>
                    <a:pt x="1292" y="1"/>
                  </a:moveTo>
                  <a:lnTo>
                    <a:pt x="1039" y="26"/>
                  </a:lnTo>
                  <a:lnTo>
                    <a:pt x="786" y="102"/>
                  </a:lnTo>
                  <a:lnTo>
                    <a:pt x="558" y="203"/>
                  </a:lnTo>
                  <a:lnTo>
                    <a:pt x="381" y="381"/>
                  </a:lnTo>
                  <a:lnTo>
                    <a:pt x="229" y="558"/>
                  </a:lnTo>
                  <a:lnTo>
                    <a:pt x="102" y="786"/>
                  </a:lnTo>
                  <a:lnTo>
                    <a:pt x="26" y="1039"/>
                  </a:lnTo>
                  <a:lnTo>
                    <a:pt x="1" y="1292"/>
                  </a:lnTo>
                  <a:lnTo>
                    <a:pt x="1" y="1520"/>
                  </a:lnTo>
                  <a:lnTo>
                    <a:pt x="77" y="1723"/>
                  </a:lnTo>
                  <a:lnTo>
                    <a:pt x="153" y="1926"/>
                  </a:lnTo>
                  <a:lnTo>
                    <a:pt x="279" y="2103"/>
                  </a:lnTo>
                  <a:lnTo>
                    <a:pt x="431" y="2255"/>
                  </a:lnTo>
                  <a:lnTo>
                    <a:pt x="583" y="2382"/>
                  </a:lnTo>
                  <a:lnTo>
                    <a:pt x="786" y="2483"/>
                  </a:lnTo>
                  <a:lnTo>
                    <a:pt x="988" y="2559"/>
                  </a:lnTo>
                  <a:lnTo>
                    <a:pt x="988" y="3116"/>
                  </a:lnTo>
                  <a:lnTo>
                    <a:pt x="1014" y="3243"/>
                  </a:lnTo>
                  <a:lnTo>
                    <a:pt x="1064" y="3319"/>
                  </a:lnTo>
                  <a:lnTo>
                    <a:pt x="1166" y="3395"/>
                  </a:lnTo>
                  <a:lnTo>
                    <a:pt x="1292" y="3420"/>
                  </a:lnTo>
                  <a:lnTo>
                    <a:pt x="1419" y="3395"/>
                  </a:lnTo>
                  <a:lnTo>
                    <a:pt x="1520" y="3319"/>
                  </a:lnTo>
                  <a:lnTo>
                    <a:pt x="1571" y="3243"/>
                  </a:lnTo>
                  <a:lnTo>
                    <a:pt x="1596" y="3116"/>
                  </a:lnTo>
                  <a:lnTo>
                    <a:pt x="1596" y="2559"/>
                  </a:lnTo>
                  <a:lnTo>
                    <a:pt x="1799" y="2483"/>
                  </a:lnTo>
                  <a:lnTo>
                    <a:pt x="2002" y="2382"/>
                  </a:lnTo>
                  <a:lnTo>
                    <a:pt x="2154" y="2255"/>
                  </a:lnTo>
                  <a:lnTo>
                    <a:pt x="2306" y="2103"/>
                  </a:lnTo>
                  <a:lnTo>
                    <a:pt x="2432" y="1926"/>
                  </a:lnTo>
                  <a:lnTo>
                    <a:pt x="2508" y="1723"/>
                  </a:lnTo>
                  <a:lnTo>
                    <a:pt x="2584" y="1520"/>
                  </a:lnTo>
                  <a:lnTo>
                    <a:pt x="2584" y="1292"/>
                  </a:lnTo>
                  <a:lnTo>
                    <a:pt x="2559" y="1039"/>
                  </a:lnTo>
                  <a:lnTo>
                    <a:pt x="2483" y="786"/>
                  </a:lnTo>
                  <a:lnTo>
                    <a:pt x="2382" y="558"/>
                  </a:lnTo>
                  <a:lnTo>
                    <a:pt x="2204" y="381"/>
                  </a:lnTo>
                  <a:lnTo>
                    <a:pt x="2027" y="203"/>
                  </a:lnTo>
                  <a:lnTo>
                    <a:pt x="1799" y="102"/>
                  </a:lnTo>
                  <a:lnTo>
                    <a:pt x="1546" y="26"/>
                  </a:lnTo>
                  <a:lnTo>
                    <a:pt x="129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50"/>
            <p:cNvSpPr/>
            <p:nvPr/>
          </p:nvSpPr>
          <p:spPr>
            <a:xfrm>
              <a:off x="4193425" y="4114175"/>
              <a:ext cx="65250" cy="81075"/>
            </a:xfrm>
            <a:custGeom>
              <a:rect b="b" l="l" r="r" t="t"/>
              <a:pathLst>
                <a:path extrusionOk="0" h="3243" w="2610">
                  <a:moveTo>
                    <a:pt x="1318" y="609"/>
                  </a:moveTo>
                  <a:lnTo>
                    <a:pt x="1444" y="634"/>
                  </a:lnTo>
                  <a:lnTo>
                    <a:pt x="1571" y="659"/>
                  </a:lnTo>
                  <a:lnTo>
                    <a:pt x="1698" y="735"/>
                  </a:lnTo>
                  <a:lnTo>
                    <a:pt x="1799" y="811"/>
                  </a:lnTo>
                  <a:lnTo>
                    <a:pt x="1875" y="913"/>
                  </a:lnTo>
                  <a:lnTo>
                    <a:pt x="1926" y="1014"/>
                  </a:lnTo>
                  <a:lnTo>
                    <a:pt x="1976" y="1140"/>
                  </a:lnTo>
                  <a:lnTo>
                    <a:pt x="1976" y="1292"/>
                  </a:lnTo>
                  <a:lnTo>
                    <a:pt x="1976" y="1419"/>
                  </a:lnTo>
                  <a:lnTo>
                    <a:pt x="1926" y="1546"/>
                  </a:lnTo>
                  <a:lnTo>
                    <a:pt x="1875" y="1672"/>
                  </a:lnTo>
                  <a:lnTo>
                    <a:pt x="1799" y="1774"/>
                  </a:lnTo>
                  <a:lnTo>
                    <a:pt x="1698" y="1850"/>
                  </a:lnTo>
                  <a:lnTo>
                    <a:pt x="1571" y="1926"/>
                  </a:lnTo>
                  <a:lnTo>
                    <a:pt x="1444" y="1951"/>
                  </a:lnTo>
                  <a:lnTo>
                    <a:pt x="1318" y="1976"/>
                  </a:lnTo>
                  <a:lnTo>
                    <a:pt x="1166" y="1951"/>
                  </a:lnTo>
                  <a:lnTo>
                    <a:pt x="1039" y="1926"/>
                  </a:lnTo>
                  <a:lnTo>
                    <a:pt x="938" y="1850"/>
                  </a:lnTo>
                  <a:lnTo>
                    <a:pt x="836" y="1774"/>
                  </a:lnTo>
                  <a:lnTo>
                    <a:pt x="735" y="1672"/>
                  </a:lnTo>
                  <a:lnTo>
                    <a:pt x="684" y="1546"/>
                  </a:lnTo>
                  <a:lnTo>
                    <a:pt x="634" y="1419"/>
                  </a:lnTo>
                  <a:lnTo>
                    <a:pt x="634" y="1292"/>
                  </a:lnTo>
                  <a:lnTo>
                    <a:pt x="634" y="1140"/>
                  </a:lnTo>
                  <a:lnTo>
                    <a:pt x="684" y="1014"/>
                  </a:lnTo>
                  <a:lnTo>
                    <a:pt x="735" y="913"/>
                  </a:lnTo>
                  <a:lnTo>
                    <a:pt x="836" y="811"/>
                  </a:lnTo>
                  <a:lnTo>
                    <a:pt x="938" y="735"/>
                  </a:lnTo>
                  <a:lnTo>
                    <a:pt x="1039" y="659"/>
                  </a:lnTo>
                  <a:lnTo>
                    <a:pt x="1166" y="634"/>
                  </a:lnTo>
                  <a:lnTo>
                    <a:pt x="1318" y="609"/>
                  </a:lnTo>
                  <a:close/>
                  <a:moveTo>
                    <a:pt x="1318" y="1"/>
                  </a:moveTo>
                  <a:lnTo>
                    <a:pt x="1039" y="26"/>
                  </a:lnTo>
                  <a:lnTo>
                    <a:pt x="811" y="102"/>
                  </a:lnTo>
                  <a:lnTo>
                    <a:pt x="583" y="203"/>
                  </a:lnTo>
                  <a:lnTo>
                    <a:pt x="380" y="381"/>
                  </a:lnTo>
                  <a:lnTo>
                    <a:pt x="228" y="558"/>
                  </a:lnTo>
                  <a:lnTo>
                    <a:pt x="102" y="786"/>
                  </a:lnTo>
                  <a:lnTo>
                    <a:pt x="26" y="1014"/>
                  </a:lnTo>
                  <a:lnTo>
                    <a:pt x="0" y="1292"/>
                  </a:lnTo>
                  <a:lnTo>
                    <a:pt x="26" y="1520"/>
                  </a:lnTo>
                  <a:lnTo>
                    <a:pt x="76" y="1723"/>
                  </a:lnTo>
                  <a:lnTo>
                    <a:pt x="178" y="1926"/>
                  </a:lnTo>
                  <a:lnTo>
                    <a:pt x="279" y="2103"/>
                  </a:lnTo>
                  <a:lnTo>
                    <a:pt x="431" y="2255"/>
                  </a:lnTo>
                  <a:lnTo>
                    <a:pt x="608" y="2382"/>
                  </a:lnTo>
                  <a:lnTo>
                    <a:pt x="786" y="2483"/>
                  </a:lnTo>
                  <a:lnTo>
                    <a:pt x="1014" y="2559"/>
                  </a:lnTo>
                  <a:lnTo>
                    <a:pt x="988" y="2610"/>
                  </a:lnTo>
                  <a:lnTo>
                    <a:pt x="988" y="2939"/>
                  </a:lnTo>
                  <a:lnTo>
                    <a:pt x="1014" y="3066"/>
                  </a:lnTo>
                  <a:lnTo>
                    <a:pt x="1090" y="3142"/>
                  </a:lnTo>
                  <a:lnTo>
                    <a:pt x="1191" y="3218"/>
                  </a:lnTo>
                  <a:lnTo>
                    <a:pt x="1318" y="3243"/>
                  </a:lnTo>
                  <a:lnTo>
                    <a:pt x="1419" y="3218"/>
                  </a:lnTo>
                  <a:lnTo>
                    <a:pt x="1520" y="3142"/>
                  </a:lnTo>
                  <a:lnTo>
                    <a:pt x="1596" y="3066"/>
                  </a:lnTo>
                  <a:lnTo>
                    <a:pt x="1622" y="2939"/>
                  </a:lnTo>
                  <a:lnTo>
                    <a:pt x="1622" y="2610"/>
                  </a:lnTo>
                  <a:lnTo>
                    <a:pt x="1622" y="2559"/>
                  </a:lnTo>
                  <a:lnTo>
                    <a:pt x="1824" y="2483"/>
                  </a:lnTo>
                  <a:lnTo>
                    <a:pt x="2002" y="2382"/>
                  </a:lnTo>
                  <a:lnTo>
                    <a:pt x="2179" y="2255"/>
                  </a:lnTo>
                  <a:lnTo>
                    <a:pt x="2331" y="2103"/>
                  </a:lnTo>
                  <a:lnTo>
                    <a:pt x="2432" y="1926"/>
                  </a:lnTo>
                  <a:lnTo>
                    <a:pt x="2533" y="1723"/>
                  </a:lnTo>
                  <a:lnTo>
                    <a:pt x="2584" y="1520"/>
                  </a:lnTo>
                  <a:lnTo>
                    <a:pt x="2609" y="1292"/>
                  </a:lnTo>
                  <a:lnTo>
                    <a:pt x="2584" y="1014"/>
                  </a:lnTo>
                  <a:lnTo>
                    <a:pt x="2508" y="786"/>
                  </a:lnTo>
                  <a:lnTo>
                    <a:pt x="2381" y="558"/>
                  </a:lnTo>
                  <a:lnTo>
                    <a:pt x="2230" y="381"/>
                  </a:lnTo>
                  <a:lnTo>
                    <a:pt x="2027" y="203"/>
                  </a:lnTo>
                  <a:lnTo>
                    <a:pt x="1824" y="102"/>
                  </a:lnTo>
                  <a:lnTo>
                    <a:pt x="1571" y="26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50"/>
            <p:cNvSpPr/>
            <p:nvPr/>
          </p:nvSpPr>
          <p:spPr>
            <a:xfrm>
              <a:off x="4111100" y="4079350"/>
              <a:ext cx="65250" cy="84875"/>
            </a:xfrm>
            <a:custGeom>
              <a:rect b="b" l="l" r="r" t="t"/>
              <a:pathLst>
                <a:path extrusionOk="0" h="3395" w="2610">
                  <a:moveTo>
                    <a:pt x="1292" y="608"/>
                  </a:moveTo>
                  <a:lnTo>
                    <a:pt x="1444" y="634"/>
                  </a:lnTo>
                  <a:lnTo>
                    <a:pt x="1571" y="659"/>
                  </a:lnTo>
                  <a:lnTo>
                    <a:pt x="1672" y="735"/>
                  </a:lnTo>
                  <a:lnTo>
                    <a:pt x="1774" y="811"/>
                  </a:lnTo>
                  <a:lnTo>
                    <a:pt x="1875" y="912"/>
                  </a:lnTo>
                  <a:lnTo>
                    <a:pt x="1926" y="1039"/>
                  </a:lnTo>
                  <a:lnTo>
                    <a:pt x="1976" y="1166"/>
                  </a:lnTo>
                  <a:lnTo>
                    <a:pt x="1976" y="1292"/>
                  </a:lnTo>
                  <a:lnTo>
                    <a:pt x="1976" y="1419"/>
                  </a:lnTo>
                  <a:lnTo>
                    <a:pt x="1926" y="1546"/>
                  </a:lnTo>
                  <a:lnTo>
                    <a:pt x="1875" y="1672"/>
                  </a:lnTo>
                  <a:lnTo>
                    <a:pt x="1774" y="1774"/>
                  </a:lnTo>
                  <a:lnTo>
                    <a:pt x="1672" y="1850"/>
                  </a:lnTo>
                  <a:lnTo>
                    <a:pt x="1571" y="1926"/>
                  </a:lnTo>
                  <a:lnTo>
                    <a:pt x="1444" y="1951"/>
                  </a:lnTo>
                  <a:lnTo>
                    <a:pt x="1292" y="1976"/>
                  </a:lnTo>
                  <a:lnTo>
                    <a:pt x="1166" y="1951"/>
                  </a:lnTo>
                  <a:lnTo>
                    <a:pt x="1039" y="1926"/>
                  </a:lnTo>
                  <a:lnTo>
                    <a:pt x="912" y="1850"/>
                  </a:lnTo>
                  <a:lnTo>
                    <a:pt x="811" y="1774"/>
                  </a:lnTo>
                  <a:lnTo>
                    <a:pt x="735" y="1672"/>
                  </a:lnTo>
                  <a:lnTo>
                    <a:pt x="684" y="1546"/>
                  </a:lnTo>
                  <a:lnTo>
                    <a:pt x="634" y="1419"/>
                  </a:lnTo>
                  <a:lnTo>
                    <a:pt x="608" y="1292"/>
                  </a:lnTo>
                  <a:lnTo>
                    <a:pt x="634" y="1166"/>
                  </a:lnTo>
                  <a:lnTo>
                    <a:pt x="684" y="1039"/>
                  </a:lnTo>
                  <a:lnTo>
                    <a:pt x="735" y="912"/>
                  </a:lnTo>
                  <a:lnTo>
                    <a:pt x="811" y="811"/>
                  </a:lnTo>
                  <a:lnTo>
                    <a:pt x="912" y="735"/>
                  </a:lnTo>
                  <a:lnTo>
                    <a:pt x="1039" y="659"/>
                  </a:lnTo>
                  <a:lnTo>
                    <a:pt x="1166" y="634"/>
                  </a:lnTo>
                  <a:lnTo>
                    <a:pt x="1292" y="608"/>
                  </a:lnTo>
                  <a:close/>
                  <a:moveTo>
                    <a:pt x="1292" y="0"/>
                  </a:moveTo>
                  <a:lnTo>
                    <a:pt x="1039" y="26"/>
                  </a:lnTo>
                  <a:lnTo>
                    <a:pt x="786" y="102"/>
                  </a:lnTo>
                  <a:lnTo>
                    <a:pt x="583" y="203"/>
                  </a:lnTo>
                  <a:lnTo>
                    <a:pt x="380" y="380"/>
                  </a:lnTo>
                  <a:lnTo>
                    <a:pt x="228" y="558"/>
                  </a:lnTo>
                  <a:lnTo>
                    <a:pt x="102" y="786"/>
                  </a:lnTo>
                  <a:lnTo>
                    <a:pt x="26" y="1039"/>
                  </a:lnTo>
                  <a:lnTo>
                    <a:pt x="1" y="1292"/>
                  </a:lnTo>
                  <a:lnTo>
                    <a:pt x="26" y="1520"/>
                  </a:lnTo>
                  <a:lnTo>
                    <a:pt x="77" y="1723"/>
                  </a:lnTo>
                  <a:lnTo>
                    <a:pt x="152" y="1926"/>
                  </a:lnTo>
                  <a:lnTo>
                    <a:pt x="279" y="2103"/>
                  </a:lnTo>
                  <a:lnTo>
                    <a:pt x="431" y="2255"/>
                  </a:lnTo>
                  <a:lnTo>
                    <a:pt x="608" y="2382"/>
                  </a:lnTo>
                  <a:lnTo>
                    <a:pt x="786" y="2483"/>
                  </a:lnTo>
                  <a:lnTo>
                    <a:pt x="988" y="2559"/>
                  </a:lnTo>
                  <a:lnTo>
                    <a:pt x="988" y="3091"/>
                  </a:lnTo>
                  <a:lnTo>
                    <a:pt x="1014" y="3217"/>
                  </a:lnTo>
                  <a:lnTo>
                    <a:pt x="1090" y="3319"/>
                  </a:lnTo>
                  <a:lnTo>
                    <a:pt x="1191" y="3369"/>
                  </a:lnTo>
                  <a:lnTo>
                    <a:pt x="1292" y="3395"/>
                  </a:lnTo>
                  <a:lnTo>
                    <a:pt x="1419" y="3369"/>
                  </a:lnTo>
                  <a:lnTo>
                    <a:pt x="1520" y="3319"/>
                  </a:lnTo>
                  <a:lnTo>
                    <a:pt x="1596" y="3217"/>
                  </a:lnTo>
                  <a:lnTo>
                    <a:pt x="1622" y="3091"/>
                  </a:lnTo>
                  <a:lnTo>
                    <a:pt x="1622" y="2559"/>
                  </a:lnTo>
                  <a:lnTo>
                    <a:pt x="1824" y="2483"/>
                  </a:lnTo>
                  <a:lnTo>
                    <a:pt x="2002" y="2382"/>
                  </a:lnTo>
                  <a:lnTo>
                    <a:pt x="2179" y="2255"/>
                  </a:lnTo>
                  <a:lnTo>
                    <a:pt x="2306" y="2103"/>
                  </a:lnTo>
                  <a:lnTo>
                    <a:pt x="2432" y="1926"/>
                  </a:lnTo>
                  <a:lnTo>
                    <a:pt x="2534" y="1723"/>
                  </a:lnTo>
                  <a:lnTo>
                    <a:pt x="2584" y="1520"/>
                  </a:lnTo>
                  <a:lnTo>
                    <a:pt x="2610" y="1292"/>
                  </a:lnTo>
                  <a:lnTo>
                    <a:pt x="2584" y="1039"/>
                  </a:lnTo>
                  <a:lnTo>
                    <a:pt x="2508" y="786"/>
                  </a:lnTo>
                  <a:lnTo>
                    <a:pt x="2382" y="558"/>
                  </a:lnTo>
                  <a:lnTo>
                    <a:pt x="2230" y="380"/>
                  </a:lnTo>
                  <a:lnTo>
                    <a:pt x="2027" y="203"/>
                  </a:lnTo>
                  <a:lnTo>
                    <a:pt x="1799" y="102"/>
                  </a:lnTo>
                  <a:lnTo>
                    <a:pt x="1571" y="26"/>
                  </a:lnTo>
                  <a:lnTo>
                    <a:pt x="12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50"/>
            <p:cNvSpPr/>
            <p:nvPr/>
          </p:nvSpPr>
          <p:spPr>
            <a:xfrm>
              <a:off x="4276375" y="4071125"/>
              <a:ext cx="64625" cy="77900"/>
            </a:xfrm>
            <a:custGeom>
              <a:rect b="b" l="l" r="r" t="t"/>
              <a:pathLst>
                <a:path extrusionOk="0" h="3116" w="2585">
                  <a:moveTo>
                    <a:pt x="1419" y="633"/>
                  </a:moveTo>
                  <a:lnTo>
                    <a:pt x="1546" y="684"/>
                  </a:lnTo>
                  <a:lnTo>
                    <a:pt x="1672" y="735"/>
                  </a:lnTo>
                  <a:lnTo>
                    <a:pt x="1774" y="836"/>
                  </a:lnTo>
                  <a:lnTo>
                    <a:pt x="1850" y="937"/>
                  </a:lnTo>
                  <a:lnTo>
                    <a:pt x="1926" y="1039"/>
                  </a:lnTo>
                  <a:lnTo>
                    <a:pt x="1951" y="1165"/>
                  </a:lnTo>
                  <a:lnTo>
                    <a:pt x="1976" y="1317"/>
                  </a:lnTo>
                  <a:lnTo>
                    <a:pt x="1951" y="1444"/>
                  </a:lnTo>
                  <a:lnTo>
                    <a:pt x="1926" y="1571"/>
                  </a:lnTo>
                  <a:lnTo>
                    <a:pt x="1850" y="1697"/>
                  </a:lnTo>
                  <a:lnTo>
                    <a:pt x="1774" y="1799"/>
                  </a:lnTo>
                  <a:lnTo>
                    <a:pt x="1672" y="1875"/>
                  </a:lnTo>
                  <a:lnTo>
                    <a:pt x="1546" y="1925"/>
                  </a:lnTo>
                  <a:lnTo>
                    <a:pt x="1419" y="1976"/>
                  </a:lnTo>
                  <a:lnTo>
                    <a:pt x="1141" y="1976"/>
                  </a:lnTo>
                  <a:lnTo>
                    <a:pt x="1014" y="1925"/>
                  </a:lnTo>
                  <a:lnTo>
                    <a:pt x="913" y="1875"/>
                  </a:lnTo>
                  <a:lnTo>
                    <a:pt x="811" y="1799"/>
                  </a:lnTo>
                  <a:lnTo>
                    <a:pt x="735" y="1697"/>
                  </a:lnTo>
                  <a:lnTo>
                    <a:pt x="659" y="1571"/>
                  </a:lnTo>
                  <a:lnTo>
                    <a:pt x="634" y="1444"/>
                  </a:lnTo>
                  <a:lnTo>
                    <a:pt x="609" y="1317"/>
                  </a:lnTo>
                  <a:lnTo>
                    <a:pt x="634" y="1165"/>
                  </a:lnTo>
                  <a:lnTo>
                    <a:pt x="659" y="1039"/>
                  </a:lnTo>
                  <a:lnTo>
                    <a:pt x="735" y="937"/>
                  </a:lnTo>
                  <a:lnTo>
                    <a:pt x="811" y="836"/>
                  </a:lnTo>
                  <a:lnTo>
                    <a:pt x="913" y="735"/>
                  </a:lnTo>
                  <a:lnTo>
                    <a:pt x="1014" y="684"/>
                  </a:lnTo>
                  <a:lnTo>
                    <a:pt x="1141" y="633"/>
                  </a:lnTo>
                  <a:close/>
                  <a:moveTo>
                    <a:pt x="1293" y="0"/>
                  </a:moveTo>
                  <a:lnTo>
                    <a:pt x="1039" y="26"/>
                  </a:lnTo>
                  <a:lnTo>
                    <a:pt x="786" y="102"/>
                  </a:lnTo>
                  <a:lnTo>
                    <a:pt x="558" y="228"/>
                  </a:lnTo>
                  <a:lnTo>
                    <a:pt x="381" y="380"/>
                  </a:lnTo>
                  <a:lnTo>
                    <a:pt x="203" y="583"/>
                  </a:lnTo>
                  <a:lnTo>
                    <a:pt x="102" y="811"/>
                  </a:lnTo>
                  <a:lnTo>
                    <a:pt x="26" y="1039"/>
                  </a:lnTo>
                  <a:lnTo>
                    <a:pt x="1" y="1317"/>
                  </a:lnTo>
                  <a:lnTo>
                    <a:pt x="1" y="1520"/>
                  </a:lnTo>
                  <a:lnTo>
                    <a:pt x="51" y="1748"/>
                  </a:lnTo>
                  <a:lnTo>
                    <a:pt x="153" y="1925"/>
                  </a:lnTo>
                  <a:lnTo>
                    <a:pt x="279" y="2103"/>
                  </a:lnTo>
                  <a:lnTo>
                    <a:pt x="406" y="2280"/>
                  </a:lnTo>
                  <a:lnTo>
                    <a:pt x="583" y="2407"/>
                  </a:lnTo>
                  <a:lnTo>
                    <a:pt x="786" y="2508"/>
                  </a:lnTo>
                  <a:lnTo>
                    <a:pt x="989" y="2559"/>
                  </a:lnTo>
                  <a:lnTo>
                    <a:pt x="989" y="2812"/>
                  </a:lnTo>
                  <a:lnTo>
                    <a:pt x="1014" y="2938"/>
                  </a:lnTo>
                  <a:lnTo>
                    <a:pt x="1065" y="3040"/>
                  </a:lnTo>
                  <a:lnTo>
                    <a:pt x="1166" y="3090"/>
                  </a:lnTo>
                  <a:lnTo>
                    <a:pt x="1293" y="3116"/>
                  </a:lnTo>
                  <a:lnTo>
                    <a:pt x="1419" y="3090"/>
                  </a:lnTo>
                  <a:lnTo>
                    <a:pt x="1495" y="3040"/>
                  </a:lnTo>
                  <a:lnTo>
                    <a:pt x="1571" y="2938"/>
                  </a:lnTo>
                  <a:lnTo>
                    <a:pt x="1597" y="2812"/>
                  </a:lnTo>
                  <a:lnTo>
                    <a:pt x="1597" y="2559"/>
                  </a:lnTo>
                  <a:lnTo>
                    <a:pt x="1799" y="2508"/>
                  </a:lnTo>
                  <a:lnTo>
                    <a:pt x="2002" y="2407"/>
                  </a:lnTo>
                  <a:lnTo>
                    <a:pt x="2154" y="2280"/>
                  </a:lnTo>
                  <a:lnTo>
                    <a:pt x="2306" y="2103"/>
                  </a:lnTo>
                  <a:lnTo>
                    <a:pt x="2432" y="1925"/>
                  </a:lnTo>
                  <a:lnTo>
                    <a:pt x="2508" y="1748"/>
                  </a:lnTo>
                  <a:lnTo>
                    <a:pt x="2559" y="1520"/>
                  </a:lnTo>
                  <a:lnTo>
                    <a:pt x="2584" y="1317"/>
                  </a:lnTo>
                  <a:lnTo>
                    <a:pt x="2559" y="1039"/>
                  </a:lnTo>
                  <a:lnTo>
                    <a:pt x="2483" y="811"/>
                  </a:lnTo>
                  <a:lnTo>
                    <a:pt x="2356" y="583"/>
                  </a:lnTo>
                  <a:lnTo>
                    <a:pt x="2204" y="380"/>
                  </a:lnTo>
                  <a:lnTo>
                    <a:pt x="2002" y="228"/>
                  </a:lnTo>
                  <a:lnTo>
                    <a:pt x="1799" y="102"/>
                  </a:lnTo>
                  <a:lnTo>
                    <a:pt x="1546" y="26"/>
                  </a:lnTo>
                  <a:lnTo>
                    <a:pt x="12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1"/>
          <p:cNvSpPr txBox="1"/>
          <p:nvPr>
            <p:ph type="ctrTitle"/>
          </p:nvPr>
        </p:nvSpPr>
        <p:spPr>
          <a:xfrm>
            <a:off x="474600" y="2235000"/>
            <a:ext cx="8194800" cy="6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FIN DE LA PRESENTACIÓN</a:t>
            </a:r>
            <a:endParaRPr sz="3600"/>
          </a:p>
        </p:txBody>
      </p:sp>
      <p:sp>
        <p:nvSpPr>
          <p:cNvPr id="723" name="Google Shape;723;p51"/>
          <p:cNvSpPr txBox="1"/>
          <p:nvPr>
            <p:ph idx="1" type="subTitle"/>
          </p:nvPr>
        </p:nvSpPr>
        <p:spPr>
          <a:xfrm>
            <a:off x="3418800" y="2908500"/>
            <a:ext cx="2306400" cy="56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Muchas gracias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6"/>
          <p:cNvSpPr txBox="1"/>
          <p:nvPr>
            <p:ph idx="15" type="title"/>
          </p:nvPr>
        </p:nvSpPr>
        <p:spPr>
          <a:xfrm>
            <a:off x="3600150" y="530250"/>
            <a:ext cx="19437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INDICE</a:t>
            </a:r>
            <a:endParaRPr/>
          </a:p>
        </p:txBody>
      </p:sp>
      <p:sp>
        <p:nvSpPr>
          <p:cNvPr id="331" name="Google Shape;331;p36"/>
          <p:cNvSpPr txBox="1"/>
          <p:nvPr>
            <p:ph idx="5" type="subTitle"/>
          </p:nvPr>
        </p:nvSpPr>
        <p:spPr>
          <a:xfrm>
            <a:off x="1402926" y="2906750"/>
            <a:ext cx="31317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-explicación de su funcionamiento</a:t>
            </a:r>
            <a:endParaRPr/>
          </a:p>
        </p:txBody>
      </p:sp>
      <p:sp>
        <p:nvSpPr>
          <p:cNvPr id="332" name="Google Shape;332;p36"/>
          <p:cNvSpPr txBox="1"/>
          <p:nvPr>
            <p:ph type="title"/>
          </p:nvPr>
        </p:nvSpPr>
        <p:spPr>
          <a:xfrm>
            <a:off x="1415266" y="1310358"/>
            <a:ext cx="300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333" name="Google Shape;333;p36"/>
          <p:cNvSpPr txBox="1"/>
          <p:nvPr>
            <p:ph idx="1" type="subTitle"/>
          </p:nvPr>
        </p:nvSpPr>
        <p:spPr>
          <a:xfrm>
            <a:off x="1338379" y="1616510"/>
            <a:ext cx="3006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-explicación del programa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-estadística de compra</a:t>
            </a:r>
            <a:endParaRPr/>
          </a:p>
        </p:txBody>
      </p:sp>
      <p:sp>
        <p:nvSpPr>
          <p:cNvPr id="334" name="Google Shape;334;p36"/>
          <p:cNvSpPr txBox="1"/>
          <p:nvPr>
            <p:ph idx="2" type="title"/>
          </p:nvPr>
        </p:nvSpPr>
        <p:spPr>
          <a:xfrm>
            <a:off x="5274929" y="1310358"/>
            <a:ext cx="30048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Atributos</a:t>
            </a:r>
            <a:endParaRPr/>
          </a:p>
        </p:txBody>
      </p:sp>
      <p:sp>
        <p:nvSpPr>
          <p:cNvPr id="335" name="Google Shape;335;p36"/>
          <p:cNvSpPr txBox="1"/>
          <p:nvPr>
            <p:ph idx="3" type="subTitle"/>
          </p:nvPr>
        </p:nvSpPr>
        <p:spPr>
          <a:xfrm>
            <a:off x="5276325" y="1676065"/>
            <a:ext cx="300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-explicación</a:t>
            </a:r>
            <a:r>
              <a:rPr lang="en"/>
              <a:t> de los atributos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-estadística de cada uno</a:t>
            </a:r>
            <a:endParaRPr/>
          </a:p>
        </p:txBody>
      </p:sp>
      <p:sp>
        <p:nvSpPr>
          <p:cNvPr id="336" name="Google Shape;336;p36"/>
          <p:cNvSpPr txBox="1"/>
          <p:nvPr>
            <p:ph idx="4" type="title"/>
          </p:nvPr>
        </p:nvSpPr>
        <p:spPr>
          <a:xfrm>
            <a:off x="1411341" y="2566916"/>
            <a:ext cx="3005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</a:t>
            </a:r>
            <a:endParaRPr/>
          </a:p>
        </p:txBody>
      </p:sp>
      <p:sp>
        <p:nvSpPr>
          <p:cNvPr id="337" name="Google Shape;337;p36"/>
          <p:cNvSpPr txBox="1"/>
          <p:nvPr>
            <p:ph idx="6" type="title"/>
          </p:nvPr>
        </p:nvSpPr>
        <p:spPr>
          <a:xfrm>
            <a:off x="5280850" y="2606013"/>
            <a:ext cx="3267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Estructuras de Datos</a:t>
            </a:r>
            <a:endParaRPr/>
          </a:p>
        </p:txBody>
      </p:sp>
      <p:sp>
        <p:nvSpPr>
          <p:cNvPr id="338" name="Google Shape;338;p36"/>
          <p:cNvSpPr txBox="1"/>
          <p:nvPr>
            <p:ph idx="7" type="subTitle"/>
          </p:nvPr>
        </p:nvSpPr>
        <p:spPr>
          <a:xfrm>
            <a:off x="5286775" y="2945863"/>
            <a:ext cx="31317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-explicación de su funcionamiento </a:t>
            </a:r>
            <a:endParaRPr/>
          </a:p>
        </p:txBody>
      </p:sp>
      <p:sp>
        <p:nvSpPr>
          <p:cNvPr id="339" name="Google Shape;339;p36"/>
          <p:cNvSpPr txBox="1"/>
          <p:nvPr>
            <p:ph idx="8" type="title"/>
          </p:nvPr>
        </p:nvSpPr>
        <p:spPr>
          <a:xfrm>
            <a:off x="603671" y="1524985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1</a:t>
            </a:r>
            <a:endParaRPr/>
          </a:p>
        </p:txBody>
      </p:sp>
      <p:sp>
        <p:nvSpPr>
          <p:cNvPr id="340" name="Google Shape;340;p36"/>
          <p:cNvSpPr txBox="1"/>
          <p:nvPr>
            <p:ph idx="9" type="title"/>
          </p:nvPr>
        </p:nvSpPr>
        <p:spPr>
          <a:xfrm>
            <a:off x="595850" y="2697340"/>
            <a:ext cx="734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3</a:t>
            </a:r>
            <a:endParaRPr/>
          </a:p>
        </p:txBody>
      </p:sp>
      <p:sp>
        <p:nvSpPr>
          <p:cNvPr id="341" name="Google Shape;341;p36"/>
          <p:cNvSpPr txBox="1"/>
          <p:nvPr>
            <p:ph idx="14" type="title"/>
          </p:nvPr>
        </p:nvSpPr>
        <p:spPr>
          <a:xfrm>
            <a:off x="4481604" y="2667674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4</a:t>
            </a:r>
            <a:endParaRPr/>
          </a:p>
        </p:txBody>
      </p:sp>
      <p:sp>
        <p:nvSpPr>
          <p:cNvPr id="342" name="Google Shape;342;p36"/>
          <p:cNvSpPr txBox="1"/>
          <p:nvPr>
            <p:ph idx="13" type="title"/>
          </p:nvPr>
        </p:nvSpPr>
        <p:spPr>
          <a:xfrm>
            <a:off x="4481604" y="1524985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2</a:t>
            </a:r>
            <a:endParaRPr/>
          </a:p>
        </p:txBody>
      </p:sp>
      <p:cxnSp>
        <p:nvCxnSpPr>
          <p:cNvPr id="343" name="Google Shape;343;p36"/>
          <p:cNvCxnSpPr/>
          <p:nvPr/>
        </p:nvCxnSpPr>
        <p:spPr>
          <a:xfrm>
            <a:off x="1313485" y="1384188"/>
            <a:ext cx="0" cy="7524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6"/>
          <p:cNvCxnSpPr/>
          <p:nvPr/>
        </p:nvCxnSpPr>
        <p:spPr>
          <a:xfrm>
            <a:off x="1313485" y="2503988"/>
            <a:ext cx="0" cy="7524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" name="Google Shape;345;p36"/>
          <p:cNvCxnSpPr/>
          <p:nvPr/>
        </p:nvCxnSpPr>
        <p:spPr>
          <a:xfrm>
            <a:off x="5178044" y="1384188"/>
            <a:ext cx="0" cy="7524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6" name="Google Shape;346;p36"/>
          <p:cNvCxnSpPr/>
          <p:nvPr/>
        </p:nvCxnSpPr>
        <p:spPr>
          <a:xfrm>
            <a:off x="5178044" y="2527188"/>
            <a:ext cx="0" cy="7524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36"/>
          <p:cNvSpPr txBox="1"/>
          <p:nvPr/>
        </p:nvSpPr>
        <p:spPr>
          <a:xfrm>
            <a:off x="782475" y="3671425"/>
            <a:ext cx="531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2"/>
                </a:solidFill>
                <a:latin typeface="Enriqueta"/>
                <a:ea typeface="Enriqueta"/>
                <a:cs typeface="Enriqueta"/>
                <a:sym typeface="Enriqueta"/>
              </a:rPr>
              <a:t>05</a:t>
            </a:r>
            <a:endParaRPr/>
          </a:p>
        </p:txBody>
      </p:sp>
      <p:cxnSp>
        <p:nvCxnSpPr>
          <p:cNvPr id="348" name="Google Shape;348;p36"/>
          <p:cNvCxnSpPr/>
          <p:nvPr/>
        </p:nvCxnSpPr>
        <p:spPr>
          <a:xfrm>
            <a:off x="1313469" y="3579913"/>
            <a:ext cx="0" cy="7524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Google Shape;349;p36"/>
          <p:cNvSpPr txBox="1"/>
          <p:nvPr>
            <p:ph idx="6" type="title"/>
          </p:nvPr>
        </p:nvSpPr>
        <p:spPr>
          <a:xfrm>
            <a:off x="1335125" y="3670188"/>
            <a:ext cx="3267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Algoritmo de Wilson</a:t>
            </a:r>
            <a:endParaRPr/>
          </a:p>
        </p:txBody>
      </p:sp>
      <p:sp>
        <p:nvSpPr>
          <p:cNvPr id="350" name="Google Shape;350;p36"/>
          <p:cNvSpPr txBox="1"/>
          <p:nvPr>
            <p:ph idx="7" type="subTitle"/>
          </p:nvPr>
        </p:nvSpPr>
        <p:spPr>
          <a:xfrm>
            <a:off x="1360750" y="4010963"/>
            <a:ext cx="31317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-explicación de su funcionamiento</a:t>
            </a:r>
            <a:endParaRPr/>
          </a:p>
        </p:txBody>
      </p:sp>
      <p:sp>
        <p:nvSpPr>
          <p:cNvPr id="351" name="Google Shape;351;p36"/>
          <p:cNvSpPr txBox="1"/>
          <p:nvPr/>
        </p:nvSpPr>
        <p:spPr>
          <a:xfrm>
            <a:off x="4539725" y="3761700"/>
            <a:ext cx="714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2"/>
                </a:solidFill>
                <a:latin typeface="Enriqueta"/>
                <a:ea typeface="Enriqueta"/>
                <a:cs typeface="Enriqueta"/>
                <a:sym typeface="Enriqueta"/>
              </a:rPr>
              <a:t>06</a:t>
            </a:r>
            <a:endParaRPr/>
          </a:p>
        </p:txBody>
      </p:sp>
      <p:cxnSp>
        <p:nvCxnSpPr>
          <p:cNvPr id="352" name="Google Shape;352;p36"/>
          <p:cNvCxnSpPr/>
          <p:nvPr/>
        </p:nvCxnSpPr>
        <p:spPr>
          <a:xfrm>
            <a:off x="5254094" y="3670188"/>
            <a:ext cx="0" cy="7524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36"/>
          <p:cNvSpPr txBox="1"/>
          <p:nvPr>
            <p:ph idx="6" type="title"/>
          </p:nvPr>
        </p:nvSpPr>
        <p:spPr>
          <a:xfrm>
            <a:off x="5280850" y="3705138"/>
            <a:ext cx="3267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Conclusión</a:t>
            </a:r>
            <a:endParaRPr/>
          </a:p>
        </p:txBody>
      </p:sp>
      <p:sp>
        <p:nvSpPr>
          <p:cNvPr id="354" name="Google Shape;354;p36"/>
          <p:cNvSpPr txBox="1"/>
          <p:nvPr>
            <p:ph idx="7" type="subTitle"/>
          </p:nvPr>
        </p:nvSpPr>
        <p:spPr>
          <a:xfrm>
            <a:off x="5348650" y="4010963"/>
            <a:ext cx="3131700" cy="2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-hipótesis en base a resultados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/>
          <p:nvPr>
            <p:ph type="title"/>
          </p:nvPr>
        </p:nvSpPr>
        <p:spPr>
          <a:xfrm>
            <a:off x="2231100" y="2424097"/>
            <a:ext cx="4681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360" name="Google Shape;360;p37"/>
          <p:cNvSpPr txBox="1"/>
          <p:nvPr>
            <p:ph idx="2" type="title"/>
          </p:nvPr>
        </p:nvSpPr>
        <p:spPr>
          <a:xfrm>
            <a:off x="4014150" y="1308697"/>
            <a:ext cx="1115700" cy="11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1</a:t>
            </a:r>
            <a:endParaRPr/>
          </a:p>
        </p:txBody>
      </p:sp>
      <p:cxnSp>
        <p:nvCxnSpPr>
          <p:cNvPr id="361" name="Google Shape;361;p37"/>
          <p:cNvCxnSpPr/>
          <p:nvPr/>
        </p:nvCxnSpPr>
        <p:spPr>
          <a:xfrm rot="10800000">
            <a:off x="4099200" y="2432437"/>
            <a:ext cx="945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/>
          <p:cNvSpPr txBox="1"/>
          <p:nvPr>
            <p:ph idx="6" type="title"/>
          </p:nvPr>
        </p:nvSpPr>
        <p:spPr>
          <a:xfrm>
            <a:off x="720000" y="1387225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Explicación del programa</a:t>
            </a:r>
            <a:endParaRPr/>
          </a:p>
        </p:txBody>
      </p:sp>
      <p:sp>
        <p:nvSpPr>
          <p:cNvPr id="367" name="Google Shape;367;p38"/>
          <p:cNvSpPr txBox="1"/>
          <p:nvPr>
            <p:ph idx="3" type="subTitle"/>
          </p:nvPr>
        </p:nvSpPr>
        <p:spPr>
          <a:xfrm>
            <a:off x="1510025" y="1946475"/>
            <a:ext cx="6256200" cy="19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programa tiene como objetivo principal conocer si, en base a tres atributos establecidos por el usuario, podemos determinar si finaliza comprando el producto que se anuncia en una determinada red social, basándonos en el Dataset propuesto.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Más tarde, el propio programa se encarga de predecir si se produce o no la compra en base a los datos que indica el usuario, así como conocer si la distancia se acerca al resto de datos que hay.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 txBox="1"/>
          <p:nvPr>
            <p:ph idx="6" type="title"/>
          </p:nvPr>
        </p:nvSpPr>
        <p:spPr>
          <a:xfrm>
            <a:off x="720000" y="720775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Estadística</a:t>
            </a:r>
            <a:r>
              <a:rPr lang="en"/>
              <a:t> de compra </a:t>
            </a:r>
            <a:endParaRPr/>
          </a:p>
        </p:txBody>
      </p:sp>
      <p:sp>
        <p:nvSpPr>
          <p:cNvPr id="373" name="Google Shape;373;p39"/>
          <p:cNvSpPr txBox="1"/>
          <p:nvPr>
            <p:ph idx="1" type="subTitle"/>
          </p:nvPr>
        </p:nvSpPr>
        <p:spPr>
          <a:xfrm>
            <a:off x="943493" y="3326349"/>
            <a:ext cx="3090600" cy="6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Basándonos</a:t>
            </a:r>
            <a:r>
              <a:rPr lang="en"/>
              <a:t> en los atributos establecidos, </a:t>
            </a:r>
            <a:r>
              <a:rPr lang="en"/>
              <a:t>143 usuarios finalizan comprando el producto </a:t>
            </a:r>
            <a:endParaRPr/>
          </a:p>
        </p:txBody>
      </p:sp>
      <p:sp>
        <p:nvSpPr>
          <p:cNvPr id="374" name="Google Shape;374;p39"/>
          <p:cNvSpPr txBox="1"/>
          <p:nvPr>
            <p:ph type="title"/>
          </p:nvPr>
        </p:nvSpPr>
        <p:spPr>
          <a:xfrm>
            <a:off x="943493" y="2922324"/>
            <a:ext cx="3090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Compran</a:t>
            </a:r>
            <a:endParaRPr/>
          </a:p>
        </p:txBody>
      </p:sp>
      <p:sp>
        <p:nvSpPr>
          <p:cNvPr id="375" name="Google Shape;375;p39"/>
          <p:cNvSpPr txBox="1"/>
          <p:nvPr>
            <p:ph idx="2" type="title"/>
          </p:nvPr>
        </p:nvSpPr>
        <p:spPr>
          <a:xfrm>
            <a:off x="5109907" y="2934424"/>
            <a:ext cx="30906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compran</a:t>
            </a:r>
            <a:endParaRPr/>
          </a:p>
        </p:txBody>
      </p:sp>
      <p:sp>
        <p:nvSpPr>
          <p:cNvPr id="376" name="Google Shape;376;p39"/>
          <p:cNvSpPr txBox="1"/>
          <p:nvPr>
            <p:ph idx="3" type="subTitle"/>
          </p:nvPr>
        </p:nvSpPr>
        <p:spPr>
          <a:xfrm>
            <a:off x="5109907" y="3338449"/>
            <a:ext cx="3090600" cy="6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Basándonos en los atributos establecidos, </a:t>
            </a:r>
            <a:r>
              <a:rPr lang="en"/>
              <a:t>257 usuarios no finalizan comprando el producto</a:t>
            </a:r>
            <a:endParaRPr/>
          </a:p>
        </p:txBody>
      </p:sp>
      <p:sp>
        <p:nvSpPr>
          <p:cNvPr id="377" name="Google Shape;377;p39"/>
          <p:cNvSpPr txBox="1"/>
          <p:nvPr>
            <p:ph idx="4" type="title"/>
          </p:nvPr>
        </p:nvSpPr>
        <p:spPr>
          <a:xfrm>
            <a:off x="1864350" y="1776663"/>
            <a:ext cx="12489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35.75</a:t>
            </a:r>
            <a:r>
              <a:rPr lang="en"/>
              <a:t>%</a:t>
            </a:r>
            <a:endParaRPr/>
          </a:p>
        </p:txBody>
      </p:sp>
      <p:sp>
        <p:nvSpPr>
          <p:cNvPr id="378" name="Google Shape;378;p39"/>
          <p:cNvSpPr txBox="1"/>
          <p:nvPr>
            <p:ph idx="5" type="title"/>
          </p:nvPr>
        </p:nvSpPr>
        <p:spPr>
          <a:xfrm>
            <a:off x="5971350" y="1782713"/>
            <a:ext cx="1367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64.25</a:t>
            </a:r>
            <a:r>
              <a:rPr lang="en"/>
              <a:t>%</a:t>
            </a:r>
            <a:endParaRPr/>
          </a:p>
        </p:txBody>
      </p:sp>
      <p:cxnSp>
        <p:nvCxnSpPr>
          <p:cNvPr id="379" name="Google Shape;379;p39"/>
          <p:cNvCxnSpPr/>
          <p:nvPr/>
        </p:nvCxnSpPr>
        <p:spPr>
          <a:xfrm rot="10800000">
            <a:off x="6182407" y="2741073"/>
            <a:ext cx="945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39"/>
          <p:cNvCxnSpPr/>
          <p:nvPr/>
        </p:nvCxnSpPr>
        <p:spPr>
          <a:xfrm rot="10800000">
            <a:off x="2015993" y="2741073"/>
            <a:ext cx="945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39"/>
          <p:cNvSpPr/>
          <p:nvPr/>
        </p:nvSpPr>
        <p:spPr>
          <a:xfrm>
            <a:off x="1384493" y="2226338"/>
            <a:ext cx="2208600" cy="3228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9"/>
          <p:cNvSpPr/>
          <p:nvPr/>
        </p:nvSpPr>
        <p:spPr>
          <a:xfrm>
            <a:off x="1384500" y="2226350"/>
            <a:ext cx="631500" cy="322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9"/>
          <p:cNvSpPr/>
          <p:nvPr/>
        </p:nvSpPr>
        <p:spPr>
          <a:xfrm>
            <a:off x="5550907" y="2226338"/>
            <a:ext cx="2208600" cy="3228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9"/>
          <p:cNvSpPr/>
          <p:nvPr/>
        </p:nvSpPr>
        <p:spPr>
          <a:xfrm>
            <a:off x="5550900" y="2226350"/>
            <a:ext cx="1577100" cy="322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0"/>
          <p:cNvSpPr txBox="1"/>
          <p:nvPr>
            <p:ph type="title"/>
          </p:nvPr>
        </p:nvSpPr>
        <p:spPr>
          <a:xfrm>
            <a:off x="2231100" y="2432422"/>
            <a:ext cx="4681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Atributos</a:t>
            </a:r>
            <a:endParaRPr/>
          </a:p>
        </p:txBody>
      </p:sp>
      <p:sp>
        <p:nvSpPr>
          <p:cNvPr id="390" name="Google Shape;390;p40"/>
          <p:cNvSpPr txBox="1"/>
          <p:nvPr>
            <p:ph idx="2" type="title"/>
          </p:nvPr>
        </p:nvSpPr>
        <p:spPr>
          <a:xfrm>
            <a:off x="3895500" y="1317025"/>
            <a:ext cx="1353000" cy="11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391" name="Google Shape;391;p40"/>
          <p:cNvCxnSpPr/>
          <p:nvPr/>
        </p:nvCxnSpPr>
        <p:spPr>
          <a:xfrm rot="10800000">
            <a:off x="4099200" y="2432437"/>
            <a:ext cx="945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1"/>
          <p:cNvSpPr/>
          <p:nvPr/>
        </p:nvSpPr>
        <p:spPr>
          <a:xfrm>
            <a:off x="2238799" y="1644838"/>
            <a:ext cx="752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1"/>
          <p:cNvSpPr/>
          <p:nvPr/>
        </p:nvSpPr>
        <p:spPr>
          <a:xfrm>
            <a:off x="4192149" y="1644813"/>
            <a:ext cx="752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41"/>
          <p:cNvSpPr/>
          <p:nvPr/>
        </p:nvSpPr>
        <p:spPr>
          <a:xfrm>
            <a:off x="6146680" y="1644813"/>
            <a:ext cx="752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1"/>
          <p:cNvSpPr txBox="1"/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Explicación de los atributos</a:t>
            </a:r>
            <a:endParaRPr/>
          </a:p>
        </p:txBody>
      </p:sp>
      <p:sp>
        <p:nvSpPr>
          <p:cNvPr id="400" name="Google Shape;400;p41"/>
          <p:cNvSpPr txBox="1"/>
          <p:nvPr/>
        </p:nvSpPr>
        <p:spPr>
          <a:xfrm>
            <a:off x="1689336" y="2678963"/>
            <a:ext cx="1845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Enriqueta"/>
                <a:ea typeface="Enriqueta"/>
                <a:cs typeface="Enriqueta"/>
                <a:sym typeface="Enriqueta"/>
              </a:rPr>
              <a:t>Género</a:t>
            </a:r>
            <a:endParaRPr sz="2500">
              <a:solidFill>
                <a:schemeClr val="dk1"/>
              </a:solidFill>
              <a:latin typeface="Enriqueta"/>
              <a:ea typeface="Enriqueta"/>
              <a:cs typeface="Enriqueta"/>
              <a:sym typeface="Enriqueta"/>
            </a:endParaRPr>
          </a:p>
        </p:txBody>
      </p:sp>
      <p:sp>
        <p:nvSpPr>
          <p:cNvPr id="401" name="Google Shape;401;p41"/>
          <p:cNvSpPr txBox="1"/>
          <p:nvPr/>
        </p:nvSpPr>
        <p:spPr>
          <a:xfrm>
            <a:off x="1518063" y="3163238"/>
            <a:ext cx="21963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string de caracteres</a:t>
            </a:r>
            <a:endParaRPr sz="1500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02" name="Google Shape;402;p41"/>
          <p:cNvSpPr txBox="1"/>
          <p:nvPr/>
        </p:nvSpPr>
        <p:spPr>
          <a:xfrm>
            <a:off x="3649337" y="2678963"/>
            <a:ext cx="1845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Enriqueta"/>
                <a:ea typeface="Enriqueta"/>
                <a:cs typeface="Enriqueta"/>
                <a:sym typeface="Enriqueta"/>
              </a:rPr>
              <a:t>Edad</a:t>
            </a:r>
            <a:endParaRPr sz="2500">
              <a:solidFill>
                <a:schemeClr val="dk1"/>
              </a:solidFill>
              <a:latin typeface="Enriqueta"/>
              <a:ea typeface="Enriqueta"/>
              <a:cs typeface="Enriqueta"/>
              <a:sym typeface="Enriqueta"/>
            </a:endParaRPr>
          </a:p>
        </p:txBody>
      </p:sp>
      <p:sp>
        <p:nvSpPr>
          <p:cNvPr id="403" name="Google Shape;403;p41"/>
          <p:cNvSpPr txBox="1"/>
          <p:nvPr/>
        </p:nvSpPr>
        <p:spPr>
          <a:xfrm>
            <a:off x="3652188" y="3158888"/>
            <a:ext cx="18402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entero</a:t>
            </a:r>
            <a:endParaRPr sz="1500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04" name="Google Shape;404;p41"/>
          <p:cNvSpPr txBox="1"/>
          <p:nvPr/>
        </p:nvSpPr>
        <p:spPr>
          <a:xfrm>
            <a:off x="5603868" y="2678963"/>
            <a:ext cx="1845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Enriqueta"/>
                <a:ea typeface="Enriqueta"/>
                <a:cs typeface="Enriqueta"/>
                <a:sym typeface="Enriqueta"/>
              </a:rPr>
              <a:t>Salario</a:t>
            </a:r>
            <a:endParaRPr sz="2500">
              <a:solidFill>
                <a:schemeClr val="dk1"/>
              </a:solidFill>
              <a:latin typeface="Enriqueta"/>
              <a:ea typeface="Enriqueta"/>
              <a:cs typeface="Enriqueta"/>
              <a:sym typeface="Enriqueta"/>
            </a:endParaRPr>
          </a:p>
        </p:txBody>
      </p:sp>
      <p:sp>
        <p:nvSpPr>
          <p:cNvPr id="405" name="Google Shape;405;p41"/>
          <p:cNvSpPr txBox="1"/>
          <p:nvPr/>
        </p:nvSpPr>
        <p:spPr>
          <a:xfrm>
            <a:off x="5609338" y="3158888"/>
            <a:ext cx="18402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entero</a:t>
            </a:r>
            <a:endParaRPr sz="1500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406" name="Google Shape;406;p41"/>
          <p:cNvCxnSpPr/>
          <p:nvPr/>
        </p:nvCxnSpPr>
        <p:spPr>
          <a:xfrm rot="10800000">
            <a:off x="2143424" y="2571542"/>
            <a:ext cx="945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41"/>
          <p:cNvCxnSpPr/>
          <p:nvPr/>
        </p:nvCxnSpPr>
        <p:spPr>
          <a:xfrm rot="10800000">
            <a:off x="4095549" y="2571542"/>
            <a:ext cx="945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41"/>
          <p:cNvCxnSpPr/>
          <p:nvPr/>
        </p:nvCxnSpPr>
        <p:spPr>
          <a:xfrm rot="10800000">
            <a:off x="6050080" y="2571542"/>
            <a:ext cx="945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1"/>
          <p:cNvCxnSpPr>
            <a:stCxn id="396" idx="0"/>
            <a:endCxn id="397" idx="0"/>
          </p:cNvCxnSpPr>
          <p:nvPr/>
        </p:nvCxnSpPr>
        <p:spPr>
          <a:xfrm flipH="1" rot="-5400000">
            <a:off x="3591349" y="668488"/>
            <a:ext cx="600" cy="1953300"/>
          </a:xfrm>
          <a:prstGeom prst="bentConnector3">
            <a:avLst>
              <a:gd fmla="val -39691667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1"/>
          <p:cNvCxnSpPr>
            <a:stCxn id="397" idx="0"/>
            <a:endCxn id="398" idx="0"/>
          </p:cNvCxnSpPr>
          <p:nvPr/>
        </p:nvCxnSpPr>
        <p:spPr>
          <a:xfrm flipH="1" rot="-5400000">
            <a:off x="5545299" y="667863"/>
            <a:ext cx="600" cy="1954500"/>
          </a:xfrm>
          <a:prstGeom prst="bentConnector3">
            <a:avLst>
              <a:gd fmla="val -39687500" name="adj1"/>
            </a:avLst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1" name="Google Shape;411;p41"/>
          <p:cNvGrpSpPr/>
          <p:nvPr/>
        </p:nvGrpSpPr>
        <p:grpSpPr>
          <a:xfrm>
            <a:off x="6197654" y="1834144"/>
            <a:ext cx="650459" cy="548658"/>
            <a:chOff x="1737650" y="4037550"/>
            <a:chExt cx="395825" cy="395800"/>
          </a:xfrm>
        </p:grpSpPr>
        <p:sp>
          <p:nvSpPr>
            <p:cNvPr id="412" name="Google Shape;412;p41"/>
            <p:cNvSpPr/>
            <p:nvPr/>
          </p:nvSpPr>
          <p:spPr>
            <a:xfrm>
              <a:off x="1782625" y="4344675"/>
              <a:ext cx="15225" cy="15225"/>
            </a:xfrm>
            <a:custGeom>
              <a:rect b="b" l="l" r="r" t="t"/>
              <a:pathLst>
                <a:path extrusionOk="0" h="609" w="609">
                  <a:moveTo>
                    <a:pt x="178" y="1"/>
                  </a:moveTo>
                  <a:lnTo>
                    <a:pt x="76" y="77"/>
                  </a:lnTo>
                  <a:lnTo>
                    <a:pt x="26" y="178"/>
                  </a:lnTo>
                  <a:lnTo>
                    <a:pt x="0" y="305"/>
                  </a:lnTo>
                  <a:lnTo>
                    <a:pt x="26" y="406"/>
                  </a:lnTo>
                  <a:lnTo>
                    <a:pt x="76" y="507"/>
                  </a:lnTo>
                  <a:lnTo>
                    <a:pt x="178" y="583"/>
                  </a:lnTo>
                  <a:lnTo>
                    <a:pt x="304" y="609"/>
                  </a:lnTo>
                  <a:lnTo>
                    <a:pt x="431" y="583"/>
                  </a:lnTo>
                  <a:lnTo>
                    <a:pt x="532" y="507"/>
                  </a:lnTo>
                  <a:lnTo>
                    <a:pt x="583" y="406"/>
                  </a:lnTo>
                  <a:lnTo>
                    <a:pt x="608" y="305"/>
                  </a:lnTo>
                  <a:lnTo>
                    <a:pt x="583" y="178"/>
                  </a:lnTo>
                  <a:lnTo>
                    <a:pt x="532" y="77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41"/>
            <p:cNvSpPr/>
            <p:nvPr/>
          </p:nvSpPr>
          <p:spPr>
            <a:xfrm>
              <a:off x="1737650" y="4114175"/>
              <a:ext cx="395825" cy="319175"/>
            </a:xfrm>
            <a:custGeom>
              <a:rect b="b" l="l" r="r" t="t"/>
              <a:pathLst>
                <a:path extrusionOk="0" h="12767" w="15833">
                  <a:moveTo>
                    <a:pt x="5878" y="609"/>
                  </a:moveTo>
                  <a:lnTo>
                    <a:pt x="6080" y="634"/>
                  </a:lnTo>
                  <a:lnTo>
                    <a:pt x="6283" y="659"/>
                  </a:lnTo>
                  <a:lnTo>
                    <a:pt x="6485" y="710"/>
                  </a:lnTo>
                  <a:lnTo>
                    <a:pt x="6688" y="786"/>
                  </a:lnTo>
                  <a:lnTo>
                    <a:pt x="6865" y="862"/>
                  </a:lnTo>
                  <a:lnTo>
                    <a:pt x="7043" y="989"/>
                  </a:lnTo>
                  <a:lnTo>
                    <a:pt x="7195" y="1090"/>
                  </a:lnTo>
                  <a:lnTo>
                    <a:pt x="7347" y="1242"/>
                  </a:lnTo>
                  <a:lnTo>
                    <a:pt x="7499" y="1394"/>
                  </a:lnTo>
                  <a:lnTo>
                    <a:pt x="7600" y="1546"/>
                  </a:lnTo>
                  <a:lnTo>
                    <a:pt x="7727" y="1723"/>
                  </a:lnTo>
                  <a:lnTo>
                    <a:pt x="7803" y="1900"/>
                  </a:lnTo>
                  <a:lnTo>
                    <a:pt x="7879" y="2103"/>
                  </a:lnTo>
                  <a:lnTo>
                    <a:pt x="7929" y="2306"/>
                  </a:lnTo>
                  <a:lnTo>
                    <a:pt x="7955" y="2508"/>
                  </a:lnTo>
                  <a:lnTo>
                    <a:pt x="7980" y="2711"/>
                  </a:lnTo>
                  <a:lnTo>
                    <a:pt x="7980" y="2812"/>
                  </a:lnTo>
                  <a:lnTo>
                    <a:pt x="7752" y="2888"/>
                  </a:lnTo>
                  <a:lnTo>
                    <a:pt x="7549" y="2939"/>
                  </a:lnTo>
                  <a:lnTo>
                    <a:pt x="7321" y="2990"/>
                  </a:lnTo>
                  <a:lnTo>
                    <a:pt x="6815" y="2990"/>
                  </a:lnTo>
                  <a:lnTo>
                    <a:pt x="6587" y="2939"/>
                  </a:lnTo>
                  <a:lnTo>
                    <a:pt x="6333" y="2863"/>
                  </a:lnTo>
                  <a:lnTo>
                    <a:pt x="6105" y="2762"/>
                  </a:lnTo>
                  <a:lnTo>
                    <a:pt x="5903" y="2660"/>
                  </a:lnTo>
                  <a:lnTo>
                    <a:pt x="5700" y="2508"/>
                  </a:lnTo>
                  <a:lnTo>
                    <a:pt x="5498" y="2331"/>
                  </a:lnTo>
                  <a:lnTo>
                    <a:pt x="5346" y="2128"/>
                  </a:lnTo>
                  <a:lnTo>
                    <a:pt x="5295" y="2078"/>
                  </a:lnTo>
                  <a:lnTo>
                    <a:pt x="5219" y="2052"/>
                  </a:lnTo>
                  <a:lnTo>
                    <a:pt x="5168" y="2027"/>
                  </a:lnTo>
                  <a:lnTo>
                    <a:pt x="5016" y="2027"/>
                  </a:lnTo>
                  <a:lnTo>
                    <a:pt x="4940" y="2052"/>
                  </a:lnTo>
                  <a:lnTo>
                    <a:pt x="4890" y="2078"/>
                  </a:lnTo>
                  <a:lnTo>
                    <a:pt x="4839" y="2128"/>
                  </a:lnTo>
                  <a:lnTo>
                    <a:pt x="4712" y="2306"/>
                  </a:lnTo>
                  <a:lnTo>
                    <a:pt x="4535" y="2458"/>
                  </a:lnTo>
                  <a:lnTo>
                    <a:pt x="4383" y="2584"/>
                  </a:lnTo>
                  <a:lnTo>
                    <a:pt x="4206" y="2711"/>
                  </a:lnTo>
                  <a:lnTo>
                    <a:pt x="4003" y="2787"/>
                  </a:lnTo>
                  <a:lnTo>
                    <a:pt x="3826" y="2888"/>
                  </a:lnTo>
                  <a:lnTo>
                    <a:pt x="3623" y="2939"/>
                  </a:lnTo>
                  <a:lnTo>
                    <a:pt x="3395" y="2964"/>
                  </a:lnTo>
                  <a:lnTo>
                    <a:pt x="3395" y="2711"/>
                  </a:lnTo>
                  <a:lnTo>
                    <a:pt x="3420" y="2508"/>
                  </a:lnTo>
                  <a:lnTo>
                    <a:pt x="3446" y="2306"/>
                  </a:lnTo>
                  <a:lnTo>
                    <a:pt x="3496" y="2103"/>
                  </a:lnTo>
                  <a:lnTo>
                    <a:pt x="3572" y="1900"/>
                  </a:lnTo>
                  <a:lnTo>
                    <a:pt x="3648" y="1723"/>
                  </a:lnTo>
                  <a:lnTo>
                    <a:pt x="3775" y="1546"/>
                  </a:lnTo>
                  <a:lnTo>
                    <a:pt x="3876" y="1394"/>
                  </a:lnTo>
                  <a:lnTo>
                    <a:pt x="4028" y="1242"/>
                  </a:lnTo>
                  <a:lnTo>
                    <a:pt x="4180" y="1090"/>
                  </a:lnTo>
                  <a:lnTo>
                    <a:pt x="4332" y="989"/>
                  </a:lnTo>
                  <a:lnTo>
                    <a:pt x="4510" y="862"/>
                  </a:lnTo>
                  <a:lnTo>
                    <a:pt x="4687" y="786"/>
                  </a:lnTo>
                  <a:lnTo>
                    <a:pt x="4890" y="710"/>
                  </a:lnTo>
                  <a:lnTo>
                    <a:pt x="5092" y="659"/>
                  </a:lnTo>
                  <a:lnTo>
                    <a:pt x="5295" y="634"/>
                  </a:lnTo>
                  <a:lnTo>
                    <a:pt x="5498" y="609"/>
                  </a:lnTo>
                  <a:close/>
                  <a:moveTo>
                    <a:pt x="5092" y="2787"/>
                  </a:moveTo>
                  <a:lnTo>
                    <a:pt x="5295" y="2990"/>
                  </a:lnTo>
                  <a:lnTo>
                    <a:pt x="5523" y="3142"/>
                  </a:lnTo>
                  <a:lnTo>
                    <a:pt x="5751" y="3294"/>
                  </a:lnTo>
                  <a:lnTo>
                    <a:pt x="6004" y="3395"/>
                  </a:lnTo>
                  <a:lnTo>
                    <a:pt x="6257" y="3496"/>
                  </a:lnTo>
                  <a:lnTo>
                    <a:pt x="6536" y="3572"/>
                  </a:lnTo>
                  <a:lnTo>
                    <a:pt x="6789" y="3598"/>
                  </a:lnTo>
                  <a:lnTo>
                    <a:pt x="7093" y="3623"/>
                  </a:lnTo>
                  <a:lnTo>
                    <a:pt x="7321" y="3598"/>
                  </a:lnTo>
                  <a:lnTo>
                    <a:pt x="7524" y="3572"/>
                  </a:lnTo>
                  <a:lnTo>
                    <a:pt x="7752" y="3547"/>
                  </a:lnTo>
                  <a:lnTo>
                    <a:pt x="7980" y="3471"/>
                  </a:lnTo>
                  <a:lnTo>
                    <a:pt x="7980" y="4180"/>
                  </a:lnTo>
                  <a:lnTo>
                    <a:pt x="7955" y="4383"/>
                  </a:lnTo>
                  <a:lnTo>
                    <a:pt x="7929" y="4611"/>
                  </a:lnTo>
                  <a:lnTo>
                    <a:pt x="7879" y="4813"/>
                  </a:lnTo>
                  <a:lnTo>
                    <a:pt x="7803" y="4991"/>
                  </a:lnTo>
                  <a:lnTo>
                    <a:pt x="7727" y="5193"/>
                  </a:lnTo>
                  <a:lnTo>
                    <a:pt x="7600" y="5345"/>
                  </a:lnTo>
                  <a:lnTo>
                    <a:pt x="7499" y="5523"/>
                  </a:lnTo>
                  <a:lnTo>
                    <a:pt x="7347" y="5675"/>
                  </a:lnTo>
                  <a:lnTo>
                    <a:pt x="7195" y="5801"/>
                  </a:lnTo>
                  <a:lnTo>
                    <a:pt x="7043" y="5928"/>
                  </a:lnTo>
                  <a:lnTo>
                    <a:pt x="6865" y="6029"/>
                  </a:lnTo>
                  <a:lnTo>
                    <a:pt x="6688" y="6105"/>
                  </a:lnTo>
                  <a:lnTo>
                    <a:pt x="6485" y="6181"/>
                  </a:lnTo>
                  <a:lnTo>
                    <a:pt x="6283" y="6232"/>
                  </a:lnTo>
                  <a:lnTo>
                    <a:pt x="6080" y="6282"/>
                  </a:lnTo>
                  <a:lnTo>
                    <a:pt x="5295" y="6282"/>
                  </a:lnTo>
                  <a:lnTo>
                    <a:pt x="5092" y="6232"/>
                  </a:lnTo>
                  <a:lnTo>
                    <a:pt x="4890" y="6181"/>
                  </a:lnTo>
                  <a:lnTo>
                    <a:pt x="4687" y="6105"/>
                  </a:lnTo>
                  <a:lnTo>
                    <a:pt x="4510" y="6029"/>
                  </a:lnTo>
                  <a:lnTo>
                    <a:pt x="4332" y="5928"/>
                  </a:lnTo>
                  <a:lnTo>
                    <a:pt x="4180" y="5801"/>
                  </a:lnTo>
                  <a:lnTo>
                    <a:pt x="4028" y="5675"/>
                  </a:lnTo>
                  <a:lnTo>
                    <a:pt x="3876" y="5523"/>
                  </a:lnTo>
                  <a:lnTo>
                    <a:pt x="3775" y="5345"/>
                  </a:lnTo>
                  <a:lnTo>
                    <a:pt x="3648" y="5193"/>
                  </a:lnTo>
                  <a:lnTo>
                    <a:pt x="3572" y="4991"/>
                  </a:lnTo>
                  <a:lnTo>
                    <a:pt x="3496" y="4813"/>
                  </a:lnTo>
                  <a:lnTo>
                    <a:pt x="3446" y="4611"/>
                  </a:lnTo>
                  <a:lnTo>
                    <a:pt x="3420" y="4383"/>
                  </a:lnTo>
                  <a:lnTo>
                    <a:pt x="3395" y="4180"/>
                  </a:lnTo>
                  <a:lnTo>
                    <a:pt x="3395" y="3598"/>
                  </a:lnTo>
                  <a:lnTo>
                    <a:pt x="3648" y="3572"/>
                  </a:lnTo>
                  <a:lnTo>
                    <a:pt x="3876" y="3496"/>
                  </a:lnTo>
                  <a:lnTo>
                    <a:pt x="4104" y="3446"/>
                  </a:lnTo>
                  <a:lnTo>
                    <a:pt x="4307" y="3344"/>
                  </a:lnTo>
                  <a:lnTo>
                    <a:pt x="4535" y="3218"/>
                  </a:lnTo>
                  <a:lnTo>
                    <a:pt x="4712" y="3091"/>
                  </a:lnTo>
                  <a:lnTo>
                    <a:pt x="4915" y="2964"/>
                  </a:lnTo>
                  <a:lnTo>
                    <a:pt x="5092" y="2787"/>
                  </a:lnTo>
                  <a:close/>
                  <a:moveTo>
                    <a:pt x="4484" y="6713"/>
                  </a:moveTo>
                  <a:lnTo>
                    <a:pt x="4738" y="6789"/>
                  </a:lnTo>
                  <a:lnTo>
                    <a:pt x="4966" y="6840"/>
                  </a:lnTo>
                  <a:lnTo>
                    <a:pt x="5244" y="6890"/>
                  </a:lnTo>
                  <a:lnTo>
                    <a:pt x="6105" y="6890"/>
                  </a:lnTo>
                  <a:lnTo>
                    <a:pt x="6359" y="6865"/>
                  </a:lnTo>
                  <a:lnTo>
                    <a:pt x="6587" y="6814"/>
                  </a:lnTo>
                  <a:lnTo>
                    <a:pt x="6815" y="6738"/>
                  </a:lnTo>
                  <a:lnTo>
                    <a:pt x="6865" y="6789"/>
                  </a:lnTo>
                  <a:lnTo>
                    <a:pt x="6865" y="7245"/>
                  </a:lnTo>
                  <a:lnTo>
                    <a:pt x="6865" y="7498"/>
                  </a:lnTo>
                  <a:lnTo>
                    <a:pt x="6789" y="7726"/>
                  </a:lnTo>
                  <a:lnTo>
                    <a:pt x="6663" y="7929"/>
                  </a:lnTo>
                  <a:lnTo>
                    <a:pt x="6536" y="8106"/>
                  </a:lnTo>
                  <a:lnTo>
                    <a:pt x="6359" y="8258"/>
                  </a:lnTo>
                  <a:lnTo>
                    <a:pt x="6156" y="8360"/>
                  </a:lnTo>
                  <a:lnTo>
                    <a:pt x="5928" y="8436"/>
                  </a:lnTo>
                  <a:lnTo>
                    <a:pt x="5675" y="8461"/>
                  </a:lnTo>
                  <a:lnTo>
                    <a:pt x="5447" y="8436"/>
                  </a:lnTo>
                  <a:lnTo>
                    <a:pt x="5219" y="8360"/>
                  </a:lnTo>
                  <a:lnTo>
                    <a:pt x="5016" y="8258"/>
                  </a:lnTo>
                  <a:lnTo>
                    <a:pt x="4839" y="8106"/>
                  </a:lnTo>
                  <a:lnTo>
                    <a:pt x="4687" y="7929"/>
                  </a:lnTo>
                  <a:lnTo>
                    <a:pt x="4586" y="7726"/>
                  </a:lnTo>
                  <a:lnTo>
                    <a:pt x="4510" y="7498"/>
                  </a:lnTo>
                  <a:lnTo>
                    <a:pt x="4484" y="7245"/>
                  </a:lnTo>
                  <a:lnTo>
                    <a:pt x="4484" y="6713"/>
                  </a:lnTo>
                  <a:close/>
                  <a:moveTo>
                    <a:pt x="3876" y="6992"/>
                  </a:moveTo>
                  <a:lnTo>
                    <a:pt x="3876" y="7245"/>
                  </a:lnTo>
                  <a:lnTo>
                    <a:pt x="3876" y="7448"/>
                  </a:lnTo>
                  <a:lnTo>
                    <a:pt x="3902" y="7625"/>
                  </a:lnTo>
                  <a:lnTo>
                    <a:pt x="3952" y="7802"/>
                  </a:lnTo>
                  <a:lnTo>
                    <a:pt x="4003" y="7954"/>
                  </a:lnTo>
                  <a:lnTo>
                    <a:pt x="4079" y="8132"/>
                  </a:lnTo>
                  <a:lnTo>
                    <a:pt x="4180" y="8258"/>
                  </a:lnTo>
                  <a:lnTo>
                    <a:pt x="4282" y="8410"/>
                  </a:lnTo>
                  <a:lnTo>
                    <a:pt x="4408" y="8537"/>
                  </a:lnTo>
                  <a:lnTo>
                    <a:pt x="4535" y="8664"/>
                  </a:lnTo>
                  <a:lnTo>
                    <a:pt x="4662" y="8765"/>
                  </a:lnTo>
                  <a:lnTo>
                    <a:pt x="4814" y="8841"/>
                  </a:lnTo>
                  <a:lnTo>
                    <a:pt x="4966" y="8917"/>
                  </a:lnTo>
                  <a:lnTo>
                    <a:pt x="5143" y="8993"/>
                  </a:lnTo>
                  <a:lnTo>
                    <a:pt x="5320" y="9043"/>
                  </a:lnTo>
                  <a:lnTo>
                    <a:pt x="5498" y="9069"/>
                  </a:lnTo>
                  <a:lnTo>
                    <a:pt x="5878" y="9069"/>
                  </a:lnTo>
                  <a:lnTo>
                    <a:pt x="6055" y="9043"/>
                  </a:lnTo>
                  <a:lnTo>
                    <a:pt x="6232" y="8993"/>
                  </a:lnTo>
                  <a:lnTo>
                    <a:pt x="6384" y="8917"/>
                  </a:lnTo>
                  <a:lnTo>
                    <a:pt x="6536" y="8841"/>
                  </a:lnTo>
                  <a:lnTo>
                    <a:pt x="6688" y="8765"/>
                  </a:lnTo>
                  <a:lnTo>
                    <a:pt x="6840" y="8664"/>
                  </a:lnTo>
                  <a:lnTo>
                    <a:pt x="6967" y="8537"/>
                  </a:lnTo>
                  <a:lnTo>
                    <a:pt x="7093" y="8410"/>
                  </a:lnTo>
                  <a:lnTo>
                    <a:pt x="7195" y="8258"/>
                  </a:lnTo>
                  <a:lnTo>
                    <a:pt x="7271" y="8132"/>
                  </a:lnTo>
                  <a:lnTo>
                    <a:pt x="7347" y="7954"/>
                  </a:lnTo>
                  <a:lnTo>
                    <a:pt x="7423" y="7802"/>
                  </a:lnTo>
                  <a:lnTo>
                    <a:pt x="7448" y="7625"/>
                  </a:lnTo>
                  <a:lnTo>
                    <a:pt x="7499" y="7448"/>
                  </a:lnTo>
                  <a:lnTo>
                    <a:pt x="7499" y="7245"/>
                  </a:lnTo>
                  <a:lnTo>
                    <a:pt x="7499" y="7017"/>
                  </a:lnTo>
                  <a:lnTo>
                    <a:pt x="9626" y="7726"/>
                  </a:lnTo>
                  <a:lnTo>
                    <a:pt x="9829" y="7828"/>
                  </a:lnTo>
                  <a:lnTo>
                    <a:pt x="10057" y="7954"/>
                  </a:lnTo>
                  <a:lnTo>
                    <a:pt x="9373" y="7954"/>
                  </a:lnTo>
                  <a:lnTo>
                    <a:pt x="9246" y="7980"/>
                  </a:lnTo>
                  <a:lnTo>
                    <a:pt x="9145" y="8030"/>
                  </a:lnTo>
                  <a:lnTo>
                    <a:pt x="9094" y="8132"/>
                  </a:lnTo>
                  <a:lnTo>
                    <a:pt x="9069" y="8258"/>
                  </a:lnTo>
                  <a:lnTo>
                    <a:pt x="9069" y="11425"/>
                  </a:lnTo>
                  <a:lnTo>
                    <a:pt x="9069" y="11627"/>
                  </a:lnTo>
                  <a:lnTo>
                    <a:pt x="9120" y="11804"/>
                  </a:lnTo>
                  <a:lnTo>
                    <a:pt x="9170" y="11982"/>
                  </a:lnTo>
                  <a:lnTo>
                    <a:pt x="9272" y="12159"/>
                  </a:lnTo>
                  <a:lnTo>
                    <a:pt x="2407" y="12159"/>
                  </a:lnTo>
                  <a:lnTo>
                    <a:pt x="2407" y="10969"/>
                  </a:lnTo>
                  <a:lnTo>
                    <a:pt x="2382" y="10867"/>
                  </a:lnTo>
                  <a:lnTo>
                    <a:pt x="2331" y="10766"/>
                  </a:lnTo>
                  <a:lnTo>
                    <a:pt x="2230" y="10690"/>
                  </a:lnTo>
                  <a:lnTo>
                    <a:pt x="2103" y="10665"/>
                  </a:lnTo>
                  <a:lnTo>
                    <a:pt x="1977" y="10690"/>
                  </a:lnTo>
                  <a:lnTo>
                    <a:pt x="1875" y="10766"/>
                  </a:lnTo>
                  <a:lnTo>
                    <a:pt x="1825" y="10867"/>
                  </a:lnTo>
                  <a:lnTo>
                    <a:pt x="1799" y="10969"/>
                  </a:lnTo>
                  <a:lnTo>
                    <a:pt x="1799" y="12159"/>
                  </a:lnTo>
                  <a:lnTo>
                    <a:pt x="609" y="12159"/>
                  </a:lnTo>
                  <a:lnTo>
                    <a:pt x="609" y="9145"/>
                  </a:lnTo>
                  <a:lnTo>
                    <a:pt x="634" y="8891"/>
                  </a:lnTo>
                  <a:lnTo>
                    <a:pt x="685" y="8664"/>
                  </a:lnTo>
                  <a:lnTo>
                    <a:pt x="786" y="8461"/>
                  </a:lnTo>
                  <a:lnTo>
                    <a:pt x="887" y="8258"/>
                  </a:lnTo>
                  <a:lnTo>
                    <a:pt x="1039" y="8081"/>
                  </a:lnTo>
                  <a:lnTo>
                    <a:pt x="1217" y="7929"/>
                  </a:lnTo>
                  <a:lnTo>
                    <a:pt x="1419" y="7802"/>
                  </a:lnTo>
                  <a:lnTo>
                    <a:pt x="1647" y="7726"/>
                  </a:lnTo>
                  <a:lnTo>
                    <a:pt x="3876" y="6992"/>
                  </a:lnTo>
                  <a:close/>
                  <a:moveTo>
                    <a:pt x="15224" y="8562"/>
                  </a:moveTo>
                  <a:lnTo>
                    <a:pt x="15224" y="11425"/>
                  </a:lnTo>
                  <a:lnTo>
                    <a:pt x="15199" y="11576"/>
                  </a:lnTo>
                  <a:lnTo>
                    <a:pt x="15148" y="11703"/>
                  </a:lnTo>
                  <a:lnTo>
                    <a:pt x="15098" y="11830"/>
                  </a:lnTo>
                  <a:lnTo>
                    <a:pt x="14996" y="11931"/>
                  </a:lnTo>
                  <a:lnTo>
                    <a:pt x="14895" y="12032"/>
                  </a:lnTo>
                  <a:lnTo>
                    <a:pt x="14768" y="12083"/>
                  </a:lnTo>
                  <a:lnTo>
                    <a:pt x="14642" y="12134"/>
                  </a:lnTo>
                  <a:lnTo>
                    <a:pt x="14490" y="12159"/>
                  </a:lnTo>
                  <a:lnTo>
                    <a:pt x="10412" y="12159"/>
                  </a:lnTo>
                  <a:lnTo>
                    <a:pt x="10260" y="12134"/>
                  </a:lnTo>
                  <a:lnTo>
                    <a:pt x="10133" y="12083"/>
                  </a:lnTo>
                  <a:lnTo>
                    <a:pt x="10006" y="12032"/>
                  </a:lnTo>
                  <a:lnTo>
                    <a:pt x="9880" y="11931"/>
                  </a:lnTo>
                  <a:lnTo>
                    <a:pt x="9804" y="11830"/>
                  </a:lnTo>
                  <a:lnTo>
                    <a:pt x="9728" y="11703"/>
                  </a:lnTo>
                  <a:lnTo>
                    <a:pt x="9702" y="11576"/>
                  </a:lnTo>
                  <a:lnTo>
                    <a:pt x="9677" y="11425"/>
                  </a:lnTo>
                  <a:lnTo>
                    <a:pt x="9677" y="8562"/>
                  </a:lnTo>
                  <a:lnTo>
                    <a:pt x="10437" y="8562"/>
                  </a:lnTo>
                  <a:lnTo>
                    <a:pt x="10386" y="8664"/>
                  </a:lnTo>
                  <a:lnTo>
                    <a:pt x="10361" y="8790"/>
                  </a:lnTo>
                  <a:lnTo>
                    <a:pt x="10361" y="8917"/>
                  </a:lnTo>
                  <a:lnTo>
                    <a:pt x="10412" y="9018"/>
                  </a:lnTo>
                  <a:lnTo>
                    <a:pt x="10513" y="9094"/>
                  </a:lnTo>
                  <a:lnTo>
                    <a:pt x="10589" y="9119"/>
                  </a:lnTo>
                  <a:lnTo>
                    <a:pt x="10741" y="9119"/>
                  </a:lnTo>
                  <a:lnTo>
                    <a:pt x="10817" y="9069"/>
                  </a:lnTo>
                  <a:lnTo>
                    <a:pt x="10893" y="9018"/>
                  </a:lnTo>
                  <a:lnTo>
                    <a:pt x="10944" y="8942"/>
                  </a:lnTo>
                  <a:lnTo>
                    <a:pt x="11121" y="8562"/>
                  </a:lnTo>
                  <a:lnTo>
                    <a:pt x="13755" y="8562"/>
                  </a:lnTo>
                  <a:lnTo>
                    <a:pt x="13958" y="8942"/>
                  </a:lnTo>
                  <a:lnTo>
                    <a:pt x="14009" y="9018"/>
                  </a:lnTo>
                  <a:lnTo>
                    <a:pt x="14085" y="9069"/>
                  </a:lnTo>
                  <a:lnTo>
                    <a:pt x="14161" y="9119"/>
                  </a:lnTo>
                  <a:lnTo>
                    <a:pt x="14312" y="9119"/>
                  </a:lnTo>
                  <a:lnTo>
                    <a:pt x="14388" y="9094"/>
                  </a:lnTo>
                  <a:lnTo>
                    <a:pt x="14464" y="9018"/>
                  </a:lnTo>
                  <a:lnTo>
                    <a:pt x="14540" y="8917"/>
                  </a:lnTo>
                  <a:lnTo>
                    <a:pt x="14540" y="8790"/>
                  </a:lnTo>
                  <a:lnTo>
                    <a:pt x="14515" y="8664"/>
                  </a:lnTo>
                  <a:lnTo>
                    <a:pt x="14464" y="8562"/>
                  </a:lnTo>
                  <a:close/>
                  <a:moveTo>
                    <a:pt x="5219" y="1"/>
                  </a:moveTo>
                  <a:lnTo>
                    <a:pt x="4966" y="51"/>
                  </a:lnTo>
                  <a:lnTo>
                    <a:pt x="4687" y="127"/>
                  </a:lnTo>
                  <a:lnTo>
                    <a:pt x="4459" y="203"/>
                  </a:lnTo>
                  <a:lnTo>
                    <a:pt x="4206" y="330"/>
                  </a:lnTo>
                  <a:lnTo>
                    <a:pt x="3978" y="457"/>
                  </a:lnTo>
                  <a:lnTo>
                    <a:pt x="3775" y="609"/>
                  </a:lnTo>
                  <a:lnTo>
                    <a:pt x="3572" y="786"/>
                  </a:lnTo>
                  <a:lnTo>
                    <a:pt x="3395" y="989"/>
                  </a:lnTo>
                  <a:lnTo>
                    <a:pt x="3243" y="1191"/>
                  </a:lnTo>
                  <a:lnTo>
                    <a:pt x="3117" y="1419"/>
                  </a:lnTo>
                  <a:lnTo>
                    <a:pt x="2990" y="1672"/>
                  </a:lnTo>
                  <a:lnTo>
                    <a:pt x="2914" y="1900"/>
                  </a:lnTo>
                  <a:lnTo>
                    <a:pt x="2838" y="2179"/>
                  </a:lnTo>
                  <a:lnTo>
                    <a:pt x="2787" y="2432"/>
                  </a:lnTo>
                  <a:lnTo>
                    <a:pt x="2787" y="2711"/>
                  </a:lnTo>
                  <a:lnTo>
                    <a:pt x="2787" y="4180"/>
                  </a:lnTo>
                  <a:lnTo>
                    <a:pt x="2813" y="4509"/>
                  </a:lnTo>
                  <a:lnTo>
                    <a:pt x="2863" y="4813"/>
                  </a:lnTo>
                  <a:lnTo>
                    <a:pt x="2939" y="5117"/>
                  </a:lnTo>
                  <a:lnTo>
                    <a:pt x="3066" y="5396"/>
                  </a:lnTo>
                  <a:lnTo>
                    <a:pt x="3218" y="5675"/>
                  </a:lnTo>
                  <a:lnTo>
                    <a:pt x="3420" y="5903"/>
                  </a:lnTo>
                  <a:lnTo>
                    <a:pt x="3623" y="6131"/>
                  </a:lnTo>
                  <a:lnTo>
                    <a:pt x="3851" y="6333"/>
                  </a:lnTo>
                  <a:lnTo>
                    <a:pt x="1445" y="7144"/>
                  </a:lnTo>
                  <a:lnTo>
                    <a:pt x="1141" y="7270"/>
                  </a:lnTo>
                  <a:lnTo>
                    <a:pt x="862" y="7448"/>
                  </a:lnTo>
                  <a:lnTo>
                    <a:pt x="609" y="7650"/>
                  </a:lnTo>
                  <a:lnTo>
                    <a:pt x="406" y="7904"/>
                  </a:lnTo>
                  <a:lnTo>
                    <a:pt x="229" y="8182"/>
                  </a:lnTo>
                  <a:lnTo>
                    <a:pt x="102" y="8486"/>
                  </a:lnTo>
                  <a:lnTo>
                    <a:pt x="26" y="8790"/>
                  </a:lnTo>
                  <a:lnTo>
                    <a:pt x="1" y="9145"/>
                  </a:lnTo>
                  <a:lnTo>
                    <a:pt x="1" y="12463"/>
                  </a:lnTo>
                  <a:lnTo>
                    <a:pt x="26" y="12590"/>
                  </a:lnTo>
                  <a:lnTo>
                    <a:pt x="77" y="12691"/>
                  </a:lnTo>
                  <a:lnTo>
                    <a:pt x="178" y="12742"/>
                  </a:lnTo>
                  <a:lnTo>
                    <a:pt x="305" y="12767"/>
                  </a:lnTo>
                  <a:lnTo>
                    <a:pt x="14490" y="12767"/>
                  </a:lnTo>
                  <a:lnTo>
                    <a:pt x="14768" y="12742"/>
                  </a:lnTo>
                  <a:lnTo>
                    <a:pt x="15022" y="12666"/>
                  </a:lnTo>
                  <a:lnTo>
                    <a:pt x="15250" y="12539"/>
                  </a:lnTo>
                  <a:lnTo>
                    <a:pt x="15427" y="12387"/>
                  </a:lnTo>
                  <a:lnTo>
                    <a:pt x="15604" y="12184"/>
                  </a:lnTo>
                  <a:lnTo>
                    <a:pt x="15731" y="11956"/>
                  </a:lnTo>
                  <a:lnTo>
                    <a:pt x="15807" y="11703"/>
                  </a:lnTo>
                  <a:lnTo>
                    <a:pt x="15832" y="11425"/>
                  </a:lnTo>
                  <a:lnTo>
                    <a:pt x="15832" y="8258"/>
                  </a:lnTo>
                  <a:lnTo>
                    <a:pt x="15807" y="8132"/>
                  </a:lnTo>
                  <a:lnTo>
                    <a:pt x="15731" y="8030"/>
                  </a:lnTo>
                  <a:lnTo>
                    <a:pt x="15655" y="7980"/>
                  </a:lnTo>
                  <a:lnTo>
                    <a:pt x="15528" y="7954"/>
                  </a:lnTo>
                  <a:lnTo>
                    <a:pt x="14135" y="7954"/>
                  </a:lnTo>
                  <a:lnTo>
                    <a:pt x="13527" y="6764"/>
                  </a:lnTo>
                  <a:lnTo>
                    <a:pt x="13451" y="6662"/>
                  </a:lnTo>
                  <a:lnTo>
                    <a:pt x="13350" y="6612"/>
                  </a:lnTo>
                  <a:lnTo>
                    <a:pt x="13223" y="6586"/>
                  </a:lnTo>
                  <a:lnTo>
                    <a:pt x="13122" y="6637"/>
                  </a:lnTo>
                  <a:lnTo>
                    <a:pt x="13021" y="6713"/>
                  </a:lnTo>
                  <a:lnTo>
                    <a:pt x="12970" y="6814"/>
                  </a:lnTo>
                  <a:lnTo>
                    <a:pt x="12945" y="6916"/>
                  </a:lnTo>
                  <a:lnTo>
                    <a:pt x="12970" y="7042"/>
                  </a:lnTo>
                  <a:lnTo>
                    <a:pt x="13451" y="7954"/>
                  </a:lnTo>
                  <a:lnTo>
                    <a:pt x="11450" y="7954"/>
                  </a:lnTo>
                  <a:lnTo>
                    <a:pt x="11906" y="7042"/>
                  </a:lnTo>
                  <a:lnTo>
                    <a:pt x="11957" y="6916"/>
                  </a:lnTo>
                  <a:lnTo>
                    <a:pt x="11931" y="6814"/>
                  </a:lnTo>
                  <a:lnTo>
                    <a:pt x="11881" y="6713"/>
                  </a:lnTo>
                  <a:lnTo>
                    <a:pt x="11779" y="6637"/>
                  </a:lnTo>
                  <a:lnTo>
                    <a:pt x="11653" y="6586"/>
                  </a:lnTo>
                  <a:lnTo>
                    <a:pt x="11551" y="6612"/>
                  </a:lnTo>
                  <a:lnTo>
                    <a:pt x="11450" y="6662"/>
                  </a:lnTo>
                  <a:lnTo>
                    <a:pt x="11374" y="6764"/>
                  </a:lnTo>
                  <a:lnTo>
                    <a:pt x="10766" y="7954"/>
                  </a:lnTo>
                  <a:lnTo>
                    <a:pt x="10741" y="7954"/>
                  </a:lnTo>
                  <a:lnTo>
                    <a:pt x="10766" y="7878"/>
                  </a:lnTo>
                  <a:lnTo>
                    <a:pt x="10741" y="7802"/>
                  </a:lnTo>
                  <a:lnTo>
                    <a:pt x="10716" y="7726"/>
                  </a:lnTo>
                  <a:lnTo>
                    <a:pt x="10665" y="7676"/>
                  </a:lnTo>
                  <a:lnTo>
                    <a:pt x="10488" y="7498"/>
                  </a:lnTo>
                  <a:lnTo>
                    <a:pt x="10285" y="7346"/>
                  </a:lnTo>
                  <a:lnTo>
                    <a:pt x="10057" y="7220"/>
                  </a:lnTo>
                  <a:lnTo>
                    <a:pt x="9804" y="7144"/>
                  </a:lnTo>
                  <a:lnTo>
                    <a:pt x="7499" y="6358"/>
                  </a:lnTo>
                  <a:lnTo>
                    <a:pt x="7727" y="6156"/>
                  </a:lnTo>
                  <a:lnTo>
                    <a:pt x="7955" y="5928"/>
                  </a:lnTo>
                  <a:lnTo>
                    <a:pt x="8132" y="5700"/>
                  </a:lnTo>
                  <a:lnTo>
                    <a:pt x="8284" y="5421"/>
                  </a:lnTo>
                  <a:lnTo>
                    <a:pt x="8411" y="5143"/>
                  </a:lnTo>
                  <a:lnTo>
                    <a:pt x="8512" y="4839"/>
                  </a:lnTo>
                  <a:lnTo>
                    <a:pt x="8563" y="4509"/>
                  </a:lnTo>
                  <a:lnTo>
                    <a:pt x="8588" y="4180"/>
                  </a:lnTo>
                  <a:lnTo>
                    <a:pt x="8588" y="2711"/>
                  </a:lnTo>
                  <a:lnTo>
                    <a:pt x="8588" y="2432"/>
                  </a:lnTo>
                  <a:lnTo>
                    <a:pt x="8537" y="2179"/>
                  </a:lnTo>
                  <a:lnTo>
                    <a:pt x="8461" y="1900"/>
                  </a:lnTo>
                  <a:lnTo>
                    <a:pt x="8385" y="1672"/>
                  </a:lnTo>
                  <a:lnTo>
                    <a:pt x="8259" y="1419"/>
                  </a:lnTo>
                  <a:lnTo>
                    <a:pt x="8132" y="1191"/>
                  </a:lnTo>
                  <a:lnTo>
                    <a:pt x="7980" y="989"/>
                  </a:lnTo>
                  <a:lnTo>
                    <a:pt x="7803" y="786"/>
                  </a:lnTo>
                  <a:lnTo>
                    <a:pt x="7600" y="609"/>
                  </a:lnTo>
                  <a:lnTo>
                    <a:pt x="7397" y="457"/>
                  </a:lnTo>
                  <a:lnTo>
                    <a:pt x="7169" y="330"/>
                  </a:lnTo>
                  <a:lnTo>
                    <a:pt x="6916" y="203"/>
                  </a:lnTo>
                  <a:lnTo>
                    <a:pt x="6688" y="127"/>
                  </a:lnTo>
                  <a:lnTo>
                    <a:pt x="6409" y="51"/>
                  </a:lnTo>
                  <a:lnTo>
                    <a:pt x="6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1"/>
            <p:cNvSpPr/>
            <p:nvPr/>
          </p:nvSpPr>
          <p:spPr>
            <a:xfrm>
              <a:off x="2023900" y="4057175"/>
              <a:ext cx="49400" cy="89950"/>
            </a:xfrm>
            <a:custGeom>
              <a:rect b="b" l="l" r="r" t="t"/>
              <a:pathLst>
                <a:path extrusionOk="0" h="3598" w="1976">
                  <a:moveTo>
                    <a:pt x="988" y="1"/>
                  </a:moveTo>
                  <a:lnTo>
                    <a:pt x="887" y="26"/>
                  </a:lnTo>
                  <a:lnTo>
                    <a:pt x="785" y="77"/>
                  </a:lnTo>
                  <a:lnTo>
                    <a:pt x="709" y="178"/>
                  </a:lnTo>
                  <a:lnTo>
                    <a:pt x="684" y="305"/>
                  </a:lnTo>
                  <a:lnTo>
                    <a:pt x="532" y="356"/>
                  </a:lnTo>
                  <a:lnTo>
                    <a:pt x="405" y="432"/>
                  </a:lnTo>
                  <a:lnTo>
                    <a:pt x="304" y="533"/>
                  </a:lnTo>
                  <a:lnTo>
                    <a:pt x="203" y="634"/>
                  </a:lnTo>
                  <a:lnTo>
                    <a:pt x="127" y="761"/>
                  </a:lnTo>
                  <a:lnTo>
                    <a:pt x="51" y="887"/>
                  </a:lnTo>
                  <a:lnTo>
                    <a:pt x="26" y="1039"/>
                  </a:lnTo>
                  <a:lnTo>
                    <a:pt x="0" y="1191"/>
                  </a:lnTo>
                  <a:lnTo>
                    <a:pt x="26" y="1369"/>
                  </a:lnTo>
                  <a:lnTo>
                    <a:pt x="76" y="1546"/>
                  </a:lnTo>
                  <a:lnTo>
                    <a:pt x="177" y="1698"/>
                  </a:lnTo>
                  <a:lnTo>
                    <a:pt x="304" y="1825"/>
                  </a:lnTo>
                  <a:lnTo>
                    <a:pt x="431" y="1951"/>
                  </a:lnTo>
                  <a:lnTo>
                    <a:pt x="608" y="2027"/>
                  </a:lnTo>
                  <a:lnTo>
                    <a:pt x="785" y="2078"/>
                  </a:lnTo>
                  <a:lnTo>
                    <a:pt x="988" y="2103"/>
                  </a:lnTo>
                  <a:lnTo>
                    <a:pt x="1140" y="2129"/>
                  </a:lnTo>
                  <a:lnTo>
                    <a:pt x="1267" y="2205"/>
                  </a:lnTo>
                  <a:lnTo>
                    <a:pt x="1343" y="2306"/>
                  </a:lnTo>
                  <a:lnTo>
                    <a:pt x="1368" y="2407"/>
                  </a:lnTo>
                  <a:lnTo>
                    <a:pt x="1343" y="2534"/>
                  </a:lnTo>
                  <a:lnTo>
                    <a:pt x="1267" y="2635"/>
                  </a:lnTo>
                  <a:lnTo>
                    <a:pt x="1140" y="2711"/>
                  </a:lnTo>
                  <a:lnTo>
                    <a:pt x="988" y="2737"/>
                  </a:lnTo>
                  <a:lnTo>
                    <a:pt x="861" y="2711"/>
                  </a:lnTo>
                  <a:lnTo>
                    <a:pt x="735" y="2635"/>
                  </a:lnTo>
                  <a:lnTo>
                    <a:pt x="659" y="2534"/>
                  </a:lnTo>
                  <a:lnTo>
                    <a:pt x="633" y="2407"/>
                  </a:lnTo>
                  <a:lnTo>
                    <a:pt x="608" y="2306"/>
                  </a:lnTo>
                  <a:lnTo>
                    <a:pt x="532" y="2205"/>
                  </a:lnTo>
                  <a:lnTo>
                    <a:pt x="431" y="2129"/>
                  </a:lnTo>
                  <a:lnTo>
                    <a:pt x="304" y="2103"/>
                  </a:lnTo>
                  <a:lnTo>
                    <a:pt x="203" y="2129"/>
                  </a:lnTo>
                  <a:lnTo>
                    <a:pt x="101" y="2205"/>
                  </a:lnTo>
                  <a:lnTo>
                    <a:pt x="26" y="2306"/>
                  </a:lnTo>
                  <a:lnTo>
                    <a:pt x="0" y="2407"/>
                  </a:lnTo>
                  <a:lnTo>
                    <a:pt x="26" y="2559"/>
                  </a:lnTo>
                  <a:lnTo>
                    <a:pt x="51" y="2711"/>
                  </a:lnTo>
                  <a:lnTo>
                    <a:pt x="127" y="2838"/>
                  </a:lnTo>
                  <a:lnTo>
                    <a:pt x="203" y="2965"/>
                  </a:lnTo>
                  <a:lnTo>
                    <a:pt x="304" y="3066"/>
                  </a:lnTo>
                  <a:lnTo>
                    <a:pt x="405" y="3167"/>
                  </a:lnTo>
                  <a:lnTo>
                    <a:pt x="557" y="3243"/>
                  </a:lnTo>
                  <a:lnTo>
                    <a:pt x="684" y="3294"/>
                  </a:lnTo>
                  <a:lnTo>
                    <a:pt x="709" y="3420"/>
                  </a:lnTo>
                  <a:lnTo>
                    <a:pt x="785" y="3496"/>
                  </a:lnTo>
                  <a:lnTo>
                    <a:pt x="887" y="3572"/>
                  </a:lnTo>
                  <a:lnTo>
                    <a:pt x="988" y="3598"/>
                  </a:lnTo>
                  <a:lnTo>
                    <a:pt x="1115" y="3572"/>
                  </a:lnTo>
                  <a:lnTo>
                    <a:pt x="1216" y="3496"/>
                  </a:lnTo>
                  <a:lnTo>
                    <a:pt x="1267" y="3420"/>
                  </a:lnTo>
                  <a:lnTo>
                    <a:pt x="1317" y="3294"/>
                  </a:lnTo>
                  <a:lnTo>
                    <a:pt x="1444" y="3243"/>
                  </a:lnTo>
                  <a:lnTo>
                    <a:pt x="1571" y="3167"/>
                  </a:lnTo>
                  <a:lnTo>
                    <a:pt x="1697" y="3066"/>
                  </a:lnTo>
                  <a:lnTo>
                    <a:pt x="1799" y="2965"/>
                  </a:lnTo>
                  <a:lnTo>
                    <a:pt x="1875" y="2838"/>
                  </a:lnTo>
                  <a:lnTo>
                    <a:pt x="1925" y="2711"/>
                  </a:lnTo>
                  <a:lnTo>
                    <a:pt x="1976" y="2559"/>
                  </a:lnTo>
                  <a:lnTo>
                    <a:pt x="1976" y="2407"/>
                  </a:lnTo>
                  <a:lnTo>
                    <a:pt x="1976" y="2230"/>
                  </a:lnTo>
                  <a:lnTo>
                    <a:pt x="1900" y="2053"/>
                  </a:lnTo>
                  <a:lnTo>
                    <a:pt x="1824" y="1901"/>
                  </a:lnTo>
                  <a:lnTo>
                    <a:pt x="1697" y="1774"/>
                  </a:lnTo>
                  <a:lnTo>
                    <a:pt x="1545" y="1647"/>
                  </a:lnTo>
                  <a:lnTo>
                    <a:pt x="1393" y="1571"/>
                  </a:lnTo>
                  <a:lnTo>
                    <a:pt x="1191" y="1521"/>
                  </a:lnTo>
                  <a:lnTo>
                    <a:pt x="988" y="1495"/>
                  </a:lnTo>
                  <a:lnTo>
                    <a:pt x="861" y="1470"/>
                  </a:lnTo>
                  <a:lnTo>
                    <a:pt x="735" y="1394"/>
                  </a:lnTo>
                  <a:lnTo>
                    <a:pt x="659" y="1293"/>
                  </a:lnTo>
                  <a:lnTo>
                    <a:pt x="633" y="1191"/>
                  </a:lnTo>
                  <a:lnTo>
                    <a:pt x="659" y="1065"/>
                  </a:lnTo>
                  <a:lnTo>
                    <a:pt x="735" y="963"/>
                  </a:lnTo>
                  <a:lnTo>
                    <a:pt x="861" y="887"/>
                  </a:lnTo>
                  <a:lnTo>
                    <a:pt x="988" y="862"/>
                  </a:lnTo>
                  <a:lnTo>
                    <a:pt x="1140" y="887"/>
                  </a:lnTo>
                  <a:lnTo>
                    <a:pt x="1267" y="963"/>
                  </a:lnTo>
                  <a:lnTo>
                    <a:pt x="1343" y="1065"/>
                  </a:lnTo>
                  <a:lnTo>
                    <a:pt x="1368" y="1191"/>
                  </a:lnTo>
                  <a:lnTo>
                    <a:pt x="1393" y="1293"/>
                  </a:lnTo>
                  <a:lnTo>
                    <a:pt x="1469" y="1394"/>
                  </a:lnTo>
                  <a:lnTo>
                    <a:pt x="1545" y="1470"/>
                  </a:lnTo>
                  <a:lnTo>
                    <a:pt x="1672" y="1495"/>
                  </a:lnTo>
                  <a:lnTo>
                    <a:pt x="1799" y="1470"/>
                  </a:lnTo>
                  <a:lnTo>
                    <a:pt x="1900" y="1394"/>
                  </a:lnTo>
                  <a:lnTo>
                    <a:pt x="1951" y="1293"/>
                  </a:lnTo>
                  <a:lnTo>
                    <a:pt x="1976" y="1191"/>
                  </a:lnTo>
                  <a:lnTo>
                    <a:pt x="1976" y="1039"/>
                  </a:lnTo>
                  <a:lnTo>
                    <a:pt x="1925" y="887"/>
                  </a:lnTo>
                  <a:lnTo>
                    <a:pt x="1875" y="761"/>
                  </a:lnTo>
                  <a:lnTo>
                    <a:pt x="1799" y="634"/>
                  </a:lnTo>
                  <a:lnTo>
                    <a:pt x="1697" y="533"/>
                  </a:lnTo>
                  <a:lnTo>
                    <a:pt x="1571" y="432"/>
                  </a:lnTo>
                  <a:lnTo>
                    <a:pt x="1444" y="356"/>
                  </a:lnTo>
                  <a:lnTo>
                    <a:pt x="1317" y="305"/>
                  </a:lnTo>
                  <a:lnTo>
                    <a:pt x="1292" y="178"/>
                  </a:lnTo>
                  <a:lnTo>
                    <a:pt x="1216" y="77"/>
                  </a:lnTo>
                  <a:lnTo>
                    <a:pt x="1115" y="26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41"/>
            <p:cNvSpPr/>
            <p:nvPr/>
          </p:nvSpPr>
          <p:spPr>
            <a:xfrm>
              <a:off x="1984000" y="4037550"/>
              <a:ext cx="129850" cy="129850"/>
            </a:xfrm>
            <a:custGeom>
              <a:rect b="b" l="l" r="r" t="t"/>
              <a:pathLst>
                <a:path extrusionOk="0" h="5194" w="5194">
                  <a:moveTo>
                    <a:pt x="2584" y="609"/>
                  </a:moveTo>
                  <a:lnTo>
                    <a:pt x="2787" y="634"/>
                  </a:lnTo>
                  <a:lnTo>
                    <a:pt x="2989" y="659"/>
                  </a:lnTo>
                  <a:lnTo>
                    <a:pt x="3192" y="710"/>
                  </a:lnTo>
                  <a:lnTo>
                    <a:pt x="3369" y="761"/>
                  </a:lnTo>
                  <a:lnTo>
                    <a:pt x="3547" y="862"/>
                  </a:lnTo>
                  <a:lnTo>
                    <a:pt x="3699" y="963"/>
                  </a:lnTo>
                  <a:lnTo>
                    <a:pt x="3851" y="1065"/>
                  </a:lnTo>
                  <a:lnTo>
                    <a:pt x="4003" y="1191"/>
                  </a:lnTo>
                  <a:lnTo>
                    <a:pt x="4129" y="1343"/>
                  </a:lnTo>
                  <a:lnTo>
                    <a:pt x="4231" y="1495"/>
                  </a:lnTo>
                  <a:lnTo>
                    <a:pt x="4332" y="1647"/>
                  </a:lnTo>
                  <a:lnTo>
                    <a:pt x="4408" y="1824"/>
                  </a:lnTo>
                  <a:lnTo>
                    <a:pt x="4484" y="2002"/>
                  </a:lnTo>
                  <a:lnTo>
                    <a:pt x="4534" y="2204"/>
                  </a:lnTo>
                  <a:lnTo>
                    <a:pt x="4560" y="2382"/>
                  </a:lnTo>
                  <a:lnTo>
                    <a:pt x="4560" y="2584"/>
                  </a:lnTo>
                  <a:lnTo>
                    <a:pt x="4560" y="2787"/>
                  </a:lnTo>
                  <a:lnTo>
                    <a:pt x="4534" y="2990"/>
                  </a:lnTo>
                  <a:lnTo>
                    <a:pt x="4484" y="3192"/>
                  </a:lnTo>
                  <a:lnTo>
                    <a:pt x="4408" y="3370"/>
                  </a:lnTo>
                  <a:lnTo>
                    <a:pt x="4332" y="3547"/>
                  </a:lnTo>
                  <a:lnTo>
                    <a:pt x="4231" y="3699"/>
                  </a:lnTo>
                  <a:lnTo>
                    <a:pt x="4129" y="3851"/>
                  </a:lnTo>
                  <a:lnTo>
                    <a:pt x="4003" y="4003"/>
                  </a:lnTo>
                  <a:lnTo>
                    <a:pt x="3851" y="4129"/>
                  </a:lnTo>
                  <a:lnTo>
                    <a:pt x="3699" y="4231"/>
                  </a:lnTo>
                  <a:lnTo>
                    <a:pt x="3547" y="4332"/>
                  </a:lnTo>
                  <a:lnTo>
                    <a:pt x="3369" y="4408"/>
                  </a:lnTo>
                  <a:lnTo>
                    <a:pt x="3192" y="4484"/>
                  </a:lnTo>
                  <a:lnTo>
                    <a:pt x="2989" y="4535"/>
                  </a:lnTo>
                  <a:lnTo>
                    <a:pt x="2787" y="4560"/>
                  </a:lnTo>
                  <a:lnTo>
                    <a:pt x="2584" y="4585"/>
                  </a:lnTo>
                  <a:lnTo>
                    <a:pt x="2381" y="4560"/>
                  </a:lnTo>
                  <a:lnTo>
                    <a:pt x="2204" y="4535"/>
                  </a:lnTo>
                  <a:lnTo>
                    <a:pt x="2001" y="4484"/>
                  </a:lnTo>
                  <a:lnTo>
                    <a:pt x="1824" y="4408"/>
                  </a:lnTo>
                  <a:lnTo>
                    <a:pt x="1647" y="4332"/>
                  </a:lnTo>
                  <a:lnTo>
                    <a:pt x="1495" y="4231"/>
                  </a:lnTo>
                  <a:lnTo>
                    <a:pt x="1343" y="4129"/>
                  </a:lnTo>
                  <a:lnTo>
                    <a:pt x="1191" y="4003"/>
                  </a:lnTo>
                  <a:lnTo>
                    <a:pt x="1064" y="3851"/>
                  </a:lnTo>
                  <a:lnTo>
                    <a:pt x="963" y="3699"/>
                  </a:lnTo>
                  <a:lnTo>
                    <a:pt x="862" y="3547"/>
                  </a:lnTo>
                  <a:lnTo>
                    <a:pt x="760" y="3370"/>
                  </a:lnTo>
                  <a:lnTo>
                    <a:pt x="710" y="3192"/>
                  </a:lnTo>
                  <a:lnTo>
                    <a:pt x="659" y="2990"/>
                  </a:lnTo>
                  <a:lnTo>
                    <a:pt x="634" y="2787"/>
                  </a:lnTo>
                  <a:lnTo>
                    <a:pt x="608" y="2584"/>
                  </a:lnTo>
                  <a:lnTo>
                    <a:pt x="634" y="2382"/>
                  </a:lnTo>
                  <a:lnTo>
                    <a:pt x="659" y="2204"/>
                  </a:lnTo>
                  <a:lnTo>
                    <a:pt x="710" y="2002"/>
                  </a:lnTo>
                  <a:lnTo>
                    <a:pt x="760" y="1824"/>
                  </a:lnTo>
                  <a:lnTo>
                    <a:pt x="862" y="1647"/>
                  </a:lnTo>
                  <a:lnTo>
                    <a:pt x="963" y="1495"/>
                  </a:lnTo>
                  <a:lnTo>
                    <a:pt x="1064" y="1343"/>
                  </a:lnTo>
                  <a:lnTo>
                    <a:pt x="1191" y="1191"/>
                  </a:lnTo>
                  <a:lnTo>
                    <a:pt x="1343" y="1065"/>
                  </a:lnTo>
                  <a:lnTo>
                    <a:pt x="1495" y="963"/>
                  </a:lnTo>
                  <a:lnTo>
                    <a:pt x="1647" y="862"/>
                  </a:lnTo>
                  <a:lnTo>
                    <a:pt x="1824" y="761"/>
                  </a:lnTo>
                  <a:lnTo>
                    <a:pt x="2001" y="710"/>
                  </a:lnTo>
                  <a:lnTo>
                    <a:pt x="2204" y="659"/>
                  </a:lnTo>
                  <a:lnTo>
                    <a:pt x="2381" y="634"/>
                  </a:lnTo>
                  <a:lnTo>
                    <a:pt x="2584" y="609"/>
                  </a:lnTo>
                  <a:close/>
                  <a:moveTo>
                    <a:pt x="2331" y="1"/>
                  </a:moveTo>
                  <a:lnTo>
                    <a:pt x="2077" y="51"/>
                  </a:lnTo>
                  <a:lnTo>
                    <a:pt x="1824" y="127"/>
                  </a:lnTo>
                  <a:lnTo>
                    <a:pt x="1571" y="203"/>
                  </a:lnTo>
                  <a:lnTo>
                    <a:pt x="1343" y="305"/>
                  </a:lnTo>
                  <a:lnTo>
                    <a:pt x="1140" y="431"/>
                  </a:lnTo>
                  <a:lnTo>
                    <a:pt x="938" y="583"/>
                  </a:lnTo>
                  <a:lnTo>
                    <a:pt x="760" y="761"/>
                  </a:lnTo>
                  <a:lnTo>
                    <a:pt x="583" y="938"/>
                  </a:lnTo>
                  <a:lnTo>
                    <a:pt x="431" y="1141"/>
                  </a:lnTo>
                  <a:lnTo>
                    <a:pt x="304" y="1369"/>
                  </a:lnTo>
                  <a:lnTo>
                    <a:pt x="203" y="1596"/>
                  </a:lnTo>
                  <a:lnTo>
                    <a:pt x="102" y="1824"/>
                  </a:lnTo>
                  <a:lnTo>
                    <a:pt x="51" y="2078"/>
                  </a:lnTo>
                  <a:lnTo>
                    <a:pt x="0" y="2331"/>
                  </a:lnTo>
                  <a:lnTo>
                    <a:pt x="0" y="2584"/>
                  </a:lnTo>
                  <a:lnTo>
                    <a:pt x="0" y="2863"/>
                  </a:lnTo>
                  <a:lnTo>
                    <a:pt x="51" y="3116"/>
                  </a:lnTo>
                  <a:lnTo>
                    <a:pt x="102" y="3370"/>
                  </a:lnTo>
                  <a:lnTo>
                    <a:pt x="203" y="3598"/>
                  </a:lnTo>
                  <a:lnTo>
                    <a:pt x="304" y="3826"/>
                  </a:lnTo>
                  <a:lnTo>
                    <a:pt x="431" y="4054"/>
                  </a:lnTo>
                  <a:lnTo>
                    <a:pt x="583" y="4256"/>
                  </a:lnTo>
                  <a:lnTo>
                    <a:pt x="760" y="4433"/>
                  </a:lnTo>
                  <a:lnTo>
                    <a:pt x="938" y="4611"/>
                  </a:lnTo>
                  <a:lnTo>
                    <a:pt x="1140" y="4763"/>
                  </a:lnTo>
                  <a:lnTo>
                    <a:pt x="1343" y="4889"/>
                  </a:lnTo>
                  <a:lnTo>
                    <a:pt x="1571" y="4991"/>
                  </a:lnTo>
                  <a:lnTo>
                    <a:pt x="1824" y="5067"/>
                  </a:lnTo>
                  <a:lnTo>
                    <a:pt x="2077" y="5143"/>
                  </a:lnTo>
                  <a:lnTo>
                    <a:pt x="2331" y="5193"/>
                  </a:lnTo>
                  <a:lnTo>
                    <a:pt x="2863" y="5193"/>
                  </a:lnTo>
                  <a:lnTo>
                    <a:pt x="3116" y="5143"/>
                  </a:lnTo>
                  <a:lnTo>
                    <a:pt x="3369" y="5067"/>
                  </a:lnTo>
                  <a:lnTo>
                    <a:pt x="3597" y="4991"/>
                  </a:lnTo>
                  <a:lnTo>
                    <a:pt x="3825" y="4889"/>
                  </a:lnTo>
                  <a:lnTo>
                    <a:pt x="4053" y="4763"/>
                  </a:lnTo>
                  <a:lnTo>
                    <a:pt x="4256" y="4611"/>
                  </a:lnTo>
                  <a:lnTo>
                    <a:pt x="4433" y="4433"/>
                  </a:lnTo>
                  <a:lnTo>
                    <a:pt x="4585" y="4256"/>
                  </a:lnTo>
                  <a:lnTo>
                    <a:pt x="4737" y="4054"/>
                  </a:lnTo>
                  <a:lnTo>
                    <a:pt x="4889" y="3826"/>
                  </a:lnTo>
                  <a:lnTo>
                    <a:pt x="4990" y="3598"/>
                  </a:lnTo>
                  <a:lnTo>
                    <a:pt x="5066" y="3370"/>
                  </a:lnTo>
                  <a:lnTo>
                    <a:pt x="5142" y="3116"/>
                  </a:lnTo>
                  <a:lnTo>
                    <a:pt x="5168" y="2863"/>
                  </a:lnTo>
                  <a:lnTo>
                    <a:pt x="5193" y="2584"/>
                  </a:lnTo>
                  <a:lnTo>
                    <a:pt x="5168" y="2331"/>
                  </a:lnTo>
                  <a:lnTo>
                    <a:pt x="5142" y="2078"/>
                  </a:lnTo>
                  <a:lnTo>
                    <a:pt x="5066" y="1824"/>
                  </a:lnTo>
                  <a:lnTo>
                    <a:pt x="4990" y="1596"/>
                  </a:lnTo>
                  <a:lnTo>
                    <a:pt x="4889" y="1369"/>
                  </a:lnTo>
                  <a:lnTo>
                    <a:pt x="4737" y="1141"/>
                  </a:lnTo>
                  <a:lnTo>
                    <a:pt x="4585" y="938"/>
                  </a:lnTo>
                  <a:lnTo>
                    <a:pt x="4433" y="761"/>
                  </a:lnTo>
                  <a:lnTo>
                    <a:pt x="4256" y="583"/>
                  </a:lnTo>
                  <a:lnTo>
                    <a:pt x="4053" y="431"/>
                  </a:lnTo>
                  <a:lnTo>
                    <a:pt x="3825" y="305"/>
                  </a:lnTo>
                  <a:lnTo>
                    <a:pt x="3597" y="203"/>
                  </a:lnTo>
                  <a:lnTo>
                    <a:pt x="3369" y="127"/>
                  </a:lnTo>
                  <a:lnTo>
                    <a:pt x="3116" y="51"/>
                  </a:lnTo>
                  <a:lnTo>
                    <a:pt x="28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2041000" y="4188900"/>
              <a:ext cx="15850" cy="50050"/>
            </a:xfrm>
            <a:custGeom>
              <a:rect b="b" l="l" r="r" t="t"/>
              <a:pathLst>
                <a:path extrusionOk="0" h="2002" w="634">
                  <a:moveTo>
                    <a:pt x="304" y="1"/>
                  </a:moveTo>
                  <a:lnTo>
                    <a:pt x="203" y="26"/>
                  </a:lnTo>
                  <a:lnTo>
                    <a:pt x="101" y="102"/>
                  </a:lnTo>
                  <a:lnTo>
                    <a:pt x="25" y="203"/>
                  </a:lnTo>
                  <a:lnTo>
                    <a:pt x="0" y="330"/>
                  </a:lnTo>
                  <a:lnTo>
                    <a:pt x="0" y="1698"/>
                  </a:lnTo>
                  <a:lnTo>
                    <a:pt x="25" y="1824"/>
                  </a:lnTo>
                  <a:lnTo>
                    <a:pt x="101" y="1926"/>
                  </a:lnTo>
                  <a:lnTo>
                    <a:pt x="203" y="1976"/>
                  </a:lnTo>
                  <a:lnTo>
                    <a:pt x="304" y="2002"/>
                  </a:lnTo>
                  <a:lnTo>
                    <a:pt x="431" y="1976"/>
                  </a:lnTo>
                  <a:lnTo>
                    <a:pt x="532" y="1926"/>
                  </a:lnTo>
                  <a:lnTo>
                    <a:pt x="608" y="1824"/>
                  </a:lnTo>
                  <a:lnTo>
                    <a:pt x="633" y="1698"/>
                  </a:lnTo>
                  <a:lnTo>
                    <a:pt x="633" y="330"/>
                  </a:lnTo>
                  <a:lnTo>
                    <a:pt x="608" y="203"/>
                  </a:lnTo>
                  <a:lnTo>
                    <a:pt x="532" y="102"/>
                  </a:lnTo>
                  <a:lnTo>
                    <a:pt x="431" y="26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2041000" y="4252225"/>
              <a:ext cx="15850" cy="15850"/>
            </a:xfrm>
            <a:custGeom>
              <a:rect b="b" l="l" r="r" t="t"/>
              <a:pathLst>
                <a:path extrusionOk="0" h="634" w="634">
                  <a:moveTo>
                    <a:pt x="304" y="1"/>
                  </a:moveTo>
                  <a:lnTo>
                    <a:pt x="203" y="26"/>
                  </a:lnTo>
                  <a:lnTo>
                    <a:pt x="101" y="102"/>
                  </a:lnTo>
                  <a:lnTo>
                    <a:pt x="25" y="203"/>
                  </a:lnTo>
                  <a:lnTo>
                    <a:pt x="0" y="330"/>
                  </a:lnTo>
                  <a:lnTo>
                    <a:pt x="25" y="431"/>
                  </a:lnTo>
                  <a:lnTo>
                    <a:pt x="101" y="533"/>
                  </a:lnTo>
                  <a:lnTo>
                    <a:pt x="203" y="609"/>
                  </a:lnTo>
                  <a:lnTo>
                    <a:pt x="304" y="634"/>
                  </a:lnTo>
                  <a:lnTo>
                    <a:pt x="431" y="609"/>
                  </a:lnTo>
                  <a:lnTo>
                    <a:pt x="532" y="533"/>
                  </a:lnTo>
                  <a:lnTo>
                    <a:pt x="608" y="431"/>
                  </a:lnTo>
                  <a:lnTo>
                    <a:pt x="633" y="330"/>
                  </a:lnTo>
                  <a:lnTo>
                    <a:pt x="608" y="203"/>
                  </a:lnTo>
                  <a:lnTo>
                    <a:pt x="532" y="102"/>
                  </a:lnTo>
                  <a:lnTo>
                    <a:pt x="431" y="26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2004250" y="4359875"/>
              <a:ext cx="15875" cy="36750"/>
            </a:xfrm>
            <a:custGeom>
              <a:rect b="b" l="l" r="r" t="t"/>
              <a:pathLst>
                <a:path extrusionOk="0" h="1470" w="635">
                  <a:moveTo>
                    <a:pt x="305" y="1"/>
                  </a:moveTo>
                  <a:lnTo>
                    <a:pt x="204" y="26"/>
                  </a:lnTo>
                  <a:lnTo>
                    <a:pt x="102" y="102"/>
                  </a:lnTo>
                  <a:lnTo>
                    <a:pt x="26" y="203"/>
                  </a:lnTo>
                  <a:lnTo>
                    <a:pt x="1" y="305"/>
                  </a:lnTo>
                  <a:lnTo>
                    <a:pt x="1" y="1166"/>
                  </a:lnTo>
                  <a:lnTo>
                    <a:pt x="26" y="1293"/>
                  </a:lnTo>
                  <a:lnTo>
                    <a:pt x="102" y="1369"/>
                  </a:lnTo>
                  <a:lnTo>
                    <a:pt x="204" y="1445"/>
                  </a:lnTo>
                  <a:lnTo>
                    <a:pt x="305" y="1470"/>
                  </a:lnTo>
                  <a:lnTo>
                    <a:pt x="432" y="1445"/>
                  </a:lnTo>
                  <a:lnTo>
                    <a:pt x="533" y="1369"/>
                  </a:lnTo>
                  <a:lnTo>
                    <a:pt x="609" y="1293"/>
                  </a:lnTo>
                  <a:lnTo>
                    <a:pt x="634" y="1166"/>
                  </a:lnTo>
                  <a:lnTo>
                    <a:pt x="634" y="305"/>
                  </a:lnTo>
                  <a:lnTo>
                    <a:pt x="609" y="203"/>
                  </a:lnTo>
                  <a:lnTo>
                    <a:pt x="533" y="102"/>
                  </a:lnTo>
                  <a:lnTo>
                    <a:pt x="432" y="2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2041000" y="4359875"/>
              <a:ext cx="15850" cy="36750"/>
            </a:xfrm>
            <a:custGeom>
              <a:rect b="b" l="l" r="r" t="t"/>
              <a:pathLst>
                <a:path extrusionOk="0" h="1470" w="634">
                  <a:moveTo>
                    <a:pt x="304" y="1"/>
                  </a:moveTo>
                  <a:lnTo>
                    <a:pt x="203" y="26"/>
                  </a:lnTo>
                  <a:lnTo>
                    <a:pt x="101" y="102"/>
                  </a:lnTo>
                  <a:lnTo>
                    <a:pt x="25" y="203"/>
                  </a:lnTo>
                  <a:lnTo>
                    <a:pt x="0" y="305"/>
                  </a:lnTo>
                  <a:lnTo>
                    <a:pt x="0" y="1166"/>
                  </a:lnTo>
                  <a:lnTo>
                    <a:pt x="25" y="1293"/>
                  </a:lnTo>
                  <a:lnTo>
                    <a:pt x="101" y="1369"/>
                  </a:lnTo>
                  <a:lnTo>
                    <a:pt x="203" y="1445"/>
                  </a:lnTo>
                  <a:lnTo>
                    <a:pt x="304" y="1470"/>
                  </a:lnTo>
                  <a:lnTo>
                    <a:pt x="431" y="1445"/>
                  </a:lnTo>
                  <a:lnTo>
                    <a:pt x="532" y="1369"/>
                  </a:lnTo>
                  <a:lnTo>
                    <a:pt x="608" y="1293"/>
                  </a:lnTo>
                  <a:lnTo>
                    <a:pt x="633" y="1166"/>
                  </a:lnTo>
                  <a:lnTo>
                    <a:pt x="633" y="305"/>
                  </a:lnTo>
                  <a:lnTo>
                    <a:pt x="608" y="203"/>
                  </a:lnTo>
                  <a:lnTo>
                    <a:pt x="532" y="102"/>
                  </a:lnTo>
                  <a:lnTo>
                    <a:pt x="431" y="26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2077725" y="4359875"/>
              <a:ext cx="15850" cy="36750"/>
            </a:xfrm>
            <a:custGeom>
              <a:rect b="b" l="l" r="r" t="t"/>
              <a:pathLst>
                <a:path extrusionOk="0" h="1470" w="634">
                  <a:moveTo>
                    <a:pt x="304" y="1"/>
                  </a:moveTo>
                  <a:lnTo>
                    <a:pt x="203" y="26"/>
                  </a:lnTo>
                  <a:lnTo>
                    <a:pt x="102" y="102"/>
                  </a:lnTo>
                  <a:lnTo>
                    <a:pt x="26" y="203"/>
                  </a:lnTo>
                  <a:lnTo>
                    <a:pt x="0" y="305"/>
                  </a:lnTo>
                  <a:lnTo>
                    <a:pt x="0" y="1166"/>
                  </a:lnTo>
                  <a:lnTo>
                    <a:pt x="26" y="1293"/>
                  </a:lnTo>
                  <a:lnTo>
                    <a:pt x="102" y="1369"/>
                  </a:lnTo>
                  <a:lnTo>
                    <a:pt x="203" y="1445"/>
                  </a:lnTo>
                  <a:lnTo>
                    <a:pt x="304" y="1470"/>
                  </a:lnTo>
                  <a:lnTo>
                    <a:pt x="431" y="1445"/>
                  </a:lnTo>
                  <a:lnTo>
                    <a:pt x="532" y="1369"/>
                  </a:lnTo>
                  <a:lnTo>
                    <a:pt x="608" y="1293"/>
                  </a:lnTo>
                  <a:lnTo>
                    <a:pt x="633" y="1166"/>
                  </a:lnTo>
                  <a:lnTo>
                    <a:pt x="633" y="305"/>
                  </a:lnTo>
                  <a:lnTo>
                    <a:pt x="608" y="203"/>
                  </a:lnTo>
                  <a:lnTo>
                    <a:pt x="532" y="102"/>
                  </a:lnTo>
                  <a:lnTo>
                    <a:pt x="431" y="26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1" name="Google Shape;421;p41"/>
          <p:cNvGrpSpPr/>
          <p:nvPr/>
        </p:nvGrpSpPr>
        <p:grpSpPr>
          <a:xfrm>
            <a:off x="2250050" y="1897182"/>
            <a:ext cx="650458" cy="530016"/>
            <a:chOff x="6986075" y="1281650"/>
            <a:chExt cx="395800" cy="395800"/>
          </a:xfrm>
        </p:grpSpPr>
        <p:sp>
          <p:nvSpPr>
            <p:cNvPr id="422" name="Google Shape;422;p41"/>
            <p:cNvSpPr/>
            <p:nvPr/>
          </p:nvSpPr>
          <p:spPr>
            <a:xfrm>
              <a:off x="6986075" y="1281650"/>
              <a:ext cx="395800" cy="395800"/>
            </a:xfrm>
            <a:custGeom>
              <a:rect b="b" l="l" r="r" t="t"/>
              <a:pathLst>
                <a:path extrusionOk="0" h="15832" w="15832">
                  <a:moveTo>
                    <a:pt x="7853" y="1292"/>
                  </a:moveTo>
                  <a:lnTo>
                    <a:pt x="8005" y="1317"/>
                  </a:lnTo>
                  <a:lnTo>
                    <a:pt x="8132" y="1342"/>
                  </a:lnTo>
                  <a:lnTo>
                    <a:pt x="8233" y="1418"/>
                  </a:lnTo>
                  <a:lnTo>
                    <a:pt x="8334" y="1494"/>
                  </a:lnTo>
                  <a:lnTo>
                    <a:pt x="8410" y="1596"/>
                  </a:lnTo>
                  <a:lnTo>
                    <a:pt x="8486" y="1722"/>
                  </a:lnTo>
                  <a:lnTo>
                    <a:pt x="8537" y="1849"/>
                  </a:lnTo>
                  <a:lnTo>
                    <a:pt x="8537" y="1976"/>
                  </a:lnTo>
                  <a:lnTo>
                    <a:pt x="8537" y="2102"/>
                  </a:lnTo>
                  <a:lnTo>
                    <a:pt x="8486" y="2229"/>
                  </a:lnTo>
                  <a:lnTo>
                    <a:pt x="8410" y="2356"/>
                  </a:lnTo>
                  <a:lnTo>
                    <a:pt x="8334" y="2457"/>
                  </a:lnTo>
                  <a:lnTo>
                    <a:pt x="8233" y="2533"/>
                  </a:lnTo>
                  <a:lnTo>
                    <a:pt x="8132" y="2609"/>
                  </a:lnTo>
                  <a:lnTo>
                    <a:pt x="8005" y="2634"/>
                  </a:lnTo>
                  <a:lnTo>
                    <a:pt x="7853" y="2660"/>
                  </a:lnTo>
                  <a:lnTo>
                    <a:pt x="7726" y="2634"/>
                  </a:lnTo>
                  <a:lnTo>
                    <a:pt x="7600" y="2609"/>
                  </a:lnTo>
                  <a:lnTo>
                    <a:pt x="7473" y="2533"/>
                  </a:lnTo>
                  <a:lnTo>
                    <a:pt x="7372" y="2457"/>
                  </a:lnTo>
                  <a:lnTo>
                    <a:pt x="7296" y="2356"/>
                  </a:lnTo>
                  <a:lnTo>
                    <a:pt x="7220" y="2229"/>
                  </a:lnTo>
                  <a:lnTo>
                    <a:pt x="7194" y="2102"/>
                  </a:lnTo>
                  <a:lnTo>
                    <a:pt x="7169" y="1976"/>
                  </a:lnTo>
                  <a:lnTo>
                    <a:pt x="7194" y="1849"/>
                  </a:lnTo>
                  <a:lnTo>
                    <a:pt x="7220" y="1722"/>
                  </a:lnTo>
                  <a:lnTo>
                    <a:pt x="7296" y="1596"/>
                  </a:lnTo>
                  <a:lnTo>
                    <a:pt x="7372" y="1494"/>
                  </a:lnTo>
                  <a:lnTo>
                    <a:pt x="7473" y="1418"/>
                  </a:lnTo>
                  <a:lnTo>
                    <a:pt x="7600" y="1342"/>
                  </a:lnTo>
                  <a:lnTo>
                    <a:pt x="7726" y="1317"/>
                  </a:lnTo>
                  <a:lnTo>
                    <a:pt x="7853" y="1292"/>
                  </a:lnTo>
                  <a:close/>
                  <a:moveTo>
                    <a:pt x="13147" y="1925"/>
                  </a:moveTo>
                  <a:lnTo>
                    <a:pt x="13248" y="1950"/>
                  </a:lnTo>
                  <a:lnTo>
                    <a:pt x="13350" y="2001"/>
                  </a:lnTo>
                  <a:lnTo>
                    <a:pt x="13426" y="2077"/>
                  </a:lnTo>
                  <a:lnTo>
                    <a:pt x="13476" y="2153"/>
                  </a:lnTo>
                  <a:lnTo>
                    <a:pt x="13527" y="2254"/>
                  </a:lnTo>
                  <a:lnTo>
                    <a:pt x="13578" y="2356"/>
                  </a:lnTo>
                  <a:lnTo>
                    <a:pt x="13578" y="2457"/>
                  </a:lnTo>
                  <a:lnTo>
                    <a:pt x="13578" y="2989"/>
                  </a:lnTo>
                  <a:lnTo>
                    <a:pt x="13578" y="3090"/>
                  </a:lnTo>
                  <a:lnTo>
                    <a:pt x="13527" y="3192"/>
                  </a:lnTo>
                  <a:lnTo>
                    <a:pt x="13476" y="3293"/>
                  </a:lnTo>
                  <a:lnTo>
                    <a:pt x="13426" y="3369"/>
                  </a:lnTo>
                  <a:lnTo>
                    <a:pt x="13350" y="3445"/>
                  </a:lnTo>
                  <a:lnTo>
                    <a:pt x="13248" y="3496"/>
                  </a:lnTo>
                  <a:lnTo>
                    <a:pt x="13147" y="3521"/>
                  </a:lnTo>
                  <a:lnTo>
                    <a:pt x="12944" y="3521"/>
                  </a:lnTo>
                  <a:lnTo>
                    <a:pt x="12843" y="3496"/>
                  </a:lnTo>
                  <a:lnTo>
                    <a:pt x="12742" y="3445"/>
                  </a:lnTo>
                  <a:lnTo>
                    <a:pt x="12666" y="3369"/>
                  </a:lnTo>
                  <a:lnTo>
                    <a:pt x="12615" y="3293"/>
                  </a:lnTo>
                  <a:lnTo>
                    <a:pt x="12564" y="3192"/>
                  </a:lnTo>
                  <a:lnTo>
                    <a:pt x="12539" y="3090"/>
                  </a:lnTo>
                  <a:lnTo>
                    <a:pt x="12514" y="2989"/>
                  </a:lnTo>
                  <a:lnTo>
                    <a:pt x="12514" y="2457"/>
                  </a:lnTo>
                  <a:lnTo>
                    <a:pt x="12539" y="2356"/>
                  </a:lnTo>
                  <a:lnTo>
                    <a:pt x="12564" y="2254"/>
                  </a:lnTo>
                  <a:lnTo>
                    <a:pt x="12615" y="2153"/>
                  </a:lnTo>
                  <a:lnTo>
                    <a:pt x="12666" y="2077"/>
                  </a:lnTo>
                  <a:lnTo>
                    <a:pt x="12742" y="2001"/>
                  </a:lnTo>
                  <a:lnTo>
                    <a:pt x="12843" y="1950"/>
                  </a:lnTo>
                  <a:lnTo>
                    <a:pt x="12944" y="1925"/>
                  </a:lnTo>
                  <a:close/>
                  <a:moveTo>
                    <a:pt x="13046" y="608"/>
                  </a:moveTo>
                  <a:lnTo>
                    <a:pt x="13274" y="633"/>
                  </a:lnTo>
                  <a:lnTo>
                    <a:pt x="13476" y="659"/>
                  </a:lnTo>
                  <a:lnTo>
                    <a:pt x="13704" y="709"/>
                  </a:lnTo>
                  <a:lnTo>
                    <a:pt x="13882" y="785"/>
                  </a:lnTo>
                  <a:lnTo>
                    <a:pt x="14084" y="887"/>
                  </a:lnTo>
                  <a:lnTo>
                    <a:pt x="14262" y="988"/>
                  </a:lnTo>
                  <a:lnTo>
                    <a:pt x="14414" y="1115"/>
                  </a:lnTo>
                  <a:lnTo>
                    <a:pt x="14591" y="1241"/>
                  </a:lnTo>
                  <a:lnTo>
                    <a:pt x="14717" y="1393"/>
                  </a:lnTo>
                  <a:lnTo>
                    <a:pt x="14844" y="1570"/>
                  </a:lnTo>
                  <a:lnTo>
                    <a:pt x="14945" y="1748"/>
                  </a:lnTo>
                  <a:lnTo>
                    <a:pt x="15047" y="1950"/>
                  </a:lnTo>
                  <a:lnTo>
                    <a:pt x="15123" y="2128"/>
                  </a:lnTo>
                  <a:lnTo>
                    <a:pt x="15173" y="2356"/>
                  </a:lnTo>
                  <a:lnTo>
                    <a:pt x="15199" y="2558"/>
                  </a:lnTo>
                  <a:lnTo>
                    <a:pt x="15224" y="2786"/>
                  </a:lnTo>
                  <a:lnTo>
                    <a:pt x="15199" y="3040"/>
                  </a:lnTo>
                  <a:lnTo>
                    <a:pt x="15148" y="3318"/>
                  </a:lnTo>
                  <a:lnTo>
                    <a:pt x="15072" y="3546"/>
                  </a:lnTo>
                  <a:lnTo>
                    <a:pt x="14971" y="3800"/>
                  </a:lnTo>
                  <a:lnTo>
                    <a:pt x="14819" y="3622"/>
                  </a:lnTo>
                  <a:lnTo>
                    <a:pt x="14667" y="3470"/>
                  </a:lnTo>
                  <a:lnTo>
                    <a:pt x="14464" y="3344"/>
                  </a:lnTo>
                  <a:lnTo>
                    <a:pt x="14236" y="3293"/>
                  </a:lnTo>
                  <a:lnTo>
                    <a:pt x="14160" y="3268"/>
                  </a:lnTo>
                  <a:lnTo>
                    <a:pt x="14186" y="3141"/>
                  </a:lnTo>
                  <a:lnTo>
                    <a:pt x="14186" y="2989"/>
                  </a:lnTo>
                  <a:lnTo>
                    <a:pt x="14186" y="2457"/>
                  </a:lnTo>
                  <a:lnTo>
                    <a:pt x="14186" y="2229"/>
                  </a:lnTo>
                  <a:lnTo>
                    <a:pt x="14110" y="2001"/>
                  </a:lnTo>
                  <a:lnTo>
                    <a:pt x="14008" y="1798"/>
                  </a:lnTo>
                  <a:lnTo>
                    <a:pt x="13856" y="1646"/>
                  </a:lnTo>
                  <a:lnTo>
                    <a:pt x="13679" y="1494"/>
                  </a:lnTo>
                  <a:lnTo>
                    <a:pt x="13502" y="1393"/>
                  </a:lnTo>
                  <a:lnTo>
                    <a:pt x="13274" y="1317"/>
                  </a:lnTo>
                  <a:lnTo>
                    <a:pt x="13046" y="1292"/>
                  </a:lnTo>
                  <a:lnTo>
                    <a:pt x="12818" y="1317"/>
                  </a:lnTo>
                  <a:lnTo>
                    <a:pt x="12615" y="1393"/>
                  </a:lnTo>
                  <a:lnTo>
                    <a:pt x="12412" y="1494"/>
                  </a:lnTo>
                  <a:lnTo>
                    <a:pt x="12235" y="1646"/>
                  </a:lnTo>
                  <a:lnTo>
                    <a:pt x="12108" y="1798"/>
                  </a:lnTo>
                  <a:lnTo>
                    <a:pt x="11982" y="2001"/>
                  </a:lnTo>
                  <a:lnTo>
                    <a:pt x="11931" y="2229"/>
                  </a:lnTo>
                  <a:lnTo>
                    <a:pt x="11906" y="2457"/>
                  </a:lnTo>
                  <a:lnTo>
                    <a:pt x="11906" y="2989"/>
                  </a:lnTo>
                  <a:lnTo>
                    <a:pt x="11906" y="3141"/>
                  </a:lnTo>
                  <a:lnTo>
                    <a:pt x="11931" y="3268"/>
                  </a:lnTo>
                  <a:lnTo>
                    <a:pt x="11855" y="3293"/>
                  </a:lnTo>
                  <a:lnTo>
                    <a:pt x="11627" y="3344"/>
                  </a:lnTo>
                  <a:lnTo>
                    <a:pt x="11450" y="3470"/>
                  </a:lnTo>
                  <a:lnTo>
                    <a:pt x="11273" y="3622"/>
                  </a:lnTo>
                  <a:lnTo>
                    <a:pt x="11146" y="3800"/>
                  </a:lnTo>
                  <a:lnTo>
                    <a:pt x="11019" y="3546"/>
                  </a:lnTo>
                  <a:lnTo>
                    <a:pt x="10943" y="3318"/>
                  </a:lnTo>
                  <a:lnTo>
                    <a:pt x="10893" y="3040"/>
                  </a:lnTo>
                  <a:lnTo>
                    <a:pt x="10893" y="2786"/>
                  </a:lnTo>
                  <a:lnTo>
                    <a:pt x="10893" y="2558"/>
                  </a:lnTo>
                  <a:lnTo>
                    <a:pt x="10918" y="2356"/>
                  </a:lnTo>
                  <a:lnTo>
                    <a:pt x="10994" y="2128"/>
                  </a:lnTo>
                  <a:lnTo>
                    <a:pt x="11045" y="1950"/>
                  </a:lnTo>
                  <a:lnTo>
                    <a:pt x="11146" y="1748"/>
                  </a:lnTo>
                  <a:lnTo>
                    <a:pt x="11247" y="1570"/>
                  </a:lnTo>
                  <a:lnTo>
                    <a:pt x="11374" y="1393"/>
                  </a:lnTo>
                  <a:lnTo>
                    <a:pt x="11526" y="1241"/>
                  </a:lnTo>
                  <a:lnTo>
                    <a:pt x="11678" y="1115"/>
                  </a:lnTo>
                  <a:lnTo>
                    <a:pt x="11830" y="988"/>
                  </a:lnTo>
                  <a:lnTo>
                    <a:pt x="12007" y="887"/>
                  </a:lnTo>
                  <a:lnTo>
                    <a:pt x="12210" y="785"/>
                  </a:lnTo>
                  <a:lnTo>
                    <a:pt x="12412" y="709"/>
                  </a:lnTo>
                  <a:lnTo>
                    <a:pt x="12615" y="659"/>
                  </a:lnTo>
                  <a:lnTo>
                    <a:pt x="12818" y="633"/>
                  </a:lnTo>
                  <a:lnTo>
                    <a:pt x="13046" y="608"/>
                  </a:lnTo>
                  <a:close/>
                  <a:moveTo>
                    <a:pt x="13831" y="3850"/>
                  </a:moveTo>
                  <a:lnTo>
                    <a:pt x="14135" y="3901"/>
                  </a:lnTo>
                  <a:lnTo>
                    <a:pt x="14287" y="3952"/>
                  </a:lnTo>
                  <a:lnTo>
                    <a:pt x="14388" y="4053"/>
                  </a:lnTo>
                  <a:lnTo>
                    <a:pt x="14464" y="4179"/>
                  </a:lnTo>
                  <a:lnTo>
                    <a:pt x="14490" y="4357"/>
                  </a:lnTo>
                  <a:lnTo>
                    <a:pt x="14490" y="4382"/>
                  </a:lnTo>
                  <a:lnTo>
                    <a:pt x="14363" y="4509"/>
                  </a:lnTo>
                  <a:lnTo>
                    <a:pt x="14186" y="4610"/>
                  </a:lnTo>
                  <a:lnTo>
                    <a:pt x="14008" y="4711"/>
                  </a:lnTo>
                  <a:lnTo>
                    <a:pt x="13831" y="4787"/>
                  </a:lnTo>
                  <a:lnTo>
                    <a:pt x="13654" y="4863"/>
                  </a:lnTo>
                  <a:lnTo>
                    <a:pt x="13451" y="4914"/>
                  </a:lnTo>
                  <a:lnTo>
                    <a:pt x="13248" y="4939"/>
                  </a:lnTo>
                  <a:lnTo>
                    <a:pt x="12843" y="4939"/>
                  </a:lnTo>
                  <a:lnTo>
                    <a:pt x="12640" y="4914"/>
                  </a:lnTo>
                  <a:lnTo>
                    <a:pt x="12438" y="4863"/>
                  </a:lnTo>
                  <a:lnTo>
                    <a:pt x="12260" y="4787"/>
                  </a:lnTo>
                  <a:lnTo>
                    <a:pt x="12083" y="4711"/>
                  </a:lnTo>
                  <a:lnTo>
                    <a:pt x="11906" y="4610"/>
                  </a:lnTo>
                  <a:lnTo>
                    <a:pt x="11754" y="4509"/>
                  </a:lnTo>
                  <a:lnTo>
                    <a:pt x="11602" y="4382"/>
                  </a:lnTo>
                  <a:lnTo>
                    <a:pt x="11602" y="4357"/>
                  </a:lnTo>
                  <a:lnTo>
                    <a:pt x="11627" y="4179"/>
                  </a:lnTo>
                  <a:lnTo>
                    <a:pt x="11703" y="4053"/>
                  </a:lnTo>
                  <a:lnTo>
                    <a:pt x="11830" y="3952"/>
                  </a:lnTo>
                  <a:lnTo>
                    <a:pt x="11982" y="3901"/>
                  </a:lnTo>
                  <a:lnTo>
                    <a:pt x="12260" y="3850"/>
                  </a:lnTo>
                  <a:lnTo>
                    <a:pt x="12438" y="3977"/>
                  </a:lnTo>
                  <a:lnTo>
                    <a:pt x="12615" y="4053"/>
                  </a:lnTo>
                  <a:lnTo>
                    <a:pt x="12818" y="4129"/>
                  </a:lnTo>
                  <a:lnTo>
                    <a:pt x="13046" y="4154"/>
                  </a:lnTo>
                  <a:lnTo>
                    <a:pt x="13274" y="4129"/>
                  </a:lnTo>
                  <a:lnTo>
                    <a:pt x="13476" y="4053"/>
                  </a:lnTo>
                  <a:lnTo>
                    <a:pt x="13654" y="3977"/>
                  </a:lnTo>
                  <a:lnTo>
                    <a:pt x="13831" y="3850"/>
                  </a:lnTo>
                  <a:close/>
                  <a:moveTo>
                    <a:pt x="8081" y="7244"/>
                  </a:moveTo>
                  <a:lnTo>
                    <a:pt x="8208" y="7295"/>
                  </a:lnTo>
                  <a:lnTo>
                    <a:pt x="8334" y="7346"/>
                  </a:lnTo>
                  <a:lnTo>
                    <a:pt x="8436" y="7447"/>
                  </a:lnTo>
                  <a:lnTo>
                    <a:pt x="8512" y="7548"/>
                  </a:lnTo>
                  <a:lnTo>
                    <a:pt x="8588" y="7650"/>
                  </a:lnTo>
                  <a:lnTo>
                    <a:pt x="8613" y="7776"/>
                  </a:lnTo>
                  <a:lnTo>
                    <a:pt x="8638" y="7928"/>
                  </a:lnTo>
                  <a:lnTo>
                    <a:pt x="8613" y="8055"/>
                  </a:lnTo>
                  <a:lnTo>
                    <a:pt x="8588" y="8182"/>
                  </a:lnTo>
                  <a:lnTo>
                    <a:pt x="8512" y="8308"/>
                  </a:lnTo>
                  <a:lnTo>
                    <a:pt x="8436" y="8410"/>
                  </a:lnTo>
                  <a:lnTo>
                    <a:pt x="8334" y="8486"/>
                  </a:lnTo>
                  <a:lnTo>
                    <a:pt x="8208" y="8536"/>
                  </a:lnTo>
                  <a:lnTo>
                    <a:pt x="8081" y="8587"/>
                  </a:lnTo>
                  <a:lnTo>
                    <a:pt x="7802" y="8587"/>
                  </a:lnTo>
                  <a:lnTo>
                    <a:pt x="7676" y="8536"/>
                  </a:lnTo>
                  <a:lnTo>
                    <a:pt x="7574" y="8486"/>
                  </a:lnTo>
                  <a:lnTo>
                    <a:pt x="7473" y="8410"/>
                  </a:lnTo>
                  <a:lnTo>
                    <a:pt x="7397" y="8308"/>
                  </a:lnTo>
                  <a:lnTo>
                    <a:pt x="7321" y="8182"/>
                  </a:lnTo>
                  <a:lnTo>
                    <a:pt x="7296" y="8055"/>
                  </a:lnTo>
                  <a:lnTo>
                    <a:pt x="7270" y="7928"/>
                  </a:lnTo>
                  <a:lnTo>
                    <a:pt x="7296" y="7776"/>
                  </a:lnTo>
                  <a:lnTo>
                    <a:pt x="7321" y="7650"/>
                  </a:lnTo>
                  <a:lnTo>
                    <a:pt x="7397" y="7548"/>
                  </a:lnTo>
                  <a:lnTo>
                    <a:pt x="7473" y="7447"/>
                  </a:lnTo>
                  <a:lnTo>
                    <a:pt x="7574" y="7346"/>
                  </a:lnTo>
                  <a:lnTo>
                    <a:pt x="7676" y="7295"/>
                  </a:lnTo>
                  <a:lnTo>
                    <a:pt x="7802" y="7244"/>
                  </a:lnTo>
                  <a:close/>
                  <a:moveTo>
                    <a:pt x="13198" y="7244"/>
                  </a:moveTo>
                  <a:lnTo>
                    <a:pt x="13324" y="7295"/>
                  </a:lnTo>
                  <a:lnTo>
                    <a:pt x="13426" y="7346"/>
                  </a:lnTo>
                  <a:lnTo>
                    <a:pt x="13527" y="7447"/>
                  </a:lnTo>
                  <a:lnTo>
                    <a:pt x="13603" y="7548"/>
                  </a:lnTo>
                  <a:lnTo>
                    <a:pt x="13679" y="7650"/>
                  </a:lnTo>
                  <a:lnTo>
                    <a:pt x="13704" y="7776"/>
                  </a:lnTo>
                  <a:lnTo>
                    <a:pt x="13730" y="7928"/>
                  </a:lnTo>
                  <a:lnTo>
                    <a:pt x="13704" y="8055"/>
                  </a:lnTo>
                  <a:lnTo>
                    <a:pt x="13679" y="8182"/>
                  </a:lnTo>
                  <a:lnTo>
                    <a:pt x="13603" y="8308"/>
                  </a:lnTo>
                  <a:lnTo>
                    <a:pt x="13527" y="8410"/>
                  </a:lnTo>
                  <a:lnTo>
                    <a:pt x="13426" y="8486"/>
                  </a:lnTo>
                  <a:lnTo>
                    <a:pt x="13324" y="8536"/>
                  </a:lnTo>
                  <a:lnTo>
                    <a:pt x="13198" y="8587"/>
                  </a:lnTo>
                  <a:lnTo>
                    <a:pt x="12919" y="8587"/>
                  </a:lnTo>
                  <a:lnTo>
                    <a:pt x="12792" y="8536"/>
                  </a:lnTo>
                  <a:lnTo>
                    <a:pt x="12666" y="8486"/>
                  </a:lnTo>
                  <a:lnTo>
                    <a:pt x="12564" y="8410"/>
                  </a:lnTo>
                  <a:lnTo>
                    <a:pt x="12488" y="8308"/>
                  </a:lnTo>
                  <a:lnTo>
                    <a:pt x="12412" y="8182"/>
                  </a:lnTo>
                  <a:lnTo>
                    <a:pt x="12387" y="8055"/>
                  </a:lnTo>
                  <a:lnTo>
                    <a:pt x="12362" y="7928"/>
                  </a:lnTo>
                  <a:lnTo>
                    <a:pt x="12387" y="7776"/>
                  </a:lnTo>
                  <a:lnTo>
                    <a:pt x="12412" y="7650"/>
                  </a:lnTo>
                  <a:lnTo>
                    <a:pt x="12488" y="7548"/>
                  </a:lnTo>
                  <a:lnTo>
                    <a:pt x="12564" y="7447"/>
                  </a:lnTo>
                  <a:lnTo>
                    <a:pt x="12666" y="7346"/>
                  </a:lnTo>
                  <a:lnTo>
                    <a:pt x="12792" y="7295"/>
                  </a:lnTo>
                  <a:lnTo>
                    <a:pt x="12919" y="7244"/>
                  </a:lnTo>
                  <a:close/>
                  <a:moveTo>
                    <a:pt x="2787" y="7042"/>
                  </a:moveTo>
                  <a:lnTo>
                    <a:pt x="2888" y="7067"/>
                  </a:lnTo>
                  <a:lnTo>
                    <a:pt x="2990" y="7092"/>
                  </a:lnTo>
                  <a:lnTo>
                    <a:pt x="3066" y="7143"/>
                  </a:lnTo>
                  <a:lnTo>
                    <a:pt x="3142" y="7219"/>
                  </a:lnTo>
                  <a:lnTo>
                    <a:pt x="3218" y="7295"/>
                  </a:lnTo>
                  <a:lnTo>
                    <a:pt x="3268" y="7371"/>
                  </a:lnTo>
                  <a:lnTo>
                    <a:pt x="3294" y="7472"/>
                  </a:lnTo>
                  <a:lnTo>
                    <a:pt x="3319" y="7574"/>
                  </a:lnTo>
                  <a:lnTo>
                    <a:pt x="3319" y="8131"/>
                  </a:lnTo>
                  <a:lnTo>
                    <a:pt x="3294" y="8232"/>
                  </a:lnTo>
                  <a:lnTo>
                    <a:pt x="3268" y="8334"/>
                  </a:lnTo>
                  <a:lnTo>
                    <a:pt x="3218" y="8435"/>
                  </a:lnTo>
                  <a:lnTo>
                    <a:pt x="3142" y="8511"/>
                  </a:lnTo>
                  <a:lnTo>
                    <a:pt x="3066" y="8562"/>
                  </a:lnTo>
                  <a:lnTo>
                    <a:pt x="2990" y="8612"/>
                  </a:lnTo>
                  <a:lnTo>
                    <a:pt x="2888" y="8638"/>
                  </a:lnTo>
                  <a:lnTo>
                    <a:pt x="2787" y="8663"/>
                  </a:lnTo>
                  <a:lnTo>
                    <a:pt x="2660" y="8638"/>
                  </a:lnTo>
                  <a:lnTo>
                    <a:pt x="2584" y="8612"/>
                  </a:lnTo>
                  <a:lnTo>
                    <a:pt x="2483" y="8562"/>
                  </a:lnTo>
                  <a:lnTo>
                    <a:pt x="2407" y="8511"/>
                  </a:lnTo>
                  <a:lnTo>
                    <a:pt x="2331" y="8435"/>
                  </a:lnTo>
                  <a:lnTo>
                    <a:pt x="2280" y="8334"/>
                  </a:lnTo>
                  <a:lnTo>
                    <a:pt x="2255" y="8232"/>
                  </a:lnTo>
                  <a:lnTo>
                    <a:pt x="2255" y="8131"/>
                  </a:lnTo>
                  <a:lnTo>
                    <a:pt x="2255" y="7574"/>
                  </a:lnTo>
                  <a:lnTo>
                    <a:pt x="2255" y="7472"/>
                  </a:lnTo>
                  <a:lnTo>
                    <a:pt x="2280" y="7371"/>
                  </a:lnTo>
                  <a:lnTo>
                    <a:pt x="2331" y="7295"/>
                  </a:lnTo>
                  <a:lnTo>
                    <a:pt x="2407" y="7219"/>
                  </a:lnTo>
                  <a:lnTo>
                    <a:pt x="2483" y="7143"/>
                  </a:lnTo>
                  <a:lnTo>
                    <a:pt x="2584" y="7092"/>
                  </a:lnTo>
                  <a:lnTo>
                    <a:pt x="2660" y="7067"/>
                  </a:lnTo>
                  <a:lnTo>
                    <a:pt x="2787" y="7042"/>
                  </a:lnTo>
                  <a:close/>
                  <a:moveTo>
                    <a:pt x="2990" y="5750"/>
                  </a:moveTo>
                  <a:lnTo>
                    <a:pt x="3218" y="5801"/>
                  </a:lnTo>
                  <a:lnTo>
                    <a:pt x="3420" y="5851"/>
                  </a:lnTo>
                  <a:lnTo>
                    <a:pt x="3623" y="5927"/>
                  </a:lnTo>
                  <a:lnTo>
                    <a:pt x="3800" y="6003"/>
                  </a:lnTo>
                  <a:lnTo>
                    <a:pt x="3977" y="6130"/>
                  </a:lnTo>
                  <a:lnTo>
                    <a:pt x="4155" y="6257"/>
                  </a:lnTo>
                  <a:lnTo>
                    <a:pt x="4307" y="6383"/>
                  </a:lnTo>
                  <a:lnTo>
                    <a:pt x="4459" y="6535"/>
                  </a:lnTo>
                  <a:lnTo>
                    <a:pt x="4585" y="6712"/>
                  </a:lnTo>
                  <a:lnTo>
                    <a:pt x="4687" y="6890"/>
                  </a:lnTo>
                  <a:lnTo>
                    <a:pt x="4763" y="7067"/>
                  </a:lnTo>
                  <a:lnTo>
                    <a:pt x="4839" y="7270"/>
                  </a:lnTo>
                  <a:lnTo>
                    <a:pt x="4889" y="7472"/>
                  </a:lnTo>
                  <a:lnTo>
                    <a:pt x="4940" y="7700"/>
                  </a:lnTo>
                  <a:lnTo>
                    <a:pt x="4940" y="7928"/>
                  </a:lnTo>
                  <a:lnTo>
                    <a:pt x="4940" y="8182"/>
                  </a:lnTo>
                  <a:lnTo>
                    <a:pt x="4889" y="8435"/>
                  </a:lnTo>
                  <a:lnTo>
                    <a:pt x="4813" y="8688"/>
                  </a:lnTo>
                  <a:lnTo>
                    <a:pt x="4687" y="8916"/>
                  </a:lnTo>
                  <a:lnTo>
                    <a:pt x="4560" y="8739"/>
                  </a:lnTo>
                  <a:lnTo>
                    <a:pt x="4383" y="8587"/>
                  </a:lnTo>
                  <a:lnTo>
                    <a:pt x="4205" y="8486"/>
                  </a:lnTo>
                  <a:lnTo>
                    <a:pt x="3977" y="8410"/>
                  </a:lnTo>
                  <a:lnTo>
                    <a:pt x="3901" y="8410"/>
                  </a:lnTo>
                  <a:lnTo>
                    <a:pt x="3927" y="8283"/>
                  </a:lnTo>
                  <a:lnTo>
                    <a:pt x="3927" y="8131"/>
                  </a:lnTo>
                  <a:lnTo>
                    <a:pt x="3927" y="7574"/>
                  </a:lnTo>
                  <a:lnTo>
                    <a:pt x="3901" y="7346"/>
                  </a:lnTo>
                  <a:lnTo>
                    <a:pt x="3826" y="7143"/>
                  </a:lnTo>
                  <a:lnTo>
                    <a:pt x="3724" y="6940"/>
                  </a:lnTo>
                  <a:lnTo>
                    <a:pt x="3598" y="6763"/>
                  </a:lnTo>
                  <a:lnTo>
                    <a:pt x="3420" y="6636"/>
                  </a:lnTo>
                  <a:lnTo>
                    <a:pt x="3218" y="6535"/>
                  </a:lnTo>
                  <a:lnTo>
                    <a:pt x="3015" y="6459"/>
                  </a:lnTo>
                  <a:lnTo>
                    <a:pt x="2787" y="6434"/>
                  </a:lnTo>
                  <a:lnTo>
                    <a:pt x="2559" y="6459"/>
                  </a:lnTo>
                  <a:lnTo>
                    <a:pt x="2331" y="6535"/>
                  </a:lnTo>
                  <a:lnTo>
                    <a:pt x="2128" y="6636"/>
                  </a:lnTo>
                  <a:lnTo>
                    <a:pt x="1976" y="6763"/>
                  </a:lnTo>
                  <a:lnTo>
                    <a:pt x="1824" y="6940"/>
                  </a:lnTo>
                  <a:lnTo>
                    <a:pt x="1723" y="7143"/>
                  </a:lnTo>
                  <a:lnTo>
                    <a:pt x="1647" y="7346"/>
                  </a:lnTo>
                  <a:lnTo>
                    <a:pt x="1622" y="7574"/>
                  </a:lnTo>
                  <a:lnTo>
                    <a:pt x="1622" y="8131"/>
                  </a:lnTo>
                  <a:lnTo>
                    <a:pt x="1647" y="8283"/>
                  </a:lnTo>
                  <a:lnTo>
                    <a:pt x="1672" y="8410"/>
                  </a:lnTo>
                  <a:lnTo>
                    <a:pt x="1596" y="8410"/>
                  </a:lnTo>
                  <a:lnTo>
                    <a:pt x="1368" y="8486"/>
                  </a:lnTo>
                  <a:lnTo>
                    <a:pt x="1166" y="8587"/>
                  </a:lnTo>
                  <a:lnTo>
                    <a:pt x="989" y="8739"/>
                  </a:lnTo>
                  <a:lnTo>
                    <a:pt x="862" y="8916"/>
                  </a:lnTo>
                  <a:lnTo>
                    <a:pt x="761" y="8688"/>
                  </a:lnTo>
                  <a:lnTo>
                    <a:pt x="685" y="8435"/>
                  </a:lnTo>
                  <a:lnTo>
                    <a:pt x="634" y="8182"/>
                  </a:lnTo>
                  <a:lnTo>
                    <a:pt x="609" y="7928"/>
                  </a:lnTo>
                  <a:lnTo>
                    <a:pt x="634" y="7700"/>
                  </a:lnTo>
                  <a:lnTo>
                    <a:pt x="659" y="7472"/>
                  </a:lnTo>
                  <a:lnTo>
                    <a:pt x="710" y="7270"/>
                  </a:lnTo>
                  <a:lnTo>
                    <a:pt x="786" y="7067"/>
                  </a:lnTo>
                  <a:lnTo>
                    <a:pt x="887" y="6890"/>
                  </a:lnTo>
                  <a:lnTo>
                    <a:pt x="989" y="6712"/>
                  </a:lnTo>
                  <a:lnTo>
                    <a:pt x="1115" y="6535"/>
                  </a:lnTo>
                  <a:lnTo>
                    <a:pt x="1242" y="6383"/>
                  </a:lnTo>
                  <a:lnTo>
                    <a:pt x="1394" y="6257"/>
                  </a:lnTo>
                  <a:lnTo>
                    <a:pt x="1571" y="6130"/>
                  </a:lnTo>
                  <a:lnTo>
                    <a:pt x="1748" y="6003"/>
                  </a:lnTo>
                  <a:lnTo>
                    <a:pt x="1926" y="5927"/>
                  </a:lnTo>
                  <a:lnTo>
                    <a:pt x="2128" y="5851"/>
                  </a:lnTo>
                  <a:lnTo>
                    <a:pt x="2331" y="5801"/>
                  </a:lnTo>
                  <a:lnTo>
                    <a:pt x="2559" y="5750"/>
                  </a:lnTo>
                  <a:close/>
                  <a:moveTo>
                    <a:pt x="3547" y="8967"/>
                  </a:moveTo>
                  <a:lnTo>
                    <a:pt x="3851" y="9018"/>
                  </a:lnTo>
                  <a:lnTo>
                    <a:pt x="4003" y="9094"/>
                  </a:lnTo>
                  <a:lnTo>
                    <a:pt x="4129" y="9195"/>
                  </a:lnTo>
                  <a:lnTo>
                    <a:pt x="4205" y="9321"/>
                  </a:lnTo>
                  <a:lnTo>
                    <a:pt x="4231" y="9473"/>
                  </a:lnTo>
                  <a:lnTo>
                    <a:pt x="4231" y="9524"/>
                  </a:lnTo>
                  <a:lnTo>
                    <a:pt x="4028" y="9676"/>
                  </a:lnTo>
                  <a:lnTo>
                    <a:pt x="3800" y="9828"/>
                  </a:lnTo>
                  <a:lnTo>
                    <a:pt x="3547" y="9929"/>
                  </a:lnTo>
                  <a:lnTo>
                    <a:pt x="3294" y="10031"/>
                  </a:lnTo>
                  <a:lnTo>
                    <a:pt x="3040" y="9575"/>
                  </a:lnTo>
                  <a:lnTo>
                    <a:pt x="2990" y="9524"/>
                  </a:lnTo>
                  <a:lnTo>
                    <a:pt x="2939" y="9473"/>
                  </a:lnTo>
                  <a:lnTo>
                    <a:pt x="2863" y="9448"/>
                  </a:lnTo>
                  <a:lnTo>
                    <a:pt x="2787" y="9423"/>
                  </a:lnTo>
                  <a:lnTo>
                    <a:pt x="2711" y="9448"/>
                  </a:lnTo>
                  <a:lnTo>
                    <a:pt x="2635" y="9473"/>
                  </a:lnTo>
                  <a:lnTo>
                    <a:pt x="2559" y="9524"/>
                  </a:lnTo>
                  <a:lnTo>
                    <a:pt x="2508" y="9575"/>
                  </a:lnTo>
                  <a:lnTo>
                    <a:pt x="2255" y="10031"/>
                  </a:lnTo>
                  <a:lnTo>
                    <a:pt x="2002" y="9929"/>
                  </a:lnTo>
                  <a:lnTo>
                    <a:pt x="1748" y="9828"/>
                  </a:lnTo>
                  <a:lnTo>
                    <a:pt x="1520" y="9701"/>
                  </a:lnTo>
                  <a:lnTo>
                    <a:pt x="1318" y="9524"/>
                  </a:lnTo>
                  <a:lnTo>
                    <a:pt x="1318" y="9473"/>
                  </a:lnTo>
                  <a:lnTo>
                    <a:pt x="1343" y="9321"/>
                  </a:lnTo>
                  <a:lnTo>
                    <a:pt x="1444" y="9195"/>
                  </a:lnTo>
                  <a:lnTo>
                    <a:pt x="1546" y="9094"/>
                  </a:lnTo>
                  <a:lnTo>
                    <a:pt x="1698" y="9018"/>
                  </a:lnTo>
                  <a:lnTo>
                    <a:pt x="2002" y="8967"/>
                  </a:lnTo>
                  <a:lnTo>
                    <a:pt x="2179" y="9094"/>
                  </a:lnTo>
                  <a:lnTo>
                    <a:pt x="2356" y="9195"/>
                  </a:lnTo>
                  <a:lnTo>
                    <a:pt x="2559" y="9245"/>
                  </a:lnTo>
                  <a:lnTo>
                    <a:pt x="2787" y="9271"/>
                  </a:lnTo>
                  <a:lnTo>
                    <a:pt x="2990" y="9245"/>
                  </a:lnTo>
                  <a:lnTo>
                    <a:pt x="3192" y="9195"/>
                  </a:lnTo>
                  <a:lnTo>
                    <a:pt x="3395" y="9094"/>
                  </a:lnTo>
                  <a:lnTo>
                    <a:pt x="3547" y="8967"/>
                  </a:lnTo>
                  <a:close/>
                  <a:moveTo>
                    <a:pt x="2787" y="10360"/>
                  </a:moveTo>
                  <a:lnTo>
                    <a:pt x="4205" y="12842"/>
                  </a:lnTo>
                  <a:lnTo>
                    <a:pt x="1343" y="12842"/>
                  </a:lnTo>
                  <a:lnTo>
                    <a:pt x="2787" y="10360"/>
                  </a:lnTo>
                  <a:close/>
                  <a:moveTo>
                    <a:pt x="13046" y="12184"/>
                  </a:moveTo>
                  <a:lnTo>
                    <a:pt x="13147" y="12209"/>
                  </a:lnTo>
                  <a:lnTo>
                    <a:pt x="13248" y="12234"/>
                  </a:lnTo>
                  <a:lnTo>
                    <a:pt x="13350" y="12285"/>
                  </a:lnTo>
                  <a:lnTo>
                    <a:pt x="13426" y="12336"/>
                  </a:lnTo>
                  <a:lnTo>
                    <a:pt x="13502" y="12412"/>
                  </a:lnTo>
                  <a:lnTo>
                    <a:pt x="13527" y="12513"/>
                  </a:lnTo>
                  <a:lnTo>
                    <a:pt x="13578" y="12614"/>
                  </a:lnTo>
                  <a:lnTo>
                    <a:pt x="13578" y="12716"/>
                  </a:lnTo>
                  <a:lnTo>
                    <a:pt x="13578" y="13273"/>
                  </a:lnTo>
                  <a:lnTo>
                    <a:pt x="13578" y="13374"/>
                  </a:lnTo>
                  <a:lnTo>
                    <a:pt x="13527" y="13476"/>
                  </a:lnTo>
                  <a:lnTo>
                    <a:pt x="13502" y="13552"/>
                  </a:lnTo>
                  <a:lnTo>
                    <a:pt x="13426" y="13628"/>
                  </a:lnTo>
                  <a:lnTo>
                    <a:pt x="13350" y="13704"/>
                  </a:lnTo>
                  <a:lnTo>
                    <a:pt x="13248" y="13754"/>
                  </a:lnTo>
                  <a:lnTo>
                    <a:pt x="13147" y="13780"/>
                  </a:lnTo>
                  <a:lnTo>
                    <a:pt x="13046" y="13805"/>
                  </a:lnTo>
                  <a:lnTo>
                    <a:pt x="12944" y="13780"/>
                  </a:lnTo>
                  <a:lnTo>
                    <a:pt x="12843" y="13754"/>
                  </a:lnTo>
                  <a:lnTo>
                    <a:pt x="12742" y="13704"/>
                  </a:lnTo>
                  <a:lnTo>
                    <a:pt x="12666" y="13628"/>
                  </a:lnTo>
                  <a:lnTo>
                    <a:pt x="12615" y="13552"/>
                  </a:lnTo>
                  <a:lnTo>
                    <a:pt x="12564" y="13476"/>
                  </a:lnTo>
                  <a:lnTo>
                    <a:pt x="12539" y="13374"/>
                  </a:lnTo>
                  <a:lnTo>
                    <a:pt x="12514" y="13273"/>
                  </a:lnTo>
                  <a:lnTo>
                    <a:pt x="12514" y="12716"/>
                  </a:lnTo>
                  <a:lnTo>
                    <a:pt x="12539" y="12614"/>
                  </a:lnTo>
                  <a:lnTo>
                    <a:pt x="12564" y="12513"/>
                  </a:lnTo>
                  <a:lnTo>
                    <a:pt x="12615" y="12412"/>
                  </a:lnTo>
                  <a:lnTo>
                    <a:pt x="12666" y="12336"/>
                  </a:lnTo>
                  <a:lnTo>
                    <a:pt x="12742" y="12285"/>
                  </a:lnTo>
                  <a:lnTo>
                    <a:pt x="12843" y="12234"/>
                  </a:lnTo>
                  <a:lnTo>
                    <a:pt x="12944" y="12209"/>
                  </a:lnTo>
                  <a:lnTo>
                    <a:pt x="13046" y="12184"/>
                  </a:lnTo>
                  <a:close/>
                  <a:moveTo>
                    <a:pt x="13274" y="10892"/>
                  </a:moveTo>
                  <a:lnTo>
                    <a:pt x="13476" y="10917"/>
                  </a:lnTo>
                  <a:lnTo>
                    <a:pt x="13704" y="10993"/>
                  </a:lnTo>
                  <a:lnTo>
                    <a:pt x="13882" y="11044"/>
                  </a:lnTo>
                  <a:lnTo>
                    <a:pt x="14084" y="11145"/>
                  </a:lnTo>
                  <a:lnTo>
                    <a:pt x="14262" y="11247"/>
                  </a:lnTo>
                  <a:lnTo>
                    <a:pt x="14439" y="11373"/>
                  </a:lnTo>
                  <a:lnTo>
                    <a:pt x="14591" y="11525"/>
                  </a:lnTo>
                  <a:lnTo>
                    <a:pt x="14717" y="11677"/>
                  </a:lnTo>
                  <a:lnTo>
                    <a:pt x="14844" y="11829"/>
                  </a:lnTo>
                  <a:lnTo>
                    <a:pt x="14945" y="12006"/>
                  </a:lnTo>
                  <a:lnTo>
                    <a:pt x="15047" y="12209"/>
                  </a:lnTo>
                  <a:lnTo>
                    <a:pt x="15123" y="12412"/>
                  </a:lnTo>
                  <a:lnTo>
                    <a:pt x="15173" y="12614"/>
                  </a:lnTo>
                  <a:lnTo>
                    <a:pt x="15199" y="12817"/>
                  </a:lnTo>
                  <a:lnTo>
                    <a:pt x="15224" y="13045"/>
                  </a:lnTo>
                  <a:lnTo>
                    <a:pt x="15199" y="13324"/>
                  </a:lnTo>
                  <a:lnTo>
                    <a:pt x="15148" y="13577"/>
                  </a:lnTo>
                  <a:lnTo>
                    <a:pt x="15072" y="13830"/>
                  </a:lnTo>
                  <a:lnTo>
                    <a:pt x="14971" y="14058"/>
                  </a:lnTo>
                  <a:lnTo>
                    <a:pt x="14819" y="13881"/>
                  </a:lnTo>
                  <a:lnTo>
                    <a:pt x="14667" y="13729"/>
                  </a:lnTo>
                  <a:lnTo>
                    <a:pt x="14464" y="13628"/>
                  </a:lnTo>
                  <a:lnTo>
                    <a:pt x="14236" y="13552"/>
                  </a:lnTo>
                  <a:lnTo>
                    <a:pt x="14160" y="13552"/>
                  </a:lnTo>
                  <a:lnTo>
                    <a:pt x="14186" y="13400"/>
                  </a:lnTo>
                  <a:lnTo>
                    <a:pt x="14211" y="13273"/>
                  </a:lnTo>
                  <a:lnTo>
                    <a:pt x="14211" y="12716"/>
                  </a:lnTo>
                  <a:lnTo>
                    <a:pt x="14186" y="12488"/>
                  </a:lnTo>
                  <a:lnTo>
                    <a:pt x="14110" y="12260"/>
                  </a:lnTo>
                  <a:lnTo>
                    <a:pt x="14008" y="12082"/>
                  </a:lnTo>
                  <a:lnTo>
                    <a:pt x="13856" y="11905"/>
                  </a:lnTo>
                  <a:lnTo>
                    <a:pt x="13679" y="11753"/>
                  </a:lnTo>
                  <a:lnTo>
                    <a:pt x="13502" y="11652"/>
                  </a:lnTo>
                  <a:lnTo>
                    <a:pt x="13274" y="11601"/>
                  </a:lnTo>
                  <a:lnTo>
                    <a:pt x="13046" y="11576"/>
                  </a:lnTo>
                  <a:lnTo>
                    <a:pt x="12818" y="11601"/>
                  </a:lnTo>
                  <a:lnTo>
                    <a:pt x="12615" y="11652"/>
                  </a:lnTo>
                  <a:lnTo>
                    <a:pt x="12412" y="11753"/>
                  </a:lnTo>
                  <a:lnTo>
                    <a:pt x="12235" y="11905"/>
                  </a:lnTo>
                  <a:lnTo>
                    <a:pt x="12108" y="12082"/>
                  </a:lnTo>
                  <a:lnTo>
                    <a:pt x="11982" y="12260"/>
                  </a:lnTo>
                  <a:lnTo>
                    <a:pt x="11931" y="12488"/>
                  </a:lnTo>
                  <a:lnTo>
                    <a:pt x="11906" y="12716"/>
                  </a:lnTo>
                  <a:lnTo>
                    <a:pt x="11906" y="13273"/>
                  </a:lnTo>
                  <a:lnTo>
                    <a:pt x="11906" y="13400"/>
                  </a:lnTo>
                  <a:lnTo>
                    <a:pt x="11931" y="13552"/>
                  </a:lnTo>
                  <a:lnTo>
                    <a:pt x="11855" y="13552"/>
                  </a:lnTo>
                  <a:lnTo>
                    <a:pt x="11627" y="13628"/>
                  </a:lnTo>
                  <a:lnTo>
                    <a:pt x="11450" y="13729"/>
                  </a:lnTo>
                  <a:lnTo>
                    <a:pt x="11273" y="13881"/>
                  </a:lnTo>
                  <a:lnTo>
                    <a:pt x="11146" y="14058"/>
                  </a:lnTo>
                  <a:lnTo>
                    <a:pt x="11019" y="13830"/>
                  </a:lnTo>
                  <a:lnTo>
                    <a:pt x="10943" y="13577"/>
                  </a:lnTo>
                  <a:lnTo>
                    <a:pt x="10893" y="13324"/>
                  </a:lnTo>
                  <a:lnTo>
                    <a:pt x="10893" y="13045"/>
                  </a:lnTo>
                  <a:lnTo>
                    <a:pt x="10893" y="12817"/>
                  </a:lnTo>
                  <a:lnTo>
                    <a:pt x="10918" y="12614"/>
                  </a:lnTo>
                  <a:lnTo>
                    <a:pt x="10994" y="12412"/>
                  </a:lnTo>
                  <a:lnTo>
                    <a:pt x="11045" y="12209"/>
                  </a:lnTo>
                  <a:lnTo>
                    <a:pt x="11146" y="12006"/>
                  </a:lnTo>
                  <a:lnTo>
                    <a:pt x="11247" y="11829"/>
                  </a:lnTo>
                  <a:lnTo>
                    <a:pt x="11374" y="11677"/>
                  </a:lnTo>
                  <a:lnTo>
                    <a:pt x="11526" y="11525"/>
                  </a:lnTo>
                  <a:lnTo>
                    <a:pt x="11678" y="11373"/>
                  </a:lnTo>
                  <a:lnTo>
                    <a:pt x="11830" y="11247"/>
                  </a:lnTo>
                  <a:lnTo>
                    <a:pt x="12007" y="11145"/>
                  </a:lnTo>
                  <a:lnTo>
                    <a:pt x="12210" y="11044"/>
                  </a:lnTo>
                  <a:lnTo>
                    <a:pt x="12412" y="10993"/>
                  </a:lnTo>
                  <a:lnTo>
                    <a:pt x="12615" y="10917"/>
                  </a:lnTo>
                  <a:lnTo>
                    <a:pt x="12818" y="10892"/>
                  </a:lnTo>
                  <a:close/>
                  <a:moveTo>
                    <a:pt x="7904" y="13172"/>
                  </a:moveTo>
                  <a:lnTo>
                    <a:pt x="8056" y="13197"/>
                  </a:lnTo>
                  <a:lnTo>
                    <a:pt x="8182" y="13222"/>
                  </a:lnTo>
                  <a:lnTo>
                    <a:pt x="8284" y="13298"/>
                  </a:lnTo>
                  <a:lnTo>
                    <a:pt x="8385" y="13374"/>
                  </a:lnTo>
                  <a:lnTo>
                    <a:pt x="8486" y="13476"/>
                  </a:lnTo>
                  <a:lnTo>
                    <a:pt x="8537" y="13602"/>
                  </a:lnTo>
                  <a:lnTo>
                    <a:pt x="8588" y="13729"/>
                  </a:lnTo>
                  <a:lnTo>
                    <a:pt x="8588" y="13856"/>
                  </a:lnTo>
                  <a:lnTo>
                    <a:pt x="8588" y="13982"/>
                  </a:lnTo>
                  <a:lnTo>
                    <a:pt x="8537" y="14109"/>
                  </a:lnTo>
                  <a:lnTo>
                    <a:pt x="8486" y="14236"/>
                  </a:lnTo>
                  <a:lnTo>
                    <a:pt x="8385" y="14337"/>
                  </a:lnTo>
                  <a:lnTo>
                    <a:pt x="8284" y="14413"/>
                  </a:lnTo>
                  <a:lnTo>
                    <a:pt x="8182" y="14489"/>
                  </a:lnTo>
                  <a:lnTo>
                    <a:pt x="8056" y="14514"/>
                  </a:lnTo>
                  <a:lnTo>
                    <a:pt x="7904" y="14539"/>
                  </a:lnTo>
                  <a:lnTo>
                    <a:pt x="7777" y="14514"/>
                  </a:lnTo>
                  <a:lnTo>
                    <a:pt x="7650" y="14489"/>
                  </a:lnTo>
                  <a:lnTo>
                    <a:pt x="7524" y="14413"/>
                  </a:lnTo>
                  <a:lnTo>
                    <a:pt x="7422" y="14337"/>
                  </a:lnTo>
                  <a:lnTo>
                    <a:pt x="7346" y="14236"/>
                  </a:lnTo>
                  <a:lnTo>
                    <a:pt x="7296" y="14109"/>
                  </a:lnTo>
                  <a:lnTo>
                    <a:pt x="7245" y="13982"/>
                  </a:lnTo>
                  <a:lnTo>
                    <a:pt x="7220" y="13856"/>
                  </a:lnTo>
                  <a:lnTo>
                    <a:pt x="7245" y="13729"/>
                  </a:lnTo>
                  <a:lnTo>
                    <a:pt x="7296" y="13602"/>
                  </a:lnTo>
                  <a:lnTo>
                    <a:pt x="7346" y="13476"/>
                  </a:lnTo>
                  <a:lnTo>
                    <a:pt x="7422" y="13374"/>
                  </a:lnTo>
                  <a:lnTo>
                    <a:pt x="7524" y="13298"/>
                  </a:lnTo>
                  <a:lnTo>
                    <a:pt x="7650" y="13222"/>
                  </a:lnTo>
                  <a:lnTo>
                    <a:pt x="7777" y="13197"/>
                  </a:lnTo>
                  <a:lnTo>
                    <a:pt x="7904" y="13172"/>
                  </a:lnTo>
                  <a:close/>
                  <a:moveTo>
                    <a:pt x="3268" y="13450"/>
                  </a:moveTo>
                  <a:lnTo>
                    <a:pt x="3268" y="15223"/>
                  </a:lnTo>
                  <a:lnTo>
                    <a:pt x="2280" y="15223"/>
                  </a:lnTo>
                  <a:lnTo>
                    <a:pt x="2280" y="13450"/>
                  </a:lnTo>
                  <a:close/>
                  <a:moveTo>
                    <a:pt x="13831" y="14109"/>
                  </a:moveTo>
                  <a:lnTo>
                    <a:pt x="14135" y="14160"/>
                  </a:lnTo>
                  <a:lnTo>
                    <a:pt x="14287" y="14210"/>
                  </a:lnTo>
                  <a:lnTo>
                    <a:pt x="14388" y="14312"/>
                  </a:lnTo>
                  <a:lnTo>
                    <a:pt x="14464" y="14464"/>
                  </a:lnTo>
                  <a:lnTo>
                    <a:pt x="14515" y="14615"/>
                  </a:lnTo>
                  <a:lnTo>
                    <a:pt x="14515" y="14641"/>
                  </a:lnTo>
                  <a:lnTo>
                    <a:pt x="14363" y="14767"/>
                  </a:lnTo>
                  <a:lnTo>
                    <a:pt x="14186" y="14894"/>
                  </a:lnTo>
                  <a:lnTo>
                    <a:pt x="14034" y="14995"/>
                  </a:lnTo>
                  <a:lnTo>
                    <a:pt x="13831" y="15071"/>
                  </a:lnTo>
                  <a:lnTo>
                    <a:pt x="13654" y="15122"/>
                  </a:lnTo>
                  <a:lnTo>
                    <a:pt x="13451" y="15173"/>
                  </a:lnTo>
                  <a:lnTo>
                    <a:pt x="13248" y="15198"/>
                  </a:lnTo>
                  <a:lnTo>
                    <a:pt x="13046" y="15223"/>
                  </a:lnTo>
                  <a:lnTo>
                    <a:pt x="12843" y="15198"/>
                  </a:lnTo>
                  <a:lnTo>
                    <a:pt x="12640" y="15173"/>
                  </a:lnTo>
                  <a:lnTo>
                    <a:pt x="12438" y="15122"/>
                  </a:lnTo>
                  <a:lnTo>
                    <a:pt x="12260" y="15071"/>
                  </a:lnTo>
                  <a:lnTo>
                    <a:pt x="12083" y="14995"/>
                  </a:lnTo>
                  <a:lnTo>
                    <a:pt x="11906" y="14894"/>
                  </a:lnTo>
                  <a:lnTo>
                    <a:pt x="11754" y="14767"/>
                  </a:lnTo>
                  <a:lnTo>
                    <a:pt x="11602" y="14641"/>
                  </a:lnTo>
                  <a:lnTo>
                    <a:pt x="11602" y="14615"/>
                  </a:lnTo>
                  <a:lnTo>
                    <a:pt x="11627" y="14464"/>
                  </a:lnTo>
                  <a:lnTo>
                    <a:pt x="11703" y="14312"/>
                  </a:lnTo>
                  <a:lnTo>
                    <a:pt x="11830" y="14210"/>
                  </a:lnTo>
                  <a:lnTo>
                    <a:pt x="11982" y="14160"/>
                  </a:lnTo>
                  <a:lnTo>
                    <a:pt x="12260" y="14109"/>
                  </a:lnTo>
                  <a:lnTo>
                    <a:pt x="12438" y="14236"/>
                  </a:lnTo>
                  <a:lnTo>
                    <a:pt x="12615" y="14337"/>
                  </a:lnTo>
                  <a:lnTo>
                    <a:pt x="12843" y="14388"/>
                  </a:lnTo>
                  <a:lnTo>
                    <a:pt x="13046" y="14413"/>
                  </a:lnTo>
                  <a:lnTo>
                    <a:pt x="13274" y="14388"/>
                  </a:lnTo>
                  <a:lnTo>
                    <a:pt x="13476" y="14337"/>
                  </a:lnTo>
                  <a:lnTo>
                    <a:pt x="13654" y="14236"/>
                  </a:lnTo>
                  <a:lnTo>
                    <a:pt x="13831" y="14109"/>
                  </a:lnTo>
                  <a:close/>
                  <a:moveTo>
                    <a:pt x="12843" y="0"/>
                  </a:moveTo>
                  <a:lnTo>
                    <a:pt x="12640" y="25"/>
                  </a:lnTo>
                  <a:lnTo>
                    <a:pt x="12438" y="76"/>
                  </a:lnTo>
                  <a:lnTo>
                    <a:pt x="12235" y="127"/>
                  </a:lnTo>
                  <a:lnTo>
                    <a:pt x="11855" y="279"/>
                  </a:lnTo>
                  <a:lnTo>
                    <a:pt x="11501" y="456"/>
                  </a:lnTo>
                  <a:lnTo>
                    <a:pt x="11197" y="709"/>
                  </a:lnTo>
                  <a:lnTo>
                    <a:pt x="10918" y="988"/>
                  </a:lnTo>
                  <a:lnTo>
                    <a:pt x="10690" y="1317"/>
                  </a:lnTo>
                  <a:lnTo>
                    <a:pt x="10487" y="1672"/>
                  </a:lnTo>
                  <a:lnTo>
                    <a:pt x="9120" y="1672"/>
                  </a:lnTo>
                  <a:lnTo>
                    <a:pt x="9044" y="1469"/>
                  </a:lnTo>
                  <a:lnTo>
                    <a:pt x="8942" y="1267"/>
                  </a:lnTo>
                  <a:lnTo>
                    <a:pt x="8816" y="1115"/>
                  </a:lnTo>
                  <a:lnTo>
                    <a:pt x="8664" y="963"/>
                  </a:lnTo>
                  <a:lnTo>
                    <a:pt x="8486" y="836"/>
                  </a:lnTo>
                  <a:lnTo>
                    <a:pt x="8284" y="760"/>
                  </a:lnTo>
                  <a:lnTo>
                    <a:pt x="8081" y="684"/>
                  </a:lnTo>
                  <a:lnTo>
                    <a:pt x="7853" y="684"/>
                  </a:lnTo>
                  <a:lnTo>
                    <a:pt x="7600" y="709"/>
                  </a:lnTo>
                  <a:lnTo>
                    <a:pt x="7346" y="785"/>
                  </a:lnTo>
                  <a:lnTo>
                    <a:pt x="7144" y="912"/>
                  </a:lnTo>
                  <a:lnTo>
                    <a:pt x="6941" y="1064"/>
                  </a:lnTo>
                  <a:lnTo>
                    <a:pt x="6789" y="1241"/>
                  </a:lnTo>
                  <a:lnTo>
                    <a:pt x="6662" y="1469"/>
                  </a:lnTo>
                  <a:lnTo>
                    <a:pt x="6586" y="1722"/>
                  </a:lnTo>
                  <a:lnTo>
                    <a:pt x="6561" y="1976"/>
                  </a:lnTo>
                  <a:lnTo>
                    <a:pt x="6586" y="2229"/>
                  </a:lnTo>
                  <a:lnTo>
                    <a:pt x="6662" y="2482"/>
                  </a:lnTo>
                  <a:lnTo>
                    <a:pt x="6789" y="2710"/>
                  </a:lnTo>
                  <a:lnTo>
                    <a:pt x="6941" y="2888"/>
                  </a:lnTo>
                  <a:lnTo>
                    <a:pt x="7144" y="3065"/>
                  </a:lnTo>
                  <a:lnTo>
                    <a:pt x="7346" y="3166"/>
                  </a:lnTo>
                  <a:lnTo>
                    <a:pt x="7600" y="3242"/>
                  </a:lnTo>
                  <a:lnTo>
                    <a:pt x="7853" y="3268"/>
                  </a:lnTo>
                  <a:lnTo>
                    <a:pt x="8081" y="3268"/>
                  </a:lnTo>
                  <a:lnTo>
                    <a:pt x="8284" y="3192"/>
                  </a:lnTo>
                  <a:lnTo>
                    <a:pt x="8486" y="3116"/>
                  </a:lnTo>
                  <a:lnTo>
                    <a:pt x="8664" y="2989"/>
                  </a:lnTo>
                  <a:lnTo>
                    <a:pt x="8816" y="2837"/>
                  </a:lnTo>
                  <a:lnTo>
                    <a:pt x="8942" y="2685"/>
                  </a:lnTo>
                  <a:lnTo>
                    <a:pt x="9044" y="2482"/>
                  </a:lnTo>
                  <a:lnTo>
                    <a:pt x="9120" y="2280"/>
                  </a:lnTo>
                  <a:lnTo>
                    <a:pt x="10310" y="2280"/>
                  </a:lnTo>
                  <a:lnTo>
                    <a:pt x="10285" y="2533"/>
                  </a:lnTo>
                  <a:lnTo>
                    <a:pt x="10259" y="2786"/>
                  </a:lnTo>
                  <a:lnTo>
                    <a:pt x="10285" y="3040"/>
                  </a:lnTo>
                  <a:lnTo>
                    <a:pt x="10310" y="3293"/>
                  </a:lnTo>
                  <a:lnTo>
                    <a:pt x="10386" y="3546"/>
                  </a:lnTo>
                  <a:lnTo>
                    <a:pt x="10462" y="3800"/>
                  </a:lnTo>
                  <a:lnTo>
                    <a:pt x="10563" y="4027"/>
                  </a:lnTo>
                  <a:lnTo>
                    <a:pt x="10690" y="4255"/>
                  </a:lnTo>
                  <a:lnTo>
                    <a:pt x="10817" y="4458"/>
                  </a:lnTo>
                  <a:lnTo>
                    <a:pt x="10994" y="4635"/>
                  </a:lnTo>
                  <a:lnTo>
                    <a:pt x="11146" y="4813"/>
                  </a:lnTo>
                  <a:lnTo>
                    <a:pt x="11349" y="4990"/>
                  </a:lnTo>
                  <a:lnTo>
                    <a:pt x="11551" y="5117"/>
                  </a:lnTo>
                  <a:lnTo>
                    <a:pt x="11779" y="5243"/>
                  </a:lnTo>
                  <a:lnTo>
                    <a:pt x="12007" y="5370"/>
                  </a:lnTo>
                  <a:lnTo>
                    <a:pt x="12235" y="5446"/>
                  </a:lnTo>
                  <a:lnTo>
                    <a:pt x="12488" y="5497"/>
                  </a:lnTo>
                  <a:lnTo>
                    <a:pt x="12742" y="5547"/>
                  </a:lnTo>
                  <a:lnTo>
                    <a:pt x="12742" y="6662"/>
                  </a:lnTo>
                  <a:lnTo>
                    <a:pt x="12564" y="6712"/>
                  </a:lnTo>
                  <a:lnTo>
                    <a:pt x="12412" y="6788"/>
                  </a:lnTo>
                  <a:lnTo>
                    <a:pt x="12260" y="6890"/>
                  </a:lnTo>
                  <a:lnTo>
                    <a:pt x="12134" y="6991"/>
                  </a:lnTo>
                  <a:lnTo>
                    <a:pt x="12007" y="7118"/>
                  </a:lnTo>
                  <a:lnTo>
                    <a:pt x="11931" y="7270"/>
                  </a:lnTo>
                  <a:lnTo>
                    <a:pt x="11830" y="7447"/>
                  </a:lnTo>
                  <a:lnTo>
                    <a:pt x="11779" y="7599"/>
                  </a:lnTo>
                  <a:lnTo>
                    <a:pt x="9221" y="7599"/>
                  </a:lnTo>
                  <a:lnTo>
                    <a:pt x="9145" y="7396"/>
                  </a:lnTo>
                  <a:lnTo>
                    <a:pt x="9044" y="7219"/>
                  </a:lnTo>
                  <a:lnTo>
                    <a:pt x="8917" y="7042"/>
                  </a:lnTo>
                  <a:lnTo>
                    <a:pt x="8765" y="6890"/>
                  </a:lnTo>
                  <a:lnTo>
                    <a:pt x="8588" y="6788"/>
                  </a:lnTo>
                  <a:lnTo>
                    <a:pt x="8385" y="6687"/>
                  </a:lnTo>
                  <a:lnTo>
                    <a:pt x="8182" y="6636"/>
                  </a:lnTo>
                  <a:lnTo>
                    <a:pt x="7954" y="6611"/>
                  </a:lnTo>
                  <a:lnTo>
                    <a:pt x="7726" y="6636"/>
                  </a:lnTo>
                  <a:lnTo>
                    <a:pt x="7524" y="6687"/>
                  </a:lnTo>
                  <a:lnTo>
                    <a:pt x="7321" y="6788"/>
                  </a:lnTo>
                  <a:lnTo>
                    <a:pt x="7144" y="6890"/>
                  </a:lnTo>
                  <a:lnTo>
                    <a:pt x="6992" y="7042"/>
                  </a:lnTo>
                  <a:lnTo>
                    <a:pt x="6865" y="7219"/>
                  </a:lnTo>
                  <a:lnTo>
                    <a:pt x="6764" y="7396"/>
                  </a:lnTo>
                  <a:lnTo>
                    <a:pt x="6688" y="7599"/>
                  </a:lnTo>
                  <a:lnTo>
                    <a:pt x="5548" y="7599"/>
                  </a:lnTo>
                  <a:lnTo>
                    <a:pt x="5497" y="7371"/>
                  </a:lnTo>
                  <a:lnTo>
                    <a:pt x="5447" y="7143"/>
                  </a:lnTo>
                  <a:lnTo>
                    <a:pt x="5371" y="6915"/>
                  </a:lnTo>
                  <a:lnTo>
                    <a:pt x="5295" y="6687"/>
                  </a:lnTo>
                  <a:lnTo>
                    <a:pt x="5168" y="6485"/>
                  </a:lnTo>
                  <a:lnTo>
                    <a:pt x="5041" y="6307"/>
                  </a:lnTo>
                  <a:lnTo>
                    <a:pt x="4889" y="6130"/>
                  </a:lnTo>
                  <a:lnTo>
                    <a:pt x="4737" y="5953"/>
                  </a:lnTo>
                  <a:lnTo>
                    <a:pt x="4585" y="5801"/>
                  </a:lnTo>
                  <a:lnTo>
                    <a:pt x="4383" y="5649"/>
                  </a:lnTo>
                  <a:lnTo>
                    <a:pt x="4205" y="5522"/>
                  </a:lnTo>
                  <a:lnTo>
                    <a:pt x="4003" y="5421"/>
                  </a:lnTo>
                  <a:lnTo>
                    <a:pt x="3775" y="5319"/>
                  </a:lnTo>
                  <a:lnTo>
                    <a:pt x="3547" y="5243"/>
                  </a:lnTo>
                  <a:lnTo>
                    <a:pt x="3319" y="5193"/>
                  </a:lnTo>
                  <a:lnTo>
                    <a:pt x="3091" y="5142"/>
                  </a:lnTo>
                  <a:lnTo>
                    <a:pt x="3091" y="2280"/>
                  </a:lnTo>
                  <a:lnTo>
                    <a:pt x="4383" y="2280"/>
                  </a:lnTo>
                  <a:lnTo>
                    <a:pt x="4484" y="2254"/>
                  </a:lnTo>
                  <a:lnTo>
                    <a:pt x="4585" y="2204"/>
                  </a:lnTo>
                  <a:lnTo>
                    <a:pt x="4661" y="2102"/>
                  </a:lnTo>
                  <a:lnTo>
                    <a:pt x="4687" y="1976"/>
                  </a:lnTo>
                  <a:lnTo>
                    <a:pt x="4661" y="1849"/>
                  </a:lnTo>
                  <a:lnTo>
                    <a:pt x="4585" y="1748"/>
                  </a:lnTo>
                  <a:lnTo>
                    <a:pt x="4484" y="1697"/>
                  </a:lnTo>
                  <a:lnTo>
                    <a:pt x="4383" y="1672"/>
                  </a:lnTo>
                  <a:lnTo>
                    <a:pt x="2787" y="1672"/>
                  </a:lnTo>
                  <a:lnTo>
                    <a:pt x="2660" y="1697"/>
                  </a:lnTo>
                  <a:lnTo>
                    <a:pt x="2559" y="1748"/>
                  </a:lnTo>
                  <a:lnTo>
                    <a:pt x="2483" y="1849"/>
                  </a:lnTo>
                  <a:lnTo>
                    <a:pt x="2458" y="1976"/>
                  </a:lnTo>
                  <a:lnTo>
                    <a:pt x="2458" y="5142"/>
                  </a:lnTo>
                  <a:lnTo>
                    <a:pt x="2204" y="5193"/>
                  </a:lnTo>
                  <a:lnTo>
                    <a:pt x="1951" y="5243"/>
                  </a:lnTo>
                  <a:lnTo>
                    <a:pt x="1723" y="5345"/>
                  </a:lnTo>
                  <a:lnTo>
                    <a:pt x="1495" y="5446"/>
                  </a:lnTo>
                  <a:lnTo>
                    <a:pt x="1267" y="5573"/>
                  </a:lnTo>
                  <a:lnTo>
                    <a:pt x="1065" y="5725"/>
                  </a:lnTo>
                  <a:lnTo>
                    <a:pt x="887" y="5877"/>
                  </a:lnTo>
                  <a:lnTo>
                    <a:pt x="710" y="6054"/>
                  </a:lnTo>
                  <a:lnTo>
                    <a:pt x="558" y="6257"/>
                  </a:lnTo>
                  <a:lnTo>
                    <a:pt x="406" y="6459"/>
                  </a:lnTo>
                  <a:lnTo>
                    <a:pt x="279" y="6662"/>
                  </a:lnTo>
                  <a:lnTo>
                    <a:pt x="178" y="6915"/>
                  </a:lnTo>
                  <a:lnTo>
                    <a:pt x="102" y="7143"/>
                  </a:lnTo>
                  <a:lnTo>
                    <a:pt x="51" y="7396"/>
                  </a:lnTo>
                  <a:lnTo>
                    <a:pt x="1" y="7650"/>
                  </a:lnTo>
                  <a:lnTo>
                    <a:pt x="1" y="7928"/>
                  </a:lnTo>
                  <a:lnTo>
                    <a:pt x="1" y="8156"/>
                  </a:lnTo>
                  <a:lnTo>
                    <a:pt x="26" y="8384"/>
                  </a:lnTo>
                  <a:lnTo>
                    <a:pt x="77" y="8612"/>
                  </a:lnTo>
                  <a:lnTo>
                    <a:pt x="153" y="8840"/>
                  </a:lnTo>
                  <a:lnTo>
                    <a:pt x="254" y="9068"/>
                  </a:lnTo>
                  <a:lnTo>
                    <a:pt x="355" y="9271"/>
                  </a:lnTo>
                  <a:lnTo>
                    <a:pt x="482" y="9473"/>
                  </a:lnTo>
                  <a:lnTo>
                    <a:pt x="609" y="9676"/>
                  </a:lnTo>
                  <a:lnTo>
                    <a:pt x="735" y="9828"/>
                  </a:lnTo>
                  <a:lnTo>
                    <a:pt x="887" y="9955"/>
                  </a:lnTo>
                  <a:lnTo>
                    <a:pt x="1216" y="10208"/>
                  </a:lnTo>
                  <a:lnTo>
                    <a:pt x="1571" y="10411"/>
                  </a:lnTo>
                  <a:lnTo>
                    <a:pt x="1951" y="10563"/>
                  </a:lnTo>
                  <a:lnTo>
                    <a:pt x="558" y="12994"/>
                  </a:lnTo>
                  <a:lnTo>
                    <a:pt x="507" y="13070"/>
                  </a:lnTo>
                  <a:lnTo>
                    <a:pt x="507" y="13146"/>
                  </a:lnTo>
                  <a:lnTo>
                    <a:pt x="507" y="13222"/>
                  </a:lnTo>
                  <a:lnTo>
                    <a:pt x="558" y="13298"/>
                  </a:lnTo>
                  <a:lnTo>
                    <a:pt x="609" y="13349"/>
                  </a:lnTo>
                  <a:lnTo>
                    <a:pt x="659" y="13400"/>
                  </a:lnTo>
                  <a:lnTo>
                    <a:pt x="735" y="13450"/>
                  </a:lnTo>
                  <a:lnTo>
                    <a:pt x="1672" y="13450"/>
                  </a:lnTo>
                  <a:lnTo>
                    <a:pt x="1672" y="15527"/>
                  </a:lnTo>
                  <a:lnTo>
                    <a:pt x="1698" y="15654"/>
                  </a:lnTo>
                  <a:lnTo>
                    <a:pt x="1748" y="15755"/>
                  </a:lnTo>
                  <a:lnTo>
                    <a:pt x="1850" y="15806"/>
                  </a:lnTo>
                  <a:lnTo>
                    <a:pt x="1976" y="15831"/>
                  </a:lnTo>
                  <a:lnTo>
                    <a:pt x="3572" y="15831"/>
                  </a:lnTo>
                  <a:lnTo>
                    <a:pt x="3699" y="15806"/>
                  </a:lnTo>
                  <a:lnTo>
                    <a:pt x="3800" y="15755"/>
                  </a:lnTo>
                  <a:lnTo>
                    <a:pt x="3876" y="15654"/>
                  </a:lnTo>
                  <a:lnTo>
                    <a:pt x="3901" y="15527"/>
                  </a:lnTo>
                  <a:lnTo>
                    <a:pt x="3901" y="13450"/>
                  </a:lnTo>
                  <a:lnTo>
                    <a:pt x="4813" y="13450"/>
                  </a:lnTo>
                  <a:lnTo>
                    <a:pt x="4889" y="13400"/>
                  </a:lnTo>
                  <a:lnTo>
                    <a:pt x="4965" y="13349"/>
                  </a:lnTo>
                  <a:lnTo>
                    <a:pt x="5016" y="13298"/>
                  </a:lnTo>
                  <a:lnTo>
                    <a:pt x="5041" y="13222"/>
                  </a:lnTo>
                  <a:lnTo>
                    <a:pt x="5041" y="13146"/>
                  </a:lnTo>
                  <a:lnTo>
                    <a:pt x="5041" y="13070"/>
                  </a:lnTo>
                  <a:lnTo>
                    <a:pt x="5016" y="12994"/>
                  </a:lnTo>
                  <a:lnTo>
                    <a:pt x="3623" y="10563"/>
                  </a:lnTo>
                  <a:lnTo>
                    <a:pt x="4003" y="10411"/>
                  </a:lnTo>
                  <a:lnTo>
                    <a:pt x="4332" y="10233"/>
                  </a:lnTo>
                  <a:lnTo>
                    <a:pt x="4661" y="9980"/>
                  </a:lnTo>
                  <a:lnTo>
                    <a:pt x="4940" y="9676"/>
                  </a:lnTo>
                  <a:lnTo>
                    <a:pt x="5168" y="9372"/>
                  </a:lnTo>
                  <a:lnTo>
                    <a:pt x="5345" y="9018"/>
                  </a:lnTo>
                  <a:lnTo>
                    <a:pt x="5472" y="8638"/>
                  </a:lnTo>
                  <a:lnTo>
                    <a:pt x="5548" y="8232"/>
                  </a:lnTo>
                  <a:lnTo>
                    <a:pt x="6688" y="8232"/>
                  </a:lnTo>
                  <a:lnTo>
                    <a:pt x="6738" y="8384"/>
                  </a:lnTo>
                  <a:lnTo>
                    <a:pt x="6814" y="8536"/>
                  </a:lnTo>
                  <a:lnTo>
                    <a:pt x="6916" y="8688"/>
                  </a:lnTo>
                  <a:lnTo>
                    <a:pt x="7017" y="8815"/>
                  </a:lnTo>
                  <a:lnTo>
                    <a:pt x="7144" y="8942"/>
                  </a:lnTo>
                  <a:lnTo>
                    <a:pt x="7296" y="9043"/>
                  </a:lnTo>
                  <a:lnTo>
                    <a:pt x="7448" y="9119"/>
                  </a:lnTo>
                  <a:lnTo>
                    <a:pt x="7600" y="9170"/>
                  </a:lnTo>
                  <a:lnTo>
                    <a:pt x="7600" y="10360"/>
                  </a:lnTo>
                  <a:lnTo>
                    <a:pt x="7625" y="10487"/>
                  </a:lnTo>
                  <a:lnTo>
                    <a:pt x="7701" y="10563"/>
                  </a:lnTo>
                  <a:lnTo>
                    <a:pt x="7802" y="10639"/>
                  </a:lnTo>
                  <a:lnTo>
                    <a:pt x="7904" y="10664"/>
                  </a:lnTo>
                  <a:lnTo>
                    <a:pt x="8030" y="10639"/>
                  </a:lnTo>
                  <a:lnTo>
                    <a:pt x="8132" y="10563"/>
                  </a:lnTo>
                  <a:lnTo>
                    <a:pt x="8208" y="10487"/>
                  </a:lnTo>
                  <a:lnTo>
                    <a:pt x="8208" y="10360"/>
                  </a:lnTo>
                  <a:lnTo>
                    <a:pt x="8208" y="9195"/>
                  </a:lnTo>
                  <a:lnTo>
                    <a:pt x="8385" y="9144"/>
                  </a:lnTo>
                  <a:lnTo>
                    <a:pt x="8562" y="9068"/>
                  </a:lnTo>
                  <a:lnTo>
                    <a:pt x="8714" y="8967"/>
                  </a:lnTo>
                  <a:lnTo>
                    <a:pt x="8866" y="8840"/>
                  </a:lnTo>
                  <a:lnTo>
                    <a:pt x="8968" y="8714"/>
                  </a:lnTo>
                  <a:lnTo>
                    <a:pt x="9069" y="8562"/>
                  </a:lnTo>
                  <a:lnTo>
                    <a:pt x="9145" y="8410"/>
                  </a:lnTo>
                  <a:lnTo>
                    <a:pt x="9221" y="8232"/>
                  </a:lnTo>
                  <a:lnTo>
                    <a:pt x="11779" y="8232"/>
                  </a:lnTo>
                  <a:lnTo>
                    <a:pt x="11830" y="8384"/>
                  </a:lnTo>
                  <a:lnTo>
                    <a:pt x="11931" y="8562"/>
                  </a:lnTo>
                  <a:lnTo>
                    <a:pt x="12007" y="8714"/>
                  </a:lnTo>
                  <a:lnTo>
                    <a:pt x="12134" y="8840"/>
                  </a:lnTo>
                  <a:lnTo>
                    <a:pt x="12260" y="8942"/>
                  </a:lnTo>
                  <a:lnTo>
                    <a:pt x="12412" y="9043"/>
                  </a:lnTo>
                  <a:lnTo>
                    <a:pt x="12564" y="9119"/>
                  </a:lnTo>
                  <a:lnTo>
                    <a:pt x="12742" y="9170"/>
                  </a:lnTo>
                  <a:lnTo>
                    <a:pt x="12742" y="10284"/>
                  </a:lnTo>
                  <a:lnTo>
                    <a:pt x="12488" y="10335"/>
                  </a:lnTo>
                  <a:lnTo>
                    <a:pt x="12235" y="10385"/>
                  </a:lnTo>
                  <a:lnTo>
                    <a:pt x="12007" y="10461"/>
                  </a:lnTo>
                  <a:lnTo>
                    <a:pt x="11779" y="10588"/>
                  </a:lnTo>
                  <a:lnTo>
                    <a:pt x="11551" y="10715"/>
                  </a:lnTo>
                  <a:lnTo>
                    <a:pt x="11349" y="10841"/>
                  </a:lnTo>
                  <a:lnTo>
                    <a:pt x="11146" y="11019"/>
                  </a:lnTo>
                  <a:lnTo>
                    <a:pt x="10994" y="11196"/>
                  </a:lnTo>
                  <a:lnTo>
                    <a:pt x="10817" y="11373"/>
                  </a:lnTo>
                  <a:lnTo>
                    <a:pt x="10690" y="11576"/>
                  </a:lnTo>
                  <a:lnTo>
                    <a:pt x="10563" y="11804"/>
                  </a:lnTo>
                  <a:lnTo>
                    <a:pt x="10462" y="12032"/>
                  </a:lnTo>
                  <a:lnTo>
                    <a:pt x="10386" y="12285"/>
                  </a:lnTo>
                  <a:lnTo>
                    <a:pt x="10310" y="12538"/>
                  </a:lnTo>
                  <a:lnTo>
                    <a:pt x="10285" y="12792"/>
                  </a:lnTo>
                  <a:lnTo>
                    <a:pt x="10259" y="13045"/>
                  </a:lnTo>
                  <a:lnTo>
                    <a:pt x="10285" y="13298"/>
                  </a:lnTo>
                  <a:lnTo>
                    <a:pt x="10310" y="13552"/>
                  </a:lnTo>
                  <a:lnTo>
                    <a:pt x="9170" y="13552"/>
                  </a:lnTo>
                  <a:lnTo>
                    <a:pt x="9094" y="13349"/>
                  </a:lnTo>
                  <a:lnTo>
                    <a:pt x="8993" y="13146"/>
                  </a:lnTo>
                  <a:lnTo>
                    <a:pt x="8866" y="12994"/>
                  </a:lnTo>
                  <a:lnTo>
                    <a:pt x="8714" y="12842"/>
                  </a:lnTo>
                  <a:lnTo>
                    <a:pt x="8537" y="12716"/>
                  </a:lnTo>
                  <a:lnTo>
                    <a:pt x="8334" y="12640"/>
                  </a:lnTo>
                  <a:lnTo>
                    <a:pt x="8132" y="12564"/>
                  </a:lnTo>
                  <a:lnTo>
                    <a:pt x="7904" y="12564"/>
                  </a:lnTo>
                  <a:lnTo>
                    <a:pt x="7650" y="12589"/>
                  </a:lnTo>
                  <a:lnTo>
                    <a:pt x="7397" y="12665"/>
                  </a:lnTo>
                  <a:lnTo>
                    <a:pt x="7194" y="12766"/>
                  </a:lnTo>
                  <a:lnTo>
                    <a:pt x="6992" y="12944"/>
                  </a:lnTo>
                  <a:lnTo>
                    <a:pt x="6840" y="13121"/>
                  </a:lnTo>
                  <a:lnTo>
                    <a:pt x="6713" y="13349"/>
                  </a:lnTo>
                  <a:lnTo>
                    <a:pt x="6637" y="13602"/>
                  </a:lnTo>
                  <a:lnTo>
                    <a:pt x="6612" y="13856"/>
                  </a:lnTo>
                  <a:lnTo>
                    <a:pt x="6637" y="14109"/>
                  </a:lnTo>
                  <a:lnTo>
                    <a:pt x="6713" y="14362"/>
                  </a:lnTo>
                  <a:lnTo>
                    <a:pt x="6840" y="14590"/>
                  </a:lnTo>
                  <a:lnTo>
                    <a:pt x="6992" y="14767"/>
                  </a:lnTo>
                  <a:lnTo>
                    <a:pt x="7194" y="14919"/>
                  </a:lnTo>
                  <a:lnTo>
                    <a:pt x="7397" y="15046"/>
                  </a:lnTo>
                  <a:lnTo>
                    <a:pt x="7650" y="15122"/>
                  </a:lnTo>
                  <a:lnTo>
                    <a:pt x="7904" y="15147"/>
                  </a:lnTo>
                  <a:lnTo>
                    <a:pt x="8132" y="15122"/>
                  </a:lnTo>
                  <a:lnTo>
                    <a:pt x="8334" y="15071"/>
                  </a:lnTo>
                  <a:lnTo>
                    <a:pt x="8537" y="14995"/>
                  </a:lnTo>
                  <a:lnTo>
                    <a:pt x="8714" y="14869"/>
                  </a:lnTo>
                  <a:lnTo>
                    <a:pt x="8866" y="14717"/>
                  </a:lnTo>
                  <a:lnTo>
                    <a:pt x="8993" y="14565"/>
                  </a:lnTo>
                  <a:lnTo>
                    <a:pt x="9094" y="14362"/>
                  </a:lnTo>
                  <a:lnTo>
                    <a:pt x="9170" y="14160"/>
                  </a:lnTo>
                  <a:lnTo>
                    <a:pt x="10487" y="14160"/>
                  </a:lnTo>
                  <a:lnTo>
                    <a:pt x="10690" y="14514"/>
                  </a:lnTo>
                  <a:lnTo>
                    <a:pt x="10918" y="14843"/>
                  </a:lnTo>
                  <a:lnTo>
                    <a:pt x="11197" y="15122"/>
                  </a:lnTo>
                  <a:lnTo>
                    <a:pt x="11501" y="15375"/>
                  </a:lnTo>
                  <a:lnTo>
                    <a:pt x="11855" y="15553"/>
                  </a:lnTo>
                  <a:lnTo>
                    <a:pt x="12235" y="15705"/>
                  </a:lnTo>
                  <a:lnTo>
                    <a:pt x="12438" y="15755"/>
                  </a:lnTo>
                  <a:lnTo>
                    <a:pt x="12640" y="15806"/>
                  </a:lnTo>
                  <a:lnTo>
                    <a:pt x="12843" y="15831"/>
                  </a:lnTo>
                  <a:lnTo>
                    <a:pt x="13324" y="15831"/>
                  </a:lnTo>
                  <a:lnTo>
                    <a:pt x="13603" y="15781"/>
                  </a:lnTo>
                  <a:lnTo>
                    <a:pt x="13882" y="15705"/>
                  </a:lnTo>
                  <a:lnTo>
                    <a:pt x="14135" y="15603"/>
                  </a:lnTo>
                  <a:lnTo>
                    <a:pt x="14388" y="15502"/>
                  </a:lnTo>
                  <a:lnTo>
                    <a:pt x="14616" y="15350"/>
                  </a:lnTo>
                  <a:lnTo>
                    <a:pt x="14819" y="15198"/>
                  </a:lnTo>
                  <a:lnTo>
                    <a:pt x="15021" y="15021"/>
                  </a:lnTo>
                  <a:lnTo>
                    <a:pt x="15199" y="14818"/>
                  </a:lnTo>
                  <a:lnTo>
                    <a:pt x="15351" y="14615"/>
                  </a:lnTo>
                  <a:lnTo>
                    <a:pt x="15503" y="14388"/>
                  </a:lnTo>
                  <a:lnTo>
                    <a:pt x="15604" y="14134"/>
                  </a:lnTo>
                  <a:lnTo>
                    <a:pt x="15705" y="13881"/>
                  </a:lnTo>
                  <a:lnTo>
                    <a:pt x="15781" y="13602"/>
                  </a:lnTo>
                  <a:lnTo>
                    <a:pt x="15807" y="13324"/>
                  </a:lnTo>
                  <a:lnTo>
                    <a:pt x="15832" y="13045"/>
                  </a:lnTo>
                  <a:lnTo>
                    <a:pt x="15832" y="12792"/>
                  </a:lnTo>
                  <a:lnTo>
                    <a:pt x="15781" y="12538"/>
                  </a:lnTo>
                  <a:lnTo>
                    <a:pt x="15731" y="12285"/>
                  </a:lnTo>
                  <a:lnTo>
                    <a:pt x="15655" y="12032"/>
                  </a:lnTo>
                  <a:lnTo>
                    <a:pt x="15528" y="11804"/>
                  </a:lnTo>
                  <a:lnTo>
                    <a:pt x="15427" y="11576"/>
                  </a:lnTo>
                  <a:lnTo>
                    <a:pt x="15275" y="11373"/>
                  </a:lnTo>
                  <a:lnTo>
                    <a:pt x="15123" y="11196"/>
                  </a:lnTo>
                  <a:lnTo>
                    <a:pt x="14945" y="11019"/>
                  </a:lnTo>
                  <a:lnTo>
                    <a:pt x="14743" y="10841"/>
                  </a:lnTo>
                  <a:lnTo>
                    <a:pt x="14540" y="10715"/>
                  </a:lnTo>
                  <a:lnTo>
                    <a:pt x="14338" y="10588"/>
                  </a:lnTo>
                  <a:lnTo>
                    <a:pt x="14110" y="10461"/>
                  </a:lnTo>
                  <a:lnTo>
                    <a:pt x="13856" y="10385"/>
                  </a:lnTo>
                  <a:lnTo>
                    <a:pt x="13603" y="10335"/>
                  </a:lnTo>
                  <a:lnTo>
                    <a:pt x="13350" y="10284"/>
                  </a:lnTo>
                  <a:lnTo>
                    <a:pt x="13350" y="9170"/>
                  </a:lnTo>
                  <a:lnTo>
                    <a:pt x="13552" y="9119"/>
                  </a:lnTo>
                  <a:lnTo>
                    <a:pt x="13755" y="9018"/>
                  </a:lnTo>
                  <a:lnTo>
                    <a:pt x="13932" y="8891"/>
                  </a:lnTo>
                  <a:lnTo>
                    <a:pt x="14059" y="8714"/>
                  </a:lnTo>
                  <a:lnTo>
                    <a:pt x="14186" y="8536"/>
                  </a:lnTo>
                  <a:lnTo>
                    <a:pt x="14262" y="8359"/>
                  </a:lnTo>
                  <a:lnTo>
                    <a:pt x="14338" y="8131"/>
                  </a:lnTo>
                  <a:lnTo>
                    <a:pt x="14338" y="7928"/>
                  </a:lnTo>
                  <a:lnTo>
                    <a:pt x="14338" y="7700"/>
                  </a:lnTo>
                  <a:lnTo>
                    <a:pt x="14262" y="7472"/>
                  </a:lnTo>
                  <a:lnTo>
                    <a:pt x="14186" y="7295"/>
                  </a:lnTo>
                  <a:lnTo>
                    <a:pt x="14059" y="7118"/>
                  </a:lnTo>
                  <a:lnTo>
                    <a:pt x="13932" y="6966"/>
                  </a:lnTo>
                  <a:lnTo>
                    <a:pt x="13755" y="6814"/>
                  </a:lnTo>
                  <a:lnTo>
                    <a:pt x="13552" y="6712"/>
                  </a:lnTo>
                  <a:lnTo>
                    <a:pt x="13350" y="6662"/>
                  </a:lnTo>
                  <a:lnTo>
                    <a:pt x="13350" y="5547"/>
                  </a:lnTo>
                  <a:lnTo>
                    <a:pt x="13603" y="5497"/>
                  </a:lnTo>
                  <a:lnTo>
                    <a:pt x="13856" y="5446"/>
                  </a:lnTo>
                  <a:lnTo>
                    <a:pt x="14110" y="5370"/>
                  </a:lnTo>
                  <a:lnTo>
                    <a:pt x="14338" y="5243"/>
                  </a:lnTo>
                  <a:lnTo>
                    <a:pt x="14540" y="5117"/>
                  </a:lnTo>
                  <a:lnTo>
                    <a:pt x="14743" y="4990"/>
                  </a:lnTo>
                  <a:lnTo>
                    <a:pt x="14945" y="4813"/>
                  </a:lnTo>
                  <a:lnTo>
                    <a:pt x="15123" y="4635"/>
                  </a:lnTo>
                  <a:lnTo>
                    <a:pt x="15275" y="4458"/>
                  </a:lnTo>
                  <a:lnTo>
                    <a:pt x="15427" y="4255"/>
                  </a:lnTo>
                  <a:lnTo>
                    <a:pt x="15528" y="4027"/>
                  </a:lnTo>
                  <a:lnTo>
                    <a:pt x="15629" y="3800"/>
                  </a:lnTo>
                  <a:lnTo>
                    <a:pt x="15731" y="3546"/>
                  </a:lnTo>
                  <a:lnTo>
                    <a:pt x="15781" y="3293"/>
                  </a:lnTo>
                  <a:lnTo>
                    <a:pt x="15832" y="3040"/>
                  </a:lnTo>
                  <a:lnTo>
                    <a:pt x="15832" y="2786"/>
                  </a:lnTo>
                  <a:lnTo>
                    <a:pt x="15807" y="2508"/>
                  </a:lnTo>
                  <a:lnTo>
                    <a:pt x="15781" y="2229"/>
                  </a:lnTo>
                  <a:lnTo>
                    <a:pt x="15705" y="1950"/>
                  </a:lnTo>
                  <a:lnTo>
                    <a:pt x="15604" y="1697"/>
                  </a:lnTo>
                  <a:lnTo>
                    <a:pt x="15503" y="1444"/>
                  </a:lnTo>
                  <a:lnTo>
                    <a:pt x="15351" y="1216"/>
                  </a:lnTo>
                  <a:lnTo>
                    <a:pt x="15199" y="1013"/>
                  </a:lnTo>
                  <a:lnTo>
                    <a:pt x="15021" y="811"/>
                  </a:lnTo>
                  <a:lnTo>
                    <a:pt x="14819" y="633"/>
                  </a:lnTo>
                  <a:lnTo>
                    <a:pt x="14616" y="481"/>
                  </a:lnTo>
                  <a:lnTo>
                    <a:pt x="14363" y="329"/>
                  </a:lnTo>
                  <a:lnTo>
                    <a:pt x="14135" y="228"/>
                  </a:lnTo>
                  <a:lnTo>
                    <a:pt x="13882" y="127"/>
                  </a:lnTo>
                  <a:lnTo>
                    <a:pt x="13603" y="51"/>
                  </a:lnTo>
                  <a:lnTo>
                    <a:pt x="133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7115275" y="1323425"/>
              <a:ext cx="15200" cy="15225"/>
            </a:xfrm>
            <a:custGeom>
              <a:rect b="b" l="l" r="r" t="t"/>
              <a:pathLst>
                <a:path extrusionOk="0" h="609" w="608">
                  <a:moveTo>
                    <a:pt x="304" y="1"/>
                  </a:moveTo>
                  <a:lnTo>
                    <a:pt x="177" y="26"/>
                  </a:lnTo>
                  <a:lnTo>
                    <a:pt x="76" y="77"/>
                  </a:lnTo>
                  <a:lnTo>
                    <a:pt x="25" y="178"/>
                  </a:lnTo>
                  <a:lnTo>
                    <a:pt x="0" y="305"/>
                  </a:lnTo>
                  <a:lnTo>
                    <a:pt x="25" y="431"/>
                  </a:lnTo>
                  <a:lnTo>
                    <a:pt x="76" y="533"/>
                  </a:lnTo>
                  <a:lnTo>
                    <a:pt x="177" y="583"/>
                  </a:lnTo>
                  <a:lnTo>
                    <a:pt x="304" y="609"/>
                  </a:lnTo>
                  <a:lnTo>
                    <a:pt x="405" y="583"/>
                  </a:lnTo>
                  <a:lnTo>
                    <a:pt x="507" y="533"/>
                  </a:lnTo>
                  <a:lnTo>
                    <a:pt x="583" y="431"/>
                  </a:lnTo>
                  <a:lnTo>
                    <a:pt x="608" y="305"/>
                  </a:lnTo>
                  <a:lnTo>
                    <a:pt x="583" y="178"/>
                  </a:lnTo>
                  <a:lnTo>
                    <a:pt x="507" y="77"/>
                  </a:lnTo>
                  <a:lnTo>
                    <a:pt x="405" y="26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1"/>
            <p:cNvSpPr/>
            <p:nvPr/>
          </p:nvSpPr>
          <p:spPr>
            <a:xfrm>
              <a:off x="7176050" y="1559625"/>
              <a:ext cx="15225" cy="15875"/>
            </a:xfrm>
            <a:custGeom>
              <a:rect b="b" l="l" r="r" t="t"/>
              <a:pathLst>
                <a:path extrusionOk="0" h="635" w="609">
                  <a:moveTo>
                    <a:pt x="305" y="1"/>
                  </a:moveTo>
                  <a:lnTo>
                    <a:pt x="203" y="26"/>
                  </a:lnTo>
                  <a:lnTo>
                    <a:pt x="102" y="102"/>
                  </a:lnTo>
                  <a:lnTo>
                    <a:pt x="26" y="204"/>
                  </a:lnTo>
                  <a:lnTo>
                    <a:pt x="1" y="330"/>
                  </a:lnTo>
                  <a:lnTo>
                    <a:pt x="26" y="432"/>
                  </a:lnTo>
                  <a:lnTo>
                    <a:pt x="102" y="533"/>
                  </a:lnTo>
                  <a:lnTo>
                    <a:pt x="203" y="609"/>
                  </a:lnTo>
                  <a:lnTo>
                    <a:pt x="305" y="634"/>
                  </a:lnTo>
                  <a:lnTo>
                    <a:pt x="431" y="609"/>
                  </a:lnTo>
                  <a:lnTo>
                    <a:pt x="533" y="533"/>
                  </a:lnTo>
                  <a:lnTo>
                    <a:pt x="609" y="432"/>
                  </a:lnTo>
                  <a:lnTo>
                    <a:pt x="609" y="330"/>
                  </a:lnTo>
                  <a:lnTo>
                    <a:pt x="609" y="204"/>
                  </a:lnTo>
                  <a:lnTo>
                    <a:pt x="533" y="102"/>
                  </a:lnTo>
                  <a:lnTo>
                    <a:pt x="431" y="2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5" name="Google Shape;425;p41"/>
          <p:cNvGrpSpPr/>
          <p:nvPr/>
        </p:nvGrpSpPr>
        <p:grpSpPr>
          <a:xfrm>
            <a:off x="4268206" y="1933605"/>
            <a:ext cx="601456" cy="457188"/>
            <a:chOff x="2487425" y="1302525"/>
            <a:chExt cx="395825" cy="354025"/>
          </a:xfrm>
        </p:grpSpPr>
        <p:sp>
          <p:nvSpPr>
            <p:cNvPr id="426" name="Google Shape;426;p41"/>
            <p:cNvSpPr/>
            <p:nvPr/>
          </p:nvSpPr>
          <p:spPr>
            <a:xfrm>
              <a:off x="2643850" y="1330400"/>
              <a:ext cx="170375" cy="15225"/>
            </a:xfrm>
            <a:custGeom>
              <a:rect b="b" l="l" r="r" t="t"/>
              <a:pathLst>
                <a:path extrusionOk="0" h="609" w="6815">
                  <a:moveTo>
                    <a:pt x="304" y="0"/>
                  </a:moveTo>
                  <a:lnTo>
                    <a:pt x="178" y="26"/>
                  </a:lnTo>
                  <a:lnTo>
                    <a:pt x="76" y="76"/>
                  </a:lnTo>
                  <a:lnTo>
                    <a:pt x="26" y="178"/>
                  </a:lnTo>
                  <a:lnTo>
                    <a:pt x="0" y="304"/>
                  </a:lnTo>
                  <a:lnTo>
                    <a:pt x="26" y="431"/>
                  </a:lnTo>
                  <a:lnTo>
                    <a:pt x="76" y="532"/>
                  </a:lnTo>
                  <a:lnTo>
                    <a:pt x="178" y="583"/>
                  </a:lnTo>
                  <a:lnTo>
                    <a:pt x="304" y="608"/>
                  </a:lnTo>
                  <a:lnTo>
                    <a:pt x="6485" y="608"/>
                  </a:lnTo>
                  <a:lnTo>
                    <a:pt x="6612" y="583"/>
                  </a:lnTo>
                  <a:lnTo>
                    <a:pt x="6713" y="532"/>
                  </a:lnTo>
                  <a:lnTo>
                    <a:pt x="6789" y="431"/>
                  </a:lnTo>
                  <a:lnTo>
                    <a:pt x="6814" y="304"/>
                  </a:lnTo>
                  <a:lnTo>
                    <a:pt x="6789" y="178"/>
                  </a:lnTo>
                  <a:lnTo>
                    <a:pt x="6713" y="76"/>
                  </a:lnTo>
                  <a:lnTo>
                    <a:pt x="6612" y="26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2559625" y="1330400"/>
              <a:ext cx="15850" cy="15225"/>
            </a:xfrm>
            <a:custGeom>
              <a:rect b="b" l="l" r="r" t="t"/>
              <a:pathLst>
                <a:path extrusionOk="0" h="609" w="634">
                  <a:moveTo>
                    <a:pt x="304" y="0"/>
                  </a:moveTo>
                  <a:lnTo>
                    <a:pt x="203" y="26"/>
                  </a:lnTo>
                  <a:lnTo>
                    <a:pt x="102" y="76"/>
                  </a:lnTo>
                  <a:lnTo>
                    <a:pt x="26" y="178"/>
                  </a:lnTo>
                  <a:lnTo>
                    <a:pt x="1" y="304"/>
                  </a:lnTo>
                  <a:lnTo>
                    <a:pt x="26" y="431"/>
                  </a:lnTo>
                  <a:lnTo>
                    <a:pt x="102" y="532"/>
                  </a:lnTo>
                  <a:lnTo>
                    <a:pt x="203" y="583"/>
                  </a:lnTo>
                  <a:lnTo>
                    <a:pt x="304" y="608"/>
                  </a:lnTo>
                  <a:lnTo>
                    <a:pt x="431" y="583"/>
                  </a:lnTo>
                  <a:lnTo>
                    <a:pt x="532" y="532"/>
                  </a:lnTo>
                  <a:lnTo>
                    <a:pt x="608" y="431"/>
                  </a:lnTo>
                  <a:lnTo>
                    <a:pt x="634" y="304"/>
                  </a:lnTo>
                  <a:lnTo>
                    <a:pt x="608" y="178"/>
                  </a:lnTo>
                  <a:lnTo>
                    <a:pt x="532" y="76"/>
                  </a:lnTo>
                  <a:lnTo>
                    <a:pt x="431" y="26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2531125" y="1330400"/>
              <a:ext cx="15850" cy="15225"/>
            </a:xfrm>
            <a:custGeom>
              <a:rect b="b" l="l" r="r" t="t"/>
              <a:pathLst>
                <a:path extrusionOk="0" h="609" w="634">
                  <a:moveTo>
                    <a:pt x="330" y="0"/>
                  </a:moveTo>
                  <a:lnTo>
                    <a:pt x="203" y="26"/>
                  </a:lnTo>
                  <a:lnTo>
                    <a:pt x="102" y="76"/>
                  </a:lnTo>
                  <a:lnTo>
                    <a:pt x="26" y="178"/>
                  </a:lnTo>
                  <a:lnTo>
                    <a:pt x="1" y="304"/>
                  </a:lnTo>
                  <a:lnTo>
                    <a:pt x="26" y="431"/>
                  </a:lnTo>
                  <a:lnTo>
                    <a:pt x="102" y="532"/>
                  </a:lnTo>
                  <a:lnTo>
                    <a:pt x="203" y="583"/>
                  </a:lnTo>
                  <a:lnTo>
                    <a:pt x="330" y="608"/>
                  </a:lnTo>
                  <a:lnTo>
                    <a:pt x="431" y="583"/>
                  </a:lnTo>
                  <a:lnTo>
                    <a:pt x="533" y="532"/>
                  </a:lnTo>
                  <a:lnTo>
                    <a:pt x="609" y="431"/>
                  </a:lnTo>
                  <a:lnTo>
                    <a:pt x="634" y="304"/>
                  </a:lnTo>
                  <a:lnTo>
                    <a:pt x="609" y="178"/>
                  </a:lnTo>
                  <a:lnTo>
                    <a:pt x="533" y="76"/>
                  </a:lnTo>
                  <a:lnTo>
                    <a:pt x="431" y="26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2588125" y="1330400"/>
              <a:ext cx="15850" cy="15225"/>
            </a:xfrm>
            <a:custGeom>
              <a:rect b="b" l="l" r="r" t="t"/>
              <a:pathLst>
                <a:path extrusionOk="0" h="609" w="634">
                  <a:moveTo>
                    <a:pt x="304" y="0"/>
                  </a:moveTo>
                  <a:lnTo>
                    <a:pt x="203" y="26"/>
                  </a:lnTo>
                  <a:lnTo>
                    <a:pt x="102" y="76"/>
                  </a:lnTo>
                  <a:lnTo>
                    <a:pt x="26" y="178"/>
                  </a:lnTo>
                  <a:lnTo>
                    <a:pt x="0" y="304"/>
                  </a:lnTo>
                  <a:lnTo>
                    <a:pt x="26" y="431"/>
                  </a:lnTo>
                  <a:lnTo>
                    <a:pt x="102" y="532"/>
                  </a:lnTo>
                  <a:lnTo>
                    <a:pt x="203" y="583"/>
                  </a:lnTo>
                  <a:lnTo>
                    <a:pt x="304" y="608"/>
                  </a:lnTo>
                  <a:lnTo>
                    <a:pt x="431" y="583"/>
                  </a:lnTo>
                  <a:lnTo>
                    <a:pt x="532" y="532"/>
                  </a:lnTo>
                  <a:lnTo>
                    <a:pt x="608" y="431"/>
                  </a:lnTo>
                  <a:lnTo>
                    <a:pt x="634" y="304"/>
                  </a:lnTo>
                  <a:lnTo>
                    <a:pt x="608" y="178"/>
                  </a:lnTo>
                  <a:lnTo>
                    <a:pt x="532" y="76"/>
                  </a:lnTo>
                  <a:lnTo>
                    <a:pt x="431" y="26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2487425" y="1302525"/>
              <a:ext cx="364800" cy="354025"/>
            </a:xfrm>
            <a:custGeom>
              <a:rect b="b" l="l" r="r" t="t"/>
              <a:pathLst>
                <a:path extrusionOk="0" h="14161" w="14592">
                  <a:moveTo>
                    <a:pt x="13983" y="609"/>
                  </a:moveTo>
                  <a:lnTo>
                    <a:pt x="13983" y="2230"/>
                  </a:lnTo>
                  <a:lnTo>
                    <a:pt x="609" y="2230"/>
                  </a:lnTo>
                  <a:lnTo>
                    <a:pt x="609" y="609"/>
                  </a:lnTo>
                  <a:close/>
                  <a:moveTo>
                    <a:pt x="305" y="1"/>
                  </a:moveTo>
                  <a:lnTo>
                    <a:pt x="178" y="26"/>
                  </a:lnTo>
                  <a:lnTo>
                    <a:pt x="77" y="77"/>
                  </a:lnTo>
                  <a:lnTo>
                    <a:pt x="26" y="178"/>
                  </a:lnTo>
                  <a:lnTo>
                    <a:pt x="1" y="305"/>
                  </a:lnTo>
                  <a:lnTo>
                    <a:pt x="1" y="13856"/>
                  </a:lnTo>
                  <a:lnTo>
                    <a:pt x="26" y="13983"/>
                  </a:lnTo>
                  <a:lnTo>
                    <a:pt x="77" y="14084"/>
                  </a:lnTo>
                  <a:lnTo>
                    <a:pt x="178" y="14135"/>
                  </a:lnTo>
                  <a:lnTo>
                    <a:pt x="305" y="14160"/>
                  </a:lnTo>
                  <a:lnTo>
                    <a:pt x="11729" y="14160"/>
                  </a:lnTo>
                  <a:lnTo>
                    <a:pt x="11830" y="14135"/>
                  </a:lnTo>
                  <a:lnTo>
                    <a:pt x="11931" y="14084"/>
                  </a:lnTo>
                  <a:lnTo>
                    <a:pt x="12007" y="13983"/>
                  </a:lnTo>
                  <a:lnTo>
                    <a:pt x="12033" y="13856"/>
                  </a:lnTo>
                  <a:lnTo>
                    <a:pt x="12007" y="13730"/>
                  </a:lnTo>
                  <a:lnTo>
                    <a:pt x="11931" y="13629"/>
                  </a:lnTo>
                  <a:lnTo>
                    <a:pt x="11830" y="13578"/>
                  </a:lnTo>
                  <a:lnTo>
                    <a:pt x="11729" y="13553"/>
                  </a:lnTo>
                  <a:lnTo>
                    <a:pt x="609" y="13553"/>
                  </a:lnTo>
                  <a:lnTo>
                    <a:pt x="609" y="2838"/>
                  </a:lnTo>
                  <a:lnTo>
                    <a:pt x="13983" y="2838"/>
                  </a:lnTo>
                  <a:lnTo>
                    <a:pt x="13983" y="9272"/>
                  </a:lnTo>
                  <a:lnTo>
                    <a:pt x="14008" y="9398"/>
                  </a:lnTo>
                  <a:lnTo>
                    <a:pt x="14059" y="9500"/>
                  </a:lnTo>
                  <a:lnTo>
                    <a:pt x="14160" y="9550"/>
                  </a:lnTo>
                  <a:lnTo>
                    <a:pt x="14287" y="9576"/>
                  </a:lnTo>
                  <a:lnTo>
                    <a:pt x="14414" y="9550"/>
                  </a:lnTo>
                  <a:lnTo>
                    <a:pt x="14515" y="9500"/>
                  </a:lnTo>
                  <a:lnTo>
                    <a:pt x="14566" y="9398"/>
                  </a:lnTo>
                  <a:lnTo>
                    <a:pt x="14591" y="9272"/>
                  </a:lnTo>
                  <a:lnTo>
                    <a:pt x="14591" y="305"/>
                  </a:lnTo>
                  <a:lnTo>
                    <a:pt x="14566" y="178"/>
                  </a:lnTo>
                  <a:lnTo>
                    <a:pt x="14515" y="77"/>
                  </a:lnTo>
                  <a:lnTo>
                    <a:pt x="14414" y="26"/>
                  </a:lnTo>
                  <a:lnTo>
                    <a:pt x="142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2803425" y="1641325"/>
              <a:ext cx="15225" cy="15225"/>
            </a:xfrm>
            <a:custGeom>
              <a:rect b="b" l="l" r="r" t="t"/>
              <a:pathLst>
                <a:path extrusionOk="0" h="609" w="609">
                  <a:moveTo>
                    <a:pt x="305" y="1"/>
                  </a:moveTo>
                  <a:lnTo>
                    <a:pt x="178" y="26"/>
                  </a:lnTo>
                  <a:lnTo>
                    <a:pt x="77" y="77"/>
                  </a:lnTo>
                  <a:lnTo>
                    <a:pt x="26" y="178"/>
                  </a:lnTo>
                  <a:lnTo>
                    <a:pt x="1" y="304"/>
                  </a:lnTo>
                  <a:lnTo>
                    <a:pt x="26" y="431"/>
                  </a:lnTo>
                  <a:lnTo>
                    <a:pt x="77" y="532"/>
                  </a:lnTo>
                  <a:lnTo>
                    <a:pt x="178" y="583"/>
                  </a:lnTo>
                  <a:lnTo>
                    <a:pt x="305" y="608"/>
                  </a:lnTo>
                  <a:lnTo>
                    <a:pt x="431" y="583"/>
                  </a:lnTo>
                  <a:lnTo>
                    <a:pt x="533" y="532"/>
                  </a:lnTo>
                  <a:lnTo>
                    <a:pt x="583" y="431"/>
                  </a:lnTo>
                  <a:lnTo>
                    <a:pt x="609" y="304"/>
                  </a:lnTo>
                  <a:lnTo>
                    <a:pt x="583" y="178"/>
                  </a:lnTo>
                  <a:lnTo>
                    <a:pt x="533" y="77"/>
                  </a:lnTo>
                  <a:lnTo>
                    <a:pt x="431" y="2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2529225" y="1424125"/>
              <a:ext cx="354025" cy="214700"/>
            </a:xfrm>
            <a:custGeom>
              <a:rect b="b" l="l" r="r" t="t"/>
              <a:pathLst>
                <a:path extrusionOk="0" h="8588" w="14161">
                  <a:moveTo>
                    <a:pt x="5700" y="2001"/>
                  </a:moveTo>
                  <a:lnTo>
                    <a:pt x="5624" y="2255"/>
                  </a:lnTo>
                  <a:lnTo>
                    <a:pt x="5573" y="2508"/>
                  </a:lnTo>
                  <a:lnTo>
                    <a:pt x="5523" y="2787"/>
                  </a:lnTo>
                  <a:lnTo>
                    <a:pt x="5523" y="3040"/>
                  </a:lnTo>
                  <a:lnTo>
                    <a:pt x="5523" y="3319"/>
                  </a:lnTo>
                  <a:lnTo>
                    <a:pt x="5573" y="3597"/>
                  </a:lnTo>
                  <a:lnTo>
                    <a:pt x="5624" y="3850"/>
                  </a:lnTo>
                  <a:lnTo>
                    <a:pt x="5700" y="4104"/>
                  </a:lnTo>
                  <a:lnTo>
                    <a:pt x="1672" y="4104"/>
                  </a:lnTo>
                  <a:lnTo>
                    <a:pt x="1444" y="4078"/>
                  </a:lnTo>
                  <a:lnTo>
                    <a:pt x="1267" y="4028"/>
                  </a:lnTo>
                  <a:lnTo>
                    <a:pt x="1065" y="3926"/>
                  </a:lnTo>
                  <a:lnTo>
                    <a:pt x="913" y="3800"/>
                  </a:lnTo>
                  <a:lnTo>
                    <a:pt x="786" y="3648"/>
                  </a:lnTo>
                  <a:lnTo>
                    <a:pt x="685" y="3471"/>
                  </a:lnTo>
                  <a:lnTo>
                    <a:pt x="634" y="3268"/>
                  </a:lnTo>
                  <a:lnTo>
                    <a:pt x="609" y="3040"/>
                  </a:lnTo>
                  <a:lnTo>
                    <a:pt x="634" y="2837"/>
                  </a:lnTo>
                  <a:lnTo>
                    <a:pt x="685" y="2635"/>
                  </a:lnTo>
                  <a:lnTo>
                    <a:pt x="786" y="2457"/>
                  </a:lnTo>
                  <a:lnTo>
                    <a:pt x="913" y="2305"/>
                  </a:lnTo>
                  <a:lnTo>
                    <a:pt x="1065" y="2179"/>
                  </a:lnTo>
                  <a:lnTo>
                    <a:pt x="1267" y="2077"/>
                  </a:lnTo>
                  <a:lnTo>
                    <a:pt x="1444" y="2027"/>
                  </a:lnTo>
                  <a:lnTo>
                    <a:pt x="1672" y="2001"/>
                  </a:lnTo>
                  <a:close/>
                  <a:moveTo>
                    <a:pt x="8841" y="608"/>
                  </a:moveTo>
                  <a:lnTo>
                    <a:pt x="9069" y="659"/>
                  </a:lnTo>
                  <a:lnTo>
                    <a:pt x="9297" y="710"/>
                  </a:lnTo>
                  <a:lnTo>
                    <a:pt x="9525" y="811"/>
                  </a:lnTo>
                  <a:lnTo>
                    <a:pt x="9753" y="912"/>
                  </a:lnTo>
                  <a:lnTo>
                    <a:pt x="9955" y="1013"/>
                  </a:lnTo>
                  <a:lnTo>
                    <a:pt x="10133" y="1165"/>
                  </a:lnTo>
                  <a:lnTo>
                    <a:pt x="10310" y="1317"/>
                  </a:lnTo>
                  <a:lnTo>
                    <a:pt x="10462" y="1495"/>
                  </a:lnTo>
                  <a:lnTo>
                    <a:pt x="10614" y="1697"/>
                  </a:lnTo>
                  <a:lnTo>
                    <a:pt x="10741" y="1900"/>
                  </a:lnTo>
                  <a:lnTo>
                    <a:pt x="10842" y="2103"/>
                  </a:lnTo>
                  <a:lnTo>
                    <a:pt x="10918" y="2331"/>
                  </a:lnTo>
                  <a:lnTo>
                    <a:pt x="10969" y="2559"/>
                  </a:lnTo>
                  <a:lnTo>
                    <a:pt x="11019" y="2812"/>
                  </a:lnTo>
                  <a:lnTo>
                    <a:pt x="11019" y="3040"/>
                  </a:lnTo>
                  <a:lnTo>
                    <a:pt x="11019" y="3293"/>
                  </a:lnTo>
                  <a:lnTo>
                    <a:pt x="10969" y="3546"/>
                  </a:lnTo>
                  <a:lnTo>
                    <a:pt x="10918" y="3774"/>
                  </a:lnTo>
                  <a:lnTo>
                    <a:pt x="10842" y="4002"/>
                  </a:lnTo>
                  <a:lnTo>
                    <a:pt x="10741" y="4205"/>
                  </a:lnTo>
                  <a:lnTo>
                    <a:pt x="10614" y="4408"/>
                  </a:lnTo>
                  <a:lnTo>
                    <a:pt x="10462" y="4610"/>
                  </a:lnTo>
                  <a:lnTo>
                    <a:pt x="10310" y="4788"/>
                  </a:lnTo>
                  <a:lnTo>
                    <a:pt x="10133" y="4940"/>
                  </a:lnTo>
                  <a:lnTo>
                    <a:pt x="9955" y="5066"/>
                  </a:lnTo>
                  <a:lnTo>
                    <a:pt x="9753" y="5193"/>
                  </a:lnTo>
                  <a:lnTo>
                    <a:pt x="9525" y="5294"/>
                  </a:lnTo>
                  <a:lnTo>
                    <a:pt x="9297" y="5396"/>
                  </a:lnTo>
                  <a:lnTo>
                    <a:pt x="9069" y="5446"/>
                  </a:lnTo>
                  <a:lnTo>
                    <a:pt x="8841" y="5472"/>
                  </a:lnTo>
                  <a:lnTo>
                    <a:pt x="8588" y="5497"/>
                  </a:lnTo>
                  <a:lnTo>
                    <a:pt x="8334" y="5472"/>
                  </a:lnTo>
                  <a:lnTo>
                    <a:pt x="8081" y="5446"/>
                  </a:lnTo>
                  <a:lnTo>
                    <a:pt x="7853" y="5396"/>
                  </a:lnTo>
                  <a:lnTo>
                    <a:pt x="7625" y="5294"/>
                  </a:lnTo>
                  <a:lnTo>
                    <a:pt x="7422" y="5193"/>
                  </a:lnTo>
                  <a:lnTo>
                    <a:pt x="7220" y="5066"/>
                  </a:lnTo>
                  <a:lnTo>
                    <a:pt x="7017" y="4940"/>
                  </a:lnTo>
                  <a:lnTo>
                    <a:pt x="6840" y="4788"/>
                  </a:lnTo>
                  <a:lnTo>
                    <a:pt x="6688" y="4610"/>
                  </a:lnTo>
                  <a:lnTo>
                    <a:pt x="6561" y="4408"/>
                  </a:lnTo>
                  <a:lnTo>
                    <a:pt x="6435" y="4205"/>
                  </a:lnTo>
                  <a:lnTo>
                    <a:pt x="6333" y="4002"/>
                  </a:lnTo>
                  <a:lnTo>
                    <a:pt x="6257" y="3774"/>
                  </a:lnTo>
                  <a:lnTo>
                    <a:pt x="6181" y="3546"/>
                  </a:lnTo>
                  <a:lnTo>
                    <a:pt x="6156" y="3293"/>
                  </a:lnTo>
                  <a:lnTo>
                    <a:pt x="6131" y="3040"/>
                  </a:lnTo>
                  <a:lnTo>
                    <a:pt x="6156" y="2812"/>
                  </a:lnTo>
                  <a:lnTo>
                    <a:pt x="6181" y="2559"/>
                  </a:lnTo>
                  <a:lnTo>
                    <a:pt x="6257" y="2331"/>
                  </a:lnTo>
                  <a:lnTo>
                    <a:pt x="6333" y="2103"/>
                  </a:lnTo>
                  <a:lnTo>
                    <a:pt x="6435" y="1900"/>
                  </a:lnTo>
                  <a:lnTo>
                    <a:pt x="6561" y="1697"/>
                  </a:lnTo>
                  <a:lnTo>
                    <a:pt x="6688" y="1495"/>
                  </a:lnTo>
                  <a:lnTo>
                    <a:pt x="6840" y="1317"/>
                  </a:lnTo>
                  <a:lnTo>
                    <a:pt x="7017" y="1165"/>
                  </a:lnTo>
                  <a:lnTo>
                    <a:pt x="7220" y="1013"/>
                  </a:lnTo>
                  <a:lnTo>
                    <a:pt x="7422" y="912"/>
                  </a:lnTo>
                  <a:lnTo>
                    <a:pt x="7625" y="811"/>
                  </a:lnTo>
                  <a:lnTo>
                    <a:pt x="7853" y="710"/>
                  </a:lnTo>
                  <a:lnTo>
                    <a:pt x="8081" y="659"/>
                  </a:lnTo>
                  <a:lnTo>
                    <a:pt x="8334" y="608"/>
                  </a:lnTo>
                  <a:close/>
                  <a:moveTo>
                    <a:pt x="11805" y="5700"/>
                  </a:moveTo>
                  <a:lnTo>
                    <a:pt x="13426" y="7270"/>
                  </a:lnTo>
                  <a:lnTo>
                    <a:pt x="13476" y="7346"/>
                  </a:lnTo>
                  <a:lnTo>
                    <a:pt x="13502" y="7397"/>
                  </a:lnTo>
                  <a:lnTo>
                    <a:pt x="13527" y="7473"/>
                  </a:lnTo>
                  <a:lnTo>
                    <a:pt x="13552" y="7574"/>
                  </a:lnTo>
                  <a:lnTo>
                    <a:pt x="13527" y="7650"/>
                  </a:lnTo>
                  <a:lnTo>
                    <a:pt x="13502" y="7726"/>
                  </a:lnTo>
                  <a:lnTo>
                    <a:pt x="13476" y="7802"/>
                  </a:lnTo>
                  <a:lnTo>
                    <a:pt x="13426" y="7853"/>
                  </a:lnTo>
                  <a:lnTo>
                    <a:pt x="13350" y="7903"/>
                  </a:lnTo>
                  <a:lnTo>
                    <a:pt x="13274" y="7954"/>
                  </a:lnTo>
                  <a:lnTo>
                    <a:pt x="13198" y="7979"/>
                  </a:lnTo>
                  <a:lnTo>
                    <a:pt x="13046" y="7979"/>
                  </a:lnTo>
                  <a:lnTo>
                    <a:pt x="12970" y="7954"/>
                  </a:lnTo>
                  <a:lnTo>
                    <a:pt x="12894" y="7903"/>
                  </a:lnTo>
                  <a:lnTo>
                    <a:pt x="12843" y="7853"/>
                  </a:lnTo>
                  <a:lnTo>
                    <a:pt x="11222" y="6282"/>
                  </a:lnTo>
                  <a:lnTo>
                    <a:pt x="11501" y="6029"/>
                  </a:lnTo>
                  <a:lnTo>
                    <a:pt x="11805" y="5700"/>
                  </a:lnTo>
                  <a:close/>
                  <a:moveTo>
                    <a:pt x="8588" y="0"/>
                  </a:moveTo>
                  <a:lnTo>
                    <a:pt x="8182" y="26"/>
                  </a:lnTo>
                  <a:lnTo>
                    <a:pt x="7802" y="102"/>
                  </a:lnTo>
                  <a:lnTo>
                    <a:pt x="7448" y="203"/>
                  </a:lnTo>
                  <a:lnTo>
                    <a:pt x="7093" y="380"/>
                  </a:lnTo>
                  <a:lnTo>
                    <a:pt x="6789" y="583"/>
                  </a:lnTo>
                  <a:lnTo>
                    <a:pt x="6485" y="811"/>
                  </a:lnTo>
                  <a:lnTo>
                    <a:pt x="6232" y="1089"/>
                  </a:lnTo>
                  <a:lnTo>
                    <a:pt x="6004" y="1393"/>
                  </a:lnTo>
                  <a:lnTo>
                    <a:pt x="1495" y="1393"/>
                  </a:lnTo>
                  <a:lnTo>
                    <a:pt x="1318" y="1419"/>
                  </a:lnTo>
                  <a:lnTo>
                    <a:pt x="1166" y="1444"/>
                  </a:lnTo>
                  <a:lnTo>
                    <a:pt x="1014" y="1520"/>
                  </a:lnTo>
                  <a:lnTo>
                    <a:pt x="862" y="1571"/>
                  </a:lnTo>
                  <a:lnTo>
                    <a:pt x="735" y="1672"/>
                  </a:lnTo>
                  <a:lnTo>
                    <a:pt x="609" y="1773"/>
                  </a:lnTo>
                  <a:lnTo>
                    <a:pt x="482" y="1875"/>
                  </a:lnTo>
                  <a:lnTo>
                    <a:pt x="381" y="2001"/>
                  </a:lnTo>
                  <a:lnTo>
                    <a:pt x="279" y="2128"/>
                  </a:lnTo>
                  <a:lnTo>
                    <a:pt x="203" y="2255"/>
                  </a:lnTo>
                  <a:lnTo>
                    <a:pt x="127" y="2407"/>
                  </a:lnTo>
                  <a:lnTo>
                    <a:pt x="77" y="2559"/>
                  </a:lnTo>
                  <a:lnTo>
                    <a:pt x="26" y="2711"/>
                  </a:lnTo>
                  <a:lnTo>
                    <a:pt x="1" y="2888"/>
                  </a:lnTo>
                  <a:lnTo>
                    <a:pt x="1" y="3040"/>
                  </a:lnTo>
                  <a:lnTo>
                    <a:pt x="1" y="3217"/>
                  </a:lnTo>
                  <a:lnTo>
                    <a:pt x="26" y="3395"/>
                  </a:lnTo>
                  <a:lnTo>
                    <a:pt x="77" y="3546"/>
                  </a:lnTo>
                  <a:lnTo>
                    <a:pt x="127" y="3698"/>
                  </a:lnTo>
                  <a:lnTo>
                    <a:pt x="203" y="3850"/>
                  </a:lnTo>
                  <a:lnTo>
                    <a:pt x="279" y="3977"/>
                  </a:lnTo>
                  <a:lnTo>
                    <a:pt x="381" y="4104"/>
                  </a:lnTo>
                  <a:lnTo>
                    <a:pt x="482" y="4230"/>
                  </a:lnTo>
                  <a:lnTo>
                    <a:pt x="609" y="4332"/>
                  </a:lnTo>
                  <a:lnTo>
                    <a:pt x="735" y="4433"/>
                  </a:lnTo>
                  <a:lnTo>
                    <a:pt x="862" y="4509"/>
                  </a:lnTo>
                  <a:lnTo>
                    <a:pt x="1014" y="4585"/>
                  </a:lnTo>
                  <a:lnTo>
                    <a:pt x="1166" y="4636"/>
                  </a:lnTo>
                  <a:lnTo>
                    <a:pt x="1318" y="4686"/>
                  </a:lnTo>
                  <a:lnTo>
                    <a:pt x="1495" y="4712"/>
                  </a:lnTo>
                  <a:lnTo>
                    <a:pt x="6004" y="4712"/>
                  </a:lnTo>
                  <a:lnTo>
                    <a:pt x="6232" y="5016"/>
                  </a:lnTo>
                  <a:lnTo>
                    <a:pt x="6485" y="5294"/>
                  </a:lnTo>
                  <a:lnTo>
                    <a:pt x="6789" y="5522"/>
                  </a:lnTo>
                  <a:lnTo>
                    <a:pt x="7093" y="5725"/>
                  </a:lnTo>
                  <a:lnTo>
                    <a:pt x="7448" y="5902"/>
                  </a:lnTo>
                  <a:lnTo>
                    <a:pt x="7802" y="6004"/>
                  </a:lnTo>
                  <a:lnTo>
                    <a:pt x="8182" y="6080"/>
                  </a:lnTo>
                  <a:lnTo>
                    <a:pt x="8588" y="6105"/>
                  </a:lnTo>
                  <a:lnTo>
                    <a:pt x="8841" y="6105"/>
                  </a:lnTo>
                  <a:lnTo>
                    <a:pt x="9094" y="6080"/>
                  </a:lnTo>
                  <a:lnTo>
                    <a:pt x="9348" y="6004"/>
                  </a:lnTo>
                  <a:lnTo>
                    <a:pt x="9601" y="5928"/>
                  </a:lnTo>
                  <a:lnTo>
                    <a:pt x="9829" y="5852"/>
                  </a:lnTo>
                  <a:lnTo>
                    <a:pt x="10057" y="5725"/>
                  </a:lnTo>
                  <a:lnTo>
                    <a:pt x="10285" y="5598"/>
                  </a:lnTo>
                  <a:lnTo>
                    <a:pt x="10487" y="5446"/>
                  </a:lnTo>
                  <a:lnTo>
                    <a:pt x="10842" y="5801"/>
                  </a:lnTo>
                  <a:lnTo>
                    <a:pt x="10563" y="6080"/>
                  </a:lnTo>
                  <a:lnTo>
                    <a:pt x="10513" y="6181"/>
                  </a:lnTo>
                  <a:lnTo>
                    <a:pt x="10487" y="6282"/>
                  </a:lnTo>
                  <a:lnTo>
                    <a:pt x="10513" y="6409"/>
                  </a:lnTo>
                  <a:lnTo>
                    <a:pt x="10563" y="6510"/>
                  </a:lnTo>
                  <a:lnTo>
                    <a:pt x="12412" y="8309"/>
                  </a:lnTo>
                  <a:lnTo>
                    <a:pt x="12564" y="8435"/>
                  </a:lnTo>
                  <a:lnTo>
                    <a:pt x="12742" y="8511"/>
                  </a:lnTo>
                  <a:lnTo>
                    <a:pt x="12919" y="8587"/>
                  </a:lnTo>
                  <a:lnTo>
                    <a:pt x="13324" y="8587"/>
                  </a:lnTo>
                  <a:lnTo>
                    <a:pt x="13527" y="8511"/>
                  </a:lnTo>
                  <a:lnTo>
                    <a:pt x="13704" y="8435"/>
                  </a:lnTo>
                  <a:lnTo>
                    <a:pt x="13856" y="8283"/>
                  </a:lnTo>
                  <a:lnTo>
                    <a:pt x="13983" y="8131"/>
                  </a:lnTo>
                  <a:lnTo>
                    <a:pt x="14084" y="7954"/>
                  </a:lnTo>
                  <a:lnTo>
                    <a:pt x="14135" y="7777"/>
                  </a:lnTo>
                  <a:lnTo>
                    <a:pt x="14160" y="7574"/>
                  </a:lnTo>
                  <a:lnTo>
                    <a:pt x="14135" y="7371"/>
                  </a:lnTo>
                  <a:lnTo>
                    <a:pt x="14084" y="7169"/>
                  </a:lnTo>
                  <a:lnTo>
                    <a:pt x="13983" y="6991"/>
                  </a:lnTo>
                  <a:lnTo>
                    <a:pt x="13856" y="6839"/>
                  </a:lnTo>
                  <a:lnTo>
                    <a:pt x="12033" y="5041"/>
                  </a:lnTo>
                  <a:lnTo>
                    <a:pt x="11931" y="4965"/>
                  </a:lnTo>
                  <a:lnTo>
                    <a:pt x="11805" y="4965"/>
                  </a:lnTo>
                  <a:lnTo>
                    <a:pt x="11703" y="4990"/>
                  </a:lnTo>
                  <a:lnTo>
                    <a:pt x="11602" y="5041"/>
                  </a:lnTo>
                  <a:lnTo>
                    <a:pt x="11273" y="5370"/>
                  </a:lnTo>
                  <a:lnTo>
                    <a:pt x="10918" y="5016"/>
                  </a:lnTo>
                  <a:lnTo>
                    <a:pt x="11095" y="4813"/>
                  </a:lnTo>
                  <a:lnTo>
                    <a:pt x="11222" y="4585"/>
                  </a:lnTo>
                  <a:lnTo>
                    <a:pt x="11349" y="4357"/>
                  </a:lnTo>
                  <a:lnTo>
                    <a:pt x="11450" y="4129"/>
                  </a:lnTo>
                  <a:lnTo>
                    <a:pt x="11526" y="3850"/>
                  </a:lnTo>
                  <a:lnTo>
                    <a:pt x="11602" y="3597"/>
                  </a:lnTo>
                  <a:lnTo>
                    <a:pt x="11627" y="3319"/>
                  </a:lnTo>
                  <a:lnTo>
                    <a:pt x="11653" y="3040"/>
                  </a:lnTo>
                  <a:lnTo>
                    <a:pt x="11627" y="2736"/>
                  </a:lnTo>
                  <a:lnTo>
                    <a:pt x="11577" y="2432"/>
                  </a:lnTo>
                  <a:lnTo>
                    <a:pt x="11501" y="2153"/>
                  </a:lnTo>
                  <a:lnTo>
                    <a:pt x="11399" y="1849"/>
                  </a:lnTo>
                  <a:lnTo>
                    <a:pt x="11273" y="1596"/>
                  </a:lnTo>
                  <a:lnTo>
                    <a:pt x="11121" y="1343"/>
                  </a:lnTo>
                  <a:lnTo>
                    <a:pt x="10943" y="1115"/>
                  </a:lnTo>
                  <a:lnTo>
                    <a:pt x="10741" y="887"/>
                  </a:lnTo>
                  <a:lnTo>
                    <a:pt x="10538" y="684"/>
                  </a:lnTo>
                  <a:lnTo>
                    <a:pt x="10285" y="507"/>
                  </a:lnTo>
                  <a:lnTo>
                    <a:pt x="10031" y="355"/>
                  </a:lnTo>
                  <a:lnTo>
                    <a:pt x="9778" y="228"/>
                  </a:lnTo>
                  <a:lnTo>
                    <a:pt x="9499" y="127"/>
                  </a:lnTo>
                  <a:lnTo>
                    <a:pt x="9196" y="51"/>
                  </a:lnTo>
                  <a:lnTo>
                    <a:pt x="88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2606475" y="1492500"/>
              <a:ext cx="15875" cy="15875"/>
            </a:xfrm>
            <a:custGeom>
              <a:rect b="b" l="l" r="r" t="t"/>
              <a:pathLst>
                <a:path extrusionOk="0" h="635" w="635">
                  <a:moveTo>
                    <a:pt x="330" y="1"/>
                  </a:moveTo>
                  <a:lnTo>
                    <a:pt x="204" y="26"/>
                  </a:lnTo>
                  <a:lnTo>
                    <a:pt x="102" y="102"/>
                  </a:lnTo>
                  <a:lnTo>
                    <a:pt x="26" y="204"/>
                  </a:lnTo>
                  <a:lnTo>
                    <a:pt x="1" y="305"/>
                  </a:lnTo>
                  <a:lnTo>
                    <a:pt x="26" y="432"/>
                  </a:lnTo>
                  <a:lnTo>
                    <a:pt x="102" y="533"/>
                  </a:lnTo>
                  <a:lnTo>
                    <a:pt x="204" y="609"/>
                  </a:lnTo>
                  <a:lnTo>
                    <a:pt x="330" y="634"/>
                  </a:lnTo>
                  <a:lnTo>
                    <a:pt x="432" y="609"/>
                  </a:lnTo>
                  <a:lnTo>
                    <a:pt x="533" y="533"/>
                  </a:lnTo>
                  <a:lnTo>
                    <a:pt x="609" y="432"/>
                  </a:lnTo>
                  <a:lnTo>
                    <a:pt x="634" y="305"/>
                  </a:lnTo>
                  <a:lnTo>
                    <a:pt x="609" y="204"/>
                  </a:lnTo>
                  <a:lnTo>
                    <a:pt x="533" y="102"/>
                  </a:lnTo>
                  <a:lnTo>
                    <a:pt x="432" y="26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41"/>
            <p:cNvSpPr/>
            <p:nvPr/>
          </p:nvSpPr>
          <p:spPr>
            <a:xfrm>
              <a:off x="2574825" y="1493150"/>
              <a:ext cx="15225" cy="15225"/>
            </a:xfrm>
            <a:custGeom>
              <a:rect b="b" l="l" r="r" t="t"/>
              <a:pathLst>
                <a:path extrusionOk="0" h="609" w="609">
                  <a:moveTo>
                    <a:pt x="304" y="0"/>
                  </a:moveTo>
                  <a:lnTo>
                    <a:pt x="178" y="26"/>
                  </a:lnTo>
                  <a:lnTo>
                    <a:pt x="76" y="76"/>
                  </a:lnTo>
                  <a:lnTo>
                    <a:pt x="26" y="178"/>
                  </a:lnTo>
                  <a:lnTo>
                    <a:pt x="0" y="304"/>
                  </a:lnTo>
                  <a:lnTo>
                    <a:pt x="26" y="406"/>
                  </a:lnTo>
                  <a:lnTo>
                    <a:pt x="76" y="507"/>
                  </a:lnTo>
                  <a:lnTo>
                    <a:pt x="178" y="583"/>
                  </a:lnTo>
                  <a:lnTo>
                    <a:pt x="304" y="608"/>
                  </a:lnTo>
                  <a:lnTo>
                    <a:pt x="431" y="583"/>
                  </a:lnTo>
                  <a:lnTo>
                    <a:pt x="532" y="507"/>
                  </a:lnTo>
                  <a:lnTo>
                    <a:pt x="583" y="406"/>
                  </a:lnTo>
                  <a:lnTo>
                    <a:pt x="608" y="304"/>
                  </a:lnTo>
                  <a:lnTo>
                    <a:pt x="583" y="178"/>
                  </a:lnTo>
                  <a:lnTo>
                    <a:pt x="532" y="76"/>
                  </a:lnTo>
                  <a:lnTo>
                    <a:pt x="431" y="26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2638775" y="1492500"/>
              <a:ext cx="15225" cy="15225"/>
            </a:xfrm>
            <a:custGeom>
              <a:rect b="b" l="l" r="r" t="t"/>
              <a:pathLst>
                <a:path extrusionOk="0" h="609" w="609">
                  <a:moveTo>
                    <a:pt x="305" y="1"/>
                  </a:moveTo>
                  <a:lnTo>
                    <a:pt x="203" y="26"/>
                  </a:lnTo>
                  <a:lnTo>
                    <a:pt x="102" y="77"/>
                  </a:lnTo>
                  <a:lnTo>
                    <a:pt x="26" y="178"/>
                  </a:lnTo>
                  <a:lnTo>
                    <a:pt x="1" y="305"/>
                  </a:lnTo>
                  <a:lnTo>
                    <a:pt x="26" y="432"/>
                  </a:lnTo>
                  <a:lnTo>
                    <a:pt x="102" y="533"/>
                  </a:lnTo>
                  <a:lnTo>
                    <a:pt x="203" y="584"/>
                  </a:lnTo>
                  <a:lnTo>
                    <a:pt x="305" y="609"/>
                  </a:lnTo>
                  <a:lnTo>
                    <a:pt x="431" y="584"/>
                  </a:lnTo>
                  <a:lnTo>
                    <a:pt x="533" y="533"/>
                  </a:lnTo>
                  <a:lnTo>
                    <a:pt x="609" y="432"/>
                  </a:lnTo>
                  <a:lnTo>
                    <a:pt x="609" y="305"/>
                  </a:lnTo>
                  <a:lnTo>
                    <a:pt x="609" y="178"/>
                  </a:lnTo>
                  <a:lnTo>
                    <a:pt x="533" y="77"/>
                  </a:lnTo>
                  <a:lnTo>
                    <a:pt x="431" y="2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1"/>
            <p:cNvSpPr/>
            <p:nvPr/>
          </p:nvSpPr>
          <p:spPr>
            <a:xfrm>
              <a:off x="2735675" y="1460850"/>
              <a:ext cx="47525" cy="47525"/>
            </a:xfrm>
            <a:custGeom>
              <a:rect b="b" l="l" r="r" t="t"/>
              <a:pathLst>
                <a:path extrusionOk="0" h="1901" w="1901">
                  <a:moveTo>
                    <a:pt x="330" y="0"/>
                  </a:moveTo>
                  <a:lnTo>
                    <a:pt x="203" y="26"/>
                  </a:lnTo>
                  <a:lnTo>
                    <a:pt x="102" y="102"/>
                  </a:lnTo>
                  <a:lnTo>
                    <a:pt x="26" y="203"/>
                  </a:lnTo>
                  <a:lnTo>
                    <a:pt x="0" y="304"/>
                  </a:lnTo>
                  <a:lnTo>
                    <a:pt x="26" y="431"/>
                  </a:lnTo>
                  <a:lnTo>
                    <a:pt x="102" y="532"/>
                  </a:lnTo>
                  <a:lnTo>
                    <a:pt x="203" y="608"/>
                  </a:lnTo>
                  <a:lnTo>
                    <a:pt x="330" y="634"/>
                  </a:lnTo>
                  <a:lnTo>
                    <a:pt x="507" y="634"/>
                  </a:lnTo>
                  <a:lnTo>
                    <a:pt x="684" y="710"/>
                  </a:lnTo>
                  <a:lnTo>
                    <a:pt x="862" y="786"/>
                  </a:lnTo>
                  <a:lnTo>
                    <a:pt x="988" y="912"/>
                  </a:lnTo>
                  <a:lnTo>
                    <a:pt x="1115" y="1039"/>
                  </a:lnTo>
                  <a:lnTo>
                    <a:pt x="1216" y="1216"/>
                  </a:lnTo>
                  <a:lnTo>
                    <a:pt x="1267" y="1394"/>
                  </a:lnTo>
                  <a:lnTo>
                    <a:pt x="1292" y="1571"/>
                  </a:lnTo>
                  <a:lnTo>
                    <a:pt x="1317" y="1698"/>
                  </a:lnTo>
                  <a:lnTo>
                    <a:pt x="1368" y="1799"/>
                  </a:lnTo>
                  <a:lnTo>
                    <a:pt x="1469" y="1875"/>
                  </a:lnTo>
                  <a:lnTo>
                    <a:pt x="1596" y="1900"/>
                  </a:lnTo>
                  <a:lnTo>
                    <a:pt x="1723" y="1875"/>
                  </a:lnTo>
                  <a:lnTo>
                    <a:pt x="1799" y="1799"/>
                  </a:lnTo>
                  <a:lnTo>
                    <a:pt x="1875" y="1698"/>
                  </a:lnTo>
                  <a:lnTo>
                    <a:pt x="1900" y="1571"/>
                  </a:lnTo>
                  <a:lnTo>
                    <a:pt x="1900" y="1419"/>
                  </a:lnTo>
                  <a:lnTo>
                    <a:pt x="1875" y="1267"/>
                  </a:lnTo>
                  <a:lnTo>
                    <a:pt x="1824" y="1115"/>
                  </a:lnTo>
                  <a:lnTo>
                    <a:pt x="1773" y="963"/>
                  </a:lnTo>
                  <a:lnTo>
                    <a:pt x="1621" y="710"/>
                  </a:lnTo>
                  <a:lnTo>
                    <a:pt x="1444" y="456"/>
                  </a:lnTo>
                  <a:lnTo>
                    <a:pt x="1191" y="279"/>
                  </a:lnTo>
                  <a:lnTo>
                    <a:pt x="938" y="127"/>
                  </a:lnTo>
                  <a:lnTo>
                    <a:pt x="786" y="76"/>
                  </a:lnTo>
                  <a:lnTo>
                    <a:pt x="634" y="26"/>
                  </a:lnTo>
                  <a:lnTo>
                    <a:pt x="482" y="26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41"/>
            <p:cNvSpPr/>
            <p:nvPr/>
          </p:nvSpPr>
          <p:spPr>
            <a:xfrm>
              <a:off x="2574825" y="1566600"/>
              <a:ext cx="75375" cy="15850"/>
            </a:xfrm>
            <a:custGeom>
              <a:rect b="b" l="l" r="r" t="t"/>
              <a:pathLst>
                <a:path extrusionOk="0" h="634" w="3015">
                  <a:moveTo>
                    <a:pt x="304" y="1"/>
                  </a:moveTo>
                  <a:lnTo>
                    <a:pt x="178" y="26"/>
                  </a:lnTo>
                  <a:lnTo>
                    <a:pt x="76" y="102"/>
                  </a:lnTo>
                  <a:lnTo>
                    <a:pt x="26" y="203"/>
                  </a:lnTo>
                  <a:lnTo>
                    <a:pt x="0" y="330"/>
                  </a:lnTo>
                  <a:lnTo>
                    <a:pt x="26" y="431"/>
                  </a:lnTo>
                  <a:lnTo>
                    <a:pt x="76" y="532"/>
                  </a:lnTo>
                  <a:lnTo>
                    <a:pt x="178" y="608"/>
                  </a:lnTo>
                  <a:lnTo>
                    <a:pt x="304" y="634"/>
                  </a:lnTo>
                  <a:lnTo>
                    <a:pt x="2711" y="634"/>
                  </a:lnTo>
                  <a:lnTo>
                    <a:pt x="2812" y="608"/>
                  </a:lnTo>
                  <a:lnTo>
                    <a:pt x="2913" y="532"/>
                  </a:lnTo>
                  <a:lnTo>
                    <a:pt x="2989" y="431"/>
                  </a:lnTo>
                  <a:lnTo>
                    <a:pt x="3015" y="330"/>
                  </a:lnTo>
                  <a:lnTo>
                    <a:pt x="2989" y="203"/>
                  </a:lnTo>
                  <a:lnTo>
                    <a:pt x="2913" y="102"/>
                  </a:lnTo>
                  <a:lnTo>
                    <a:pt x="2812" y="26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2667275" y="1566600"/>
              <a:ext cx="15225" cy="15850"/>
            </a:xfrm>
            <a:custGeom>
              <a:rect b="b" l="l" r="r" t="t"/>
              <a:pathLst>
                <a:path extrusionOk="0" h="634" w="609">
                  <a:moveTo>
                    <a:pt x="305" y="1"/>
                  </a:moveTo>
                  <a:lnTo>
                    <a:pt x="178" y="26"/>
                  </a:lnTo>
                  <a:lnTo>
                    <a:pt x="77" y="102"/>
                  </a:lnTo>
                  <a:lnTo>
                    <a:pt x="26" y="203"/>
                  </a:lnTo>
                  <a:lnTo>
                    <a:pt x="1" y="330"/>
                  </a:lnTo>
                  <a:lnTo>
                    <a:pt x="26" y="431"/>
                  </a:lnTo>
                  <a:lnTo>
                    <a:pt x="77" y="532"/>
                  </a:lnTo>
                  <a:lnTo>
                    <a:pt x="178" y="608"/>
                  </a:lnTo>
                  <a:lnTo>
                    <a:pt x="305" y="634"/>
                  </a:lnTo>
                  <a:lnTo>
                    <a:pt x="431" y="608"/>
                  </a:lnTo>
                  <a:lnTo>
                    <a:pt x="533" y="532"/>
                  </a:lnTo>
                  <a:lnTo>
                    <a:pt x="583" y="431"/>
                  </a:lnTo>
                  <a:lnTo>
                    <a:pt x="609" y="330"/>
                  </a:lnTo>
                  <a:lnTo>
                    <a:pt x="583" y="203"/>
                  </a:lnTo>
                  <a:lnTo>
                    <a:pt x="533" y="102"/>
                  </a:lnTo>
                  <a:lnTo>
                    <a:pt x="431" y="2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9" name="Google Shape;439;p41"/>
          <p:cNvSpPr txBox="1"/>
          <p:nvPr>
            <p:ph idx="4294967295" type="subTitle"/>
          </p:nvPr>
        </p:nvSpPr>
        <p:spPr>
          <a:xfrm>
            <a:off x="1489050" y="3678150"/>
            <a:ext cx="61659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base a la elección de los 3 atributos establecidos, el programa terminará por determinar si el usuario de la red social decide comprar o no el producto, que es el atributo resultado.</a:t>
            </a:r>
            <a:endParaRPr/>
          </a:p>
        </p:txBody>
      </p:sp>
      <p:sp>
        <p:nvSpPr>
          <p:cNvPr id="440" name="Google Shape;440;p41"/>
          <p:cNvSpPr txBox="1"/>
          <p:nvPr/>
        </p:nvSpPr>
        <p:spPr>
          <a:xfrm>
            <a:off x="6726575" y="611575"/>
            <a:ext cx="18402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2"/>
          <p:cNvSpPr txBox="1"/>
          <p:nvPr>
            <p:ph idx="8" type="title"/>
          </p:nvPr>
        </p:nvSpPr>
        <p:spPr>
          <a:xfrm>
            <a:off x="720000" y="282200"/>
            <a:ext cx="7704000" cy="4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Estadística de los atributos</a:t>
            </a:r>
            <a:endParaRPr/>
          </a:p>
        </p:txBody>
      </p:sp>
      <p:sp>
        <p:nvSpPr>
          <p:cNvPr id="446" name="Google Shape;446;p42"/>
          <p:cNvSpPr txBox="1"/>
          <p:nvPr>
            <p:ph idx="2" type="title"/>
          </p:nvPr>
        </p:nvSpPr>
        <p:spPr>
          <a:xfrm>
            <a:off x="1789078" y="1104310"/>
            <a:ext cx="2301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Género</a:t>
            </a:r>
            <a:endParaRPr/>
          </a:p>
        </p:txBody>
      </p:sp>
      <p:sp>
        <p:nvSpPr>
          <p:cNvPr id="447" name="Google Shape;447;p42"/>
          <p:cNvSpPr txBox="1"/>
          <p:nvPr>
            <p:ph idx="4" type="title"/>
          </p:nvPr>
        </p:nvSpPr>
        <p:spPr>
          <a:xfrm>
            <a:off x="1762361" y="2229125"/>
            <a:ext cx="1055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Edad</a:t>
            </a:r>
            <a:endParaRPr/>
          </a:p>
        </p:txBody>
      </p:sp>
      <p:sp>
        <p:nvSpPr>
          <p:cNvPr id="448" name="Google Shape;448;p42"/>
          <p:cNvSpPr txBox="1"/>
          <p:nvPr>
            <p:ph idx="6" type="title"/>
          </p:nvPr>
        </p:nvSpPr>
        <p:spPr>
          <a:xfrm>
            <a:off x="1768703" y="3383031"/>
            <a:ext cx="23013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Salario</a:t>
            </a:r>
            <a:endParaRPr/>
          </a:p>
        </p:txBody>
      </p:sp>
      <p:cxnSp>
        <p:nvCxnSpPr>
          <p:cNvPr id="449" name="Google Shape;449;p42"/>
          <p:cNvCxnSpPr/>
          <p:nvPr/>
        </p:nvCxnSpPr>
        <p:spPr>
          <a:xfrm>
            <a:off x="1718056" y="1181473"/>
            <a:ext cx="0" cy="7524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42"/>
          <p:cNvCxnSpPr/>
          <p:nvPr/>
        </p:nvCxnSpPr>
        <p:spPr>
          <a:xfrm>
            <a:off x="1718054" y="2289748"/>
            <a:ext cx="0" cy="7524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42"/>
          <p:cNvCxnSpPr/>
          <p:nvPr/>
        </p:nvCxnSpPr>
        <p:spPr>
          <a:xfrm>
            <a:off x="1705106" y="3482598"/>
            <a:ext cx="0" cy="7524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52" name="Google Shape;452;p42"/>
          <p:cNvGrpSpPr/>
          <p:nvPr/>
        </p:nvGrpSpPr>
        <p:grpSpPr>
          <a:xfrm>
            <a:off x="960600" y="1323370"/>
            <a:ext cx="650458" cy="530016"/>
            <a:chOff x="6986075" y="1281650"/>
            <a:chExt cx="395800" cy="395800"/>
          </a:xfrm>
        </p:grpSpPr>
        <p:sp>
          <p:nvSpPr>
            <p:cNvPr id="453" name="Google Shape;453;p42"/>
            <p:cNvSpPr/>
            <p:nvPr/>
          </p:nvSpPr>
          <p:spPr>
            <a:xfrm>
              <a:off x="6986075" y="1281650"/>
              <a:ext cx="395800" cy="395800"/>
            </a:xfrm>
            <a:custGeom>
              <a:rect b="b" l="l" r="r" t="t"/>
              <a:pathLst>
                <a:path extrusionOk="0" h="15832" w="15832">
                  <a:moveTo>
                    <a:pt x="7853" y="1292"/>
                  </a:moveTo>
                  <a:lnTo>
                    <a:pt x="8005" y="1317"/>
                  </a:lnTo>
                  <a:lnTo>
                    <a:pt x="8132" y="1342"/>
                  </a:lnTo>
                  <a:lnTo>
                    <a:pt x="8233" y="1418"/>
                  </a:lnTo>
                  <a:lnTo>
                    <a:pt x="8334" y="1494"/>
                  </a:lnTo>
                  <a:lnTo>
                    <a:pt x="8410" y="1596"/>
                  </a:lnTo>
                  <a:lnTo>
                    <a:pt x="8486" y="1722"/>
                  </a:lnTo>
                  <a:lnTo>
                    <a:pt x="8537" y="1849"/>
                  </a:lnTo>
                  <a:lnTo>
                    <a:pt x="8537" y="1976"/>
                  </a:lnTo>
                  <a:lnTo>
                    <a:pt x="8537" y="2102"/>
                  </a:lnTo>
                  <a:lnTo>
                    <a:pt x="8486" y="2229"/>
                  </a:lnTo>
                  <a:lnTo>
                    <a:pt x="8410" y="2356"/>
                  </a:lnTo>
                  <a:lnTo>
                    <a:pt x="8334" y="2457"/>
                  </a:lnTo>
                  <a:lnTo>
                    <a:pt x="8233" y="2533"/>
                  </a:lnTo>
                  <a:lnTo>
                    <a:pt x="8132" y="2609"/>
                  </a:lnTo>
                  <a:lnTo>
                    <a:pt x="8005" y="2634"/>
                  </a:lnTo>
                  <a:lnTo>
                    <a:pt x="7853" y="2660"/>
                  </a:lnTo>
                  <a:lnTo>
                    <a:pt x="7726" y="2634"/>
                  </a:lnTo>
                  <a:lnTo>
                    <a:pt x="7600" y="2609"/>
                  </a:lnTo>
                  <a:lnTo>
                    <a:pt x="7473" y="2533"/>
                  </a:lnTo>
                  <a:lnTo>
                    <a:pt x="7372" y="2457"/>
                  </a:lnTo>
                  <a:lnTo>
                    <a:pt x="7296" y="2356"/>
                  </a:lnTo>
                  <a:lnTo>
                    <a:pt x="7220" y="2229"/>
                  </a:lnTo>
                  <a:lnTo>
                    <a:pt x="7194" y="2102"/>
                  </a:lnTo>
                  <a:lnTo>
                    <a:pt x="7169" y="1976"/>
                  </a:lnTo>
                  <a:lnTo>
                    <a:pt x="7194" y="1849"/>
                  </a:lnTo>
                  <a:lnTo>
                    <a:pt x="7220" y="1722"/>
                  </a:lnTo>
                  <a:lnTo>
                    <a:pt x="7296" y="1596"/>
                  </a:lnTo>
                  <a:lnTo>
                    <a:pt x="7372" y="1494"/>
                  </a:lnTo>
                  <a:lnTo>
                    <a:pt x="7473" y="1418"/>
                  </a:lnTo>
                  <a:lnTo>
                    <a:pt x="7600" y="1342"/>
                  </a:lnTo>
                  <a:lnTo>
                    <a:pt x="7726" y="1317"/>
                  </a:lnTo>
                  <a:lnTo>
                    <a:pt x="7853" y="1292"/>
                  </a:lnTo>
                  <a:close/>
                  <a:moveTo>
                    <a:pt x="13147" y="1925"/>
                  </a:moveTo>
                  <a:lnTo>
                    <a:pt x="13248" y="1950"/>
                  </a:lnTo>
                  <a:lnTo>
                    <a:pt x="13350" y="2001"/>
                  </a:lnTo>
                  <a:lnTo>
                    <a:pt x="13426" y="2077"/>
                  </a:lnTo>
                  <a:lnTo>
                    <a:pt x="13476" y="2153"/>
                  </a:lnTo>
                  <a:lnTo>
                    <a:pt x="13527" y="2254"/>
                  </a:lnTo>
                  <a:lnTo>
                    <a:pt x="13578" y="2356"/>
                  </a:lnTo>
                  <a:lnTo>
                    <a:pt x="13578" y="2457"/>
                  </a:lnTo>
                  <a:lnTo>
                    <a:pt x="13578" y="2989"/>
                  </a:lnTo>
                  <a:lnTo>
                    <a:pt x="13578" y="3090"/>
                  </a:lnTo>
                  <a:lnTo>
                    <a:pt x="13527" y="3192"/>
                  </a:lnTo>
                  <a:lnTo>
                    <a:pt x="13476" y="3293"/>
                  </a:lnTo>
                  <a:lnTo>
                    <a:pt x="13426" y="3369"/>
                  </a:lnTo>
                  <a:lnTo>
                    <a:pt x="13350" y="3445"/>
                  </a:lnTo>
                  <a:lnTo>
                    <a:pt x="13248" y="3496"/>
                  </a:lnTo>
                  <a:lnTo>
                    <a:pt x="13147" y="3521"/>
                  </a:lnTo>
                  <a:lnTo>
                    <a:pt x="12944" y="3521"/>
                  </a:lnTo>
                  <a:lnTo>
                    <a:pt x="12843" y="3496"/>
                  </a:lnTo>
                  <a:lnTo>
                    <a:pt x="12742" y="3445"/>
                  </a:lnTo>
                  <a:lnTo>
                    <a:pt x="12666" y="3369"/>
                  </a:lnTo>
                  <a:lnTo>
                    <a:pt x="12615" y="3293"/>
                  </a:lnTo>
                  <a:lnTo>
                    <a:pt x="12564" y="3192"/>
                  </a:lnTo>
                  <a:lnTo>
                    <a:pt x="12539" y="3090"/>
                  </a:lnTo>
                  <a:lnTo>
                    <a:pt x="12514" y="2989"/>
                  </a:lnTo>
                  <a:lnTo>
                    <a:pt x="12514" y="2457"/>
                  </a:lnTo>
                  <a:lnTo>
                    <a:pt x="12539" y="2356"/>
                  </a:lnTo>
                  <a:lnTo>
                    <a:pt x="12564" y="2254"/>
                  </a:lnTo>
                  <a:lnTo>
                    <a:pt x="12615" y="2153"/>
                  </a:lnTo>
                  <a:lnTo>
                    <a:pt x="12666" y="2077"/>
                  </a:lnTo>
                  <a:lnTo>
                    <a:pt x="12742" y="2001"/>
                  </a:lnTo>
                  <a:lnTo>
                    <a:pt x="12843" y="1950"/>
                  </a:lnTo>
                  <a:lnTo>
                    <a:pt x="12944" y="1925"/>
                  </a:lnTo>
                  <a:close/>
                  <a:moveTo>
                    <a:pt x="13046" y="608"/>
                  </a:moveTo>
                  <a:lnTo>
                    <a:pt x="13274" y="633"/>
                  </a:lnTo>
                  <a:lnTo>
                    <a:pt x="13476" y="659"/>
                  </a:lnTo>
                  <a:lnTo>
                    <a:pt x="13704" y="709"/>
                  </a:lnTo>
                  <a:lnTo>
                    <a:pt x="13882" y="785"/>
                  </a:lnTo>
                  <a:lnTo>
                    <a:pt x="14084" y="887"/>
                  </a:lnTo>
                  <a:lnTo>
                    <a:pt x="14262" y="988"/>
                  </a:lnTo>
                  <a:lnTo>
                    <a:pt x="14414" y="1115"/>
                  </a:lnTo>
                  <a:lnTo>
                    <a:pt x="14591" y="1241"/>
                  </a:lnTo>
                  <a:lnTo>
                    <a:pt x="14717" y="1393"/>
                  </a:lnTo>
                  <a:lnTo>
                    <a:pt x="14844" y="1570"/>
                  </a:lnTo>
                  <a:lnTo>
                    <a:pt x="14945" y="1748"/>
                  </a:lnTo>
                  <a:lnTo>
                    <a:pt x="15047" y="1950"/>
                  </a:lnTo>
                  <a:lnTo>
                    <a:pt x="15123" y="2128"/>
                  </a:lnTo>
                  <a:lnTo>
                    <a:pt x="15173" y="2356"/>
                  </a:lnTo>
                  <a:lnTo>
                    <a:pt x="15199" y="2558"/>
                  </a:lnTo>
                  <a:lnTo>
                    <a:pt x="15224" y="2786"/>
                  </a:lnTo>
                  <a:lnTo>
                    <a:pt x="15199" y="3040"/>
                  </a:lnTo>
                  <a:lnTo>
                    <a:pt x="15148" y="3318"/>
                  </a:lnTo>
                  <a:lnTo>
                    <a:pt x="15072" y="3546"/>
                  </a:lnTo>
                  <a:lnTo>
                    <a:pt x="14971" y="3800"/>
                  </a:lnTo>
                  <a:lnTo>
                    <a:pt x="14819" y="3622"/>
                  </a:lnTo>
                  <a:lnTo>
                    <a:pt x="14667" y="3470"/>
                  </a:lnTo>
                  <a:lnTo>
                    <a:pt x="14464" y="3344"/>
                  </a:lnTo>
                  <a:lnTo>
                    <a:pt x="14236" y="3293"/>
                  </a:lnTo>
                  <a:lnTo>
                    <a:pt x="14160" y="3268"/>
                  </a:lnTo>
                  <a:lnTo>
                    <a:pt x="14186" y="3141"/>
                  </a:lnTo>
                  <a:lnTo>
                    <a:pt x="14186" y="2989"/>
                  </a:lnTo>
                  <a:lnTo>
                    <a:pt x="14186" y="2457"/>
                  </a:lnTo>
                  <a:lnTo>
                    <a:pt x="14186" y="2229"/>
                  </a:lnTo>
                  <a:lnTo>
                    <a:pt x="14110" y="2001"/>
                  </a:lnTo>
                  <a:lnTo>
                    <a:pt x="14008" y="1798"/>
                  </a:lnTo>
                  <a:lnTo>
                    <a:pt x="13856" y="1646"/>
                  </a:lnTo>
                  <a:lnTo>
                    <a:pt x="13679" y="1494"/>
                  </a:lnTo>
                  <a:lnTo>
                    <a:pt x="13502" y="1393"/>
                  </a:lnTo>
                  <a:lnTo>
                    <a:pt x="13274" y="1317"/>
                  </a:lnTo>
                  <a:lnTo>
                    <a:pt x="13046" y="1292"/>
                  </a:lnTo>
                  <a:lnTo>
                    <a:pt x="12818" y="1317"/>
                  </a:lnTo>
                  <a:lnTo>
                    <a:pt x="12615" y="1393"/>
                  </a:lnTo>
                  <a:lnTo>
                    <a:pt x="12412" y="1494"/>
                  </a:lnTo>
                  <a:lnTo>
                    <a:pt x="12235" y="1646"/>
                  </a:lnTo>
                  <a:lnTo>
                    <a:pt x="12108" y="1798"/>
                  </a:lnTo>
                  <a:lnTo>
                    <a:pt x="11982" y="2001"/>
                  </a:lnTo>
                  <a:lnTo>
                    <a:pt x="11931" y="2229"/>
                  </a:lnTo>
                  <a:lnTo>
                    <a:pt x="11906" y="2457"/>
                  </a:lnTo>
                  <a:lnTo>
                    <a:pt x="11906" y="2989"/>
                  </a:lnTo>
                  <a:lnTo>
                    <a:pt x="11906" y="3141"/>
                  </a:lnTo>
                  <a:lnTo>
                    <a:pt x="11931" y="3268"/>
                  </a:lnTo>
                  <a:lnTo>
                    <a:pt x="11855" y="3293"/>
                  </a:lnTo>
                  <a:lnTo>
                    <a:pt x="11627" y="3344"/>
                  </a:lnTo>
                  <a:lnTo>
                    <a:pt x="11450" y="3470"/>
                  </a:lnTo>
                  <a:lnTo>
                    <a:pt x="11273" y="3622"/>
                  </a:lnTo>
                  <a:lnTo>
                    <a:pt x="11146" y="3800"/>
                  </a:lnTo>
                  <a:lnTo>
                    <a:pt x="11019" y="3546"/>
                  </a:lnTo>
                  <a:lnTo>
                    <a:pt x="10943" y="3318"/>
                  </a:lnTo>
                  <a:lnTo>
                    <a:pt x="10893" y="3040"/>
                  </a:lnTo>
                  <a:lnTo>
                    <a:pt x="10893" y="2786"/>
                  </a:lnTo>
                  <a:lnTo>
                    <a:pt x="10893" y="2558"/>
                  </a:lnTo>
                  <a:lnTo>
                    <a:pt x="10918" y="2356"/>
                  </a:lnTo>
                  <a:lnTo>
                    <a:pt x="10994" y="2128"/>
                  </a:lnTo>
                  <a:lnTo>
                    <a:pt x="11045" y="1950"/>
                  </a:lnTo>
                  <a:lnTo>
                    <a:pt x="11146" y="1748"/>
                  </a:lnTo>
                  <a:lnTo>
                    <a:pt x="11247" y="1570"/>
                  </a:lnTo>
                  <a:lnTo>
                    <a:pt x="11374" y="1393"/>
                  </a:lnTo>
                  <a:lnTo>
                    <a:pt x="11526" y="1241"/>
                  </a:lnTo>
                  <a:lnTo>
                    <a:pt x="11678" y="1115"/>
                  </a:lnTo>
                  <a:lnTo>
                    <a:pt x="11830" y="988"/>
                  </a:lnTo>
                  <a:lnTo>
                    <a:pt x="12007" y="887"/>
                  </a:lnTo>
                  <a:lnTo>
                    <a:pt x="12210" y="785"/>
                  </a:lnTo>
                  <a:lnTo>
                    <a:pt x="12412" y="709"/>
                  </a:lnTo>
                  <a:lnTo>
                    <a:pt x="12615" y="659"/>
                  </a:lnTo>
                  <a:lnTo>
                    <a:pt x="12818" y="633"/>
                  </a:lnTo>
                  <a:lnTo>
                    <a:pt x="13046" y="608"/>
                  </a:lnTo>
                  <a:close/>
                  <a:moveTo>
                    <a:pt x="13831" y="3850"/>
                  </a:moveTo>
                  <a:lnTo>
                    <a:pt x="14135" y="3901"/>
                  </a:lnTo>
                  <a:lnTo>
                    <a:pt x="14287" y="3952"/>
                  </a:lnTo>
                  <a:lnTo>
                    <a:pt x="14388" y="4053"/>
                  </a:lnTo>
                  <a:lnTo>
                    <a:pt x="14464" y="4179"/>
                  </a:lnTo>
                  <a:lnTo>
                    <a:pt x="14490" y="4357"/>
                  </a:lnTo>
                  <a:lnTo>
                    <a:pt x="14490" y="4382"/>
                  </a:lnTo>
                  <a:lnTo>
                    <a:pt x="14363" y="4509"/>
                  </a:lnTo>
                  <a:lnTo>
                    <a:pt x="14186" y="4610"/>
                  </a:lnTo>
                  <a:lnTo>
                    <a:pt x="14008" y="4711"/>
                  </a:lnTo>
                  <a:lnTo>
                    <a:pt x="13831" y="4787"/>
                  </a:lnTo>
                  <a:lnTo>
                    <a:pt x="13654" y="4863"/>
                  </a:lnTo>
                  <a:lnTo>
                    <a:pt x="13451" y="4914"/>
                  </a:lnTo>
                  <a:lnTo>
                    <a:pt x="13248" y="4939"/>
                  </a:lnTo>
                  <a:lnTo>
                    <a:pt x="12843" y="4939"/>
                  </a:lnTo>
                  <a:lnTo>
                    <a:pt x="12640" y="4914"/>
                  </a:lnTo>
                  <a:lnTo>
                    <a:pt x="12438" y="4863"/>
                  </a:lnTo>
                  <a:lnTo>
                    <a:pt x="12260" y="4787"/>
                  </a:lnTo>
                  <a:lnTo>
                    <a:pt x="12083" y="4711"/>
                  </a:lnTo>
                  <a:lnTo>
                    <a:pt x="11906" y="4610"/>
                  </a:lnTo>
                  <a:lnTo>
                    <a:pt x="11754" y="4509"/>
                  </a:lnTo>
                  <a:lnTo>
                    <a:pt x="11602" y="4382"/>
                  </a:lnTo>
                  <a:lnTo>
                    <a:pt x="11602" y="4357"/>
                  </a:lnTo>
                  <a:lnTo>
                    <a:pt x="11627" y="4179"/>
                  </a:lnTo>
                  <a:lnTo>
                    <a:pt x="11703" y="4053"/>
                  </a:lnTo>
                  <a:lnTo>
                    <a:pt x="11830" y="3952"/>
                  </a:lnTo>
                  <a:lnTo>
                    <a:pt x="11982" y="3901"/>
                  </a:lnTo>
                  <a:lnTo>
                    <a:pt x="12260" y="3850"/>
                  </a:lnTo>
                  <a:lnTo>
                    <a:pt x="12438" y="3977"/>
                  </a:lnTo>
                  <a:lnTo>
                    <a:pt x="12615" y="4053"/>
                  </a:lnTo>
                  <a:lnTo>
                    <a:pt x="12818" y="4129"/>
                  </a:lnTo>
                  <a:lnTo>
                    <a:pt x="13046" y="4154"/>
                  </a:lnTo>
                  <a:lnTo>
                    <a:pt x="13274" y="4129"/>
                  </a:lnTo>
                  <a:lnTo>
                    <a:pt x="13476" y="4053"/>
                  </a:lnTo>
                  <a:lnTo>
                    <a:pt x="13654" y="3977"/>
                  </a:lnTo>
                  <a:lnTo>
                    <a:pt x="13831" y="3850"/>
                  </a:lnTo>
                  <a:close/>
                  <a:moveTo>
                    <a:pt x="8081" y="7244"/>
                  </a:moveTo>
                  <a:lnTo>
                    <a:pt x="8208" y="7295"/>
                  </a:lnTo>
                  <a:lnTo>
                    <a:pt x="8334" y="7346"/>
                  </a:lnTo>
                  <a:lnTo>
                    <a:pt x="8436" y="7447"/>
                  </a:lnTo>
                  <a:lnTo>
                    <a:pt x="8512" y="7548"/>
                  </a:lnTo>
                  <a:lnTo>
                    <a:pt x="8588" y="7650"/>
                  </a:lnTo>
                  <a:lnTo>
                    <a:pt x="8613" y="7776"/>
                  </a:lnTo>
                  <a:lnTo>
                    <a:pt x="8638" y="7928"/>
                  </a:lnTo>
                  <a:lnTo>
                    <a:pt x="8613" y="8055"/>
                  </a:lnTo>
                  <a:lnTo>
                    <a:pt x="8588" y="8182"/>
                  </a:lnTo>
                  <a:lnTo>
                    <a:pt x="8512" y="8308"/>
                  </a:lnTo>
                  <a:lnTo>
                    <a:pt x="8436" y="8410"/>
                  </a:lnTo>
                  <a:lnTo>
                    <a:pt x="8334" y="8486"/>
                  </a:lnTo>
                  <a:lnTo>
                    <a:pt x="8208" y="8536"/>
                  </a:lnTo>
                  <a:lnTo>
                    <a:pt x="8081" y="8587"/>
                  </a:lnTo>
                  <a:lnTo>
                    <a:pt x="7802" y="8587"/>
                  </a:lnTo>
                  <a:lnTo>
                    <a:pt x="7676" y="8536"/>
                  </a:lnTo>
                  <a:lnTo>
                    <a:pt x="7574" y="8486"/>
                  </a:lnTo>
                  <a:lnTo>
                    <a:pt x="7473" y="8410"/>
                  </a:lnTo>
                  <a:lnTo>
                    <a:pt x="7397" y="8308"/>
                  </a:lnTo>
                  <a:lnTo>
                    <a:pt x="7321" y="8182"/>
                  </a:lnTo>
                  <a:lnTo>
                    <a:pt x="7296" y="8055"/>
                  </a:lnTo>
                  <a:lnTo>
                    <a:pt x="7270" y="7928"/>
                  </a:lnTo>
                  <a:lnTo>
                    <a:pt x="7296" y="7776"/>
                  </a:lnTo>
                  <a:lnTo>
                    <a:pt x="7321" y="7650"/>
                  </a:lnTo>
                  <a:lnTo>
                    <a:pt x="7397" y="7548"/>
                  </a:lnTo>
                  <a:lnTo>
                    <a:pt x="7473" y="7447"/>
                  </a:lnTo>
                  <a:lnTo>
                    <a:pt x="7574" y="7346"/>
                  </a:lnTo>
                  <a:lnTo>
                    <a:pt x="7676" y="7295"/>
                  </a:lnTo>
                  <a:lnTo>
                    <a:pt x="7802" y="7244"/>
                  </a:lnTo>
                  <a:close/>
                  <a:moveTo>
                    <a:pt x="13198" y="7244"/>
                  </a:moveTo>
                  <a:lnTo>
                    <a:pt x="13324" y="7295"/>
                  </a:lnTo>
                  <a:lnTo>
                    <a:pt x="13426" y="7346"/>
                  </a:lnTo>
                  <a:lnTo>
                    <a:pt x="13527" y="7447"/>
                  </a:lnTo>
                  <a:lnTo>
                    <a:pt x="13603" y="7548"/>
                  </a:lnTo>
                  <a:lnTo>
                    <a:pt x="13679" y="7650"/>
                  </a:lnTo>
                  <a:lnTo>
                    <a:pt x="13704" y="7776"/>
                  </a:lnTo>
                  <a:lnTo>
                    <a:pt x="13730" y="7928"/>
                  </a:lnTo>
                  <a:lnTo>
                    <a:pt x="13704" y="8055"/>
                  </a:lnTo>
                  <a:lnTo>
                    <a:pt x="13679" y="8182"/>
                  </a:lnTo>
                  <a:lnTo>
                    <a:pt x="13603" y="8308"/>
                  </a:lnTo>
                  <a:lnTo>
                    <a:pt x="13527" y="8410"/>
                  </a:lnTo>
                  <a:lnTo>
                    <a:pt x="13426" y="8486"/>
                  </a:lnTo>
                  <a:lnTo>
                    <a:pt x="13324" y="8536"/>
                  </a:lnTo>
                  <a:lnTo>
                    <a:pt x="13198" y="8587"/>
                  </a:lnTo>
                  <a:lnTo>
                    <a:pt x="12919" y="8587"/>
                  </a:lnTo>
                  <a:lnTo>
                    <a:pt x="12792" y="8536"/>
                  </a:lnTo>
                  <a:lnTo>
                    <a:pt x="12666" y="8486"/>
                  </a:lnTo>
                  <a:lnTo>
                    <a:pt x="12564" y="8410"/>
                  </a:lnTo>
                  <a:lnTo>
                    <a:pt x="12488" y="8308"/>
                  </a:lnTo>
                  <a:lnTo>
                    <a:pt x="12412" y="8182"/>
                  </a:lnTo>
                  <a:lnTo>
                    <a:pt x="12387" y="8055"/>
                  </a:lnTo>
                  <a:lnTo>
                    <a:pt x="12362" y="7928"/>
                  </a:lnTo>
                  <a:lnTo>
                    <a:pt x="12387" y="7776"/>
                  </a:lnTo>
                  <a:lnTo>
                    <a:pt x="12412" y="7650"/>
                  </a:lnTo>
                  <a:lnTo>
                    <a:pt x="12488" y="7548"/>
                  </a:lnTo>
                  <a:lnTo>
                    <a:pt x="12564" y="7447"/>
                  </a:lnTo>
                  <a:lnTo>
                    <a:pt x="12666" y="7346"/>
                  </a:lnTo>
                  <a:lnTo>
                    <a:pt x="12792" y="7295"/>
                  </a:lnTo>
                  <a:lnTo>
                    <a:pt x="12919" y="7244"/>
                  </a:lnTo>
                  <a:close/>
                  <a:moveTo>
                    <a:pt x="2787" y="7042"/>
                  </a:moveTo>
                  <a:lnTo>
                    <a:pt x="2888" y="7067"/>
                  </a:lnTo>
                  <a:lnTo>
                    <a:pt x="2990" y="7092"/>
                  </a:lnTo>
                  <a:lnTo>
                    <a:pt x="3066" y="7143"/>
                  </a:lnTo>
                  <a:lnTo>
                    <a:pt x="3142" y="7219"/>
                  </a:lnTo>
                  <a:lnTo>
                    <a:pt x="3218" y="7295"/>
                  </a:lnTo>
                  <a:lnTo>
                    <a:pt x="3268" y="7371"/>
                  </a:lnTo>
                  <a:lnTo>
                    <a:pt x="3294" y="7472"/>
                  </a:lnTo>
                  <a:lnTo>
                    <a:pt x="3319" y="7574"/>
                  </a:lnTo>
                  <a:lnTo>
                    <a:pt x="3319" y="8131"/>
                  </a:lnTo>
                  <a:lnTo>
                    <a:pt x="3294" y="8232"/>
                  </a:lnTo>
                  <a:lnTo>
                    <a:pt x="3268" y="8334"/>
                  </a:lnTo>
                  <a:lnTo>
                    <a:pt x="3218" y="8435"/>
                  </a:lnTo>
                  <a:lnTo>
                    <a:pt x="3142" y="8511"/>
                  </a:lnTo>
                  <a:lnTo>
                    <a:pt x="3066" y="8562"/>
                  </a:lnTo>
                  <a:lnTo>
                    <a:pt x="2990" y="8612"/>
                  </a:lnTo>
                  <a:lnTo>
                    <a:pt x="2888" y="8638"/>
                  </a:lnTo>
                  <a:lnTo>
                    <a:pt x="2787" y="8663"/>
                  </a:lnTo>
                  <a:lnTo>
                    <a:pt x="2660" y="8638"/>
                  </a:lnTo>
                  <a:lnTo>
                    <a:pt x="2584" y="8612"/>
                  </a:lnTo>
                  <a:lnTo>
                    <a:pt x="2483" y="8562"/>
                  </a:lnTo>
                  <a:lnTo>
                    <a:pt x="2407" y="8511"/>
                  </a:lnTo>
                  <a:lnTo>
                    <a:pt x="2331" y="8435"/>
                  </a:lnTo>
                  <a:lnTo>
                    <a:pt x="2280" y="8334"/>
                  </a:lnTo>
                  <a:lnTo>
                    <a:pt x="2255" y="8232"/>
                  </a:lnTo>
                  <a:lnTo>
                    <a:pt x="2255" y="8131"/>
                  </a:lnTo>
                  <a:lnTo>
                    <a:pt x="2255" y="7574"/>
                  </a:lnTo>
                  <a:lnTo>
                    <a:pt x="2255" y="7472"/>
                  </a:lnTo>
                  <a:lnTo>
                    <a:pt x="2280" y="7371"/>
                  </a:lnTo>
                  <a:lnTo>
                    <a:pt x="2331" y="7295"/>
                  </a:lnTo>
                  <a:lnTo>
                    <a:pt x="2407" y="7219"/>
                  </a:lnTo>
                  <a:lnTo>
                    <a:pt x="2483" y="7143"/>
                  </a:lnTo>
                  <a:lnTo>
                    <a:pt x="2584" y="7092"/>
                  </a:lnTo>
                  <a:lnTo>
                    <a:pt x="2660" y="7067"/>
                  </a:lnTo>
                  <a:lnTo>
                    <a:pt x="2787" y="7042"/>
                  </a:lnTo>
                  <a:close/>
                  <a:moveTo>
                    <a:pt x="2990" y="5750"/>
                  </a:moveTo>
                  <a:lnTo>
                    <a:pt x="3218" y="5801"/>
                  </a:lnTo>
                  <a:lnTo>
                    <a:pt x="3420" y="5851"/>
                  </a:lnTo>
                  <a:lnTo>
                    <a:pt x="3623" y="5927"/>
                  </a:lnTo>
                  <a:lnTo>
                    <a:pt x="3800" y="6003"/>
                  </a:lnTo>
                  <a:lnTo>
                    <a:pt x="3977" y="6130"/>
                  </a:lnTo>
                  <a:lnTo>
                    <a:pt x="4155" y="6257"/>
                  </a:lnTo>
                  <a:lnTo>
                    <a:pt x="4307" y="6383"/>
                  </a:lnTo>
                  <a:lnTo>
                    <a:pt x="4459" y="6535"/>
                  </a:lnTo>
                  <a:lnTo>
                    <a:pt x="4585" y="6712"/>
                  </a:lnTo>
                  <a:lnTo>
                    <a:pt x="4687" y="6890"/>
                  </a:lnTo>
                  <a:lnTo>
                    <a:pt x="4763" y="7067"/>
                  </a:lnTo>
                  <a:lnTo>
                    <a:pt x="4839" y="7270"/>
                  </a:lnTo>
                  <a:lnTo>
                    <a:pt x="4889" y="7472"/>
                  </a:lnTo>
                  <a:lnTo>
                    <a:pt x="4940" y="7700"/>
                  </a:lnTo>
                  <a:lnTo>
                    <a:pt x="4940" y="7928"/>
                  </a:lnTo>
                  <a:lnTo>
                    <a:pt x="4940" y="8182"/>
                  </a:lnTo>
                  <a:lnTo>
                    <a:pt x="4889" y="8435"/>
                  </a:lnTo>
                  <a:lnTo>
                    <a:pt x="4813" y="8688"/>
                  </a:lnTo>
                  <a:lnTo>
                    <a:pt x="4687" y="8916"/>
                  </a:lnTo>
                  <a:lnTo>
                    <a:pt x="4560" y="8739"/>
                  </a:lnTo>
                  <a:lnTo>
                    <a:pt x="4383" y="8587"/>
                  </a:lnTo>
                  <a:lnTo>
                    <a:pt x="4205" y="8486"/>
                  </a:lnTo>
                  <a:lnTo>
                    <a:pt x="3977" y="8410"/>
                  </a:lnTo>
                  <a:lnTo>
                    <a:pt x="3901" y="8410"/>
                  </a:lnTo>
                  <a:lnTo>
                    <a:pt x="3927" y="8283"/>
                  </a:lnTo>
                  <a:lnTo>
                    <a:pt x="3927" y="8131"/>
                  </a:lnTo>
                  <a:lnTo>
                    <a:pt x="3927" y="7574"/>
                  </a:lnTo>
                  <a:lnTo>
                    <a:pt x="3901" y="7346"/>
                  </a:lnTo>
                  <a:lnTo>
                    <a:pt x="3826" y="7143"/>
                  </a:lnTo>
                  <a:lnTo>
                    <a:pt x="3724" y="6940"/>
                  </a:lnTo>
                  <a:lnTo>
                    <a:pt x="3598" y="6763"/>
                  </a:lnTo>
                  <a:lnTo>
                    <a:pt x="3420" y="6636"/>
                  </a:lnTo>
                  <a:lnTo>
                    <a:pt x="3218" y="6535"/>
                  </a:lnTo>
                  <a:lnTo>
                    <a:pt x="3015" y="6459"/>
                  </a:lnTo>
                  <a:lnTo>
                    <a:pt x="2787" y="6434"/>
                  </a:lnTo>
                  <a:lnTo>
                    <a:pt x="2559" y="6459"/>
                  </a:lnTo>
                  <a:lnTo>
                    <a:pt x="2331" y="6535"/>
                  </a:lnTo>
                  <a:lnTo>
                    <a:pt x="2128" y="6636"/>
                  </a:lnTo>
                  <a:lnTo>
                    <a:pt x="1976" y="6763"/>
                  </a:lnTo>
                  <a:lnTo>
                    <a:pt x="1824" y="6940"/>
                  </a:lnTo>
                  <a:lnTo>
                    <a:pt x="1723" y="7143"/>
                  </a:lnTo>
                  <a:lnTo>
                    <a:pt x="1647" y="7346"/>
                  </a:lnTo>
                  <a:lnTo>
                    <a:pt x="1622" y="7574"/>
                  </a:lnTo>
                  <a:lnTo>
                    <a:pt x="1622" y="8131"/>
                  </a:lnTo>
                  <a:lnTo>
                    <a:pt x="1647" y="8283"/>
                  </a:lnTo>
                  <a:lnTo>
                    <a:pt x="1672" y="8410"/>
                  </a:lnTo>
                  <a:lnTo>
                    <a:pt x="1596" y="8410"/>
                  </a:lnTo>
                  <a:lnTo>
                    <a:pt x="1368" y="8486"/>
                  </a:lnTo>
                  <a:lnTo>
                    <a:pt x="1166" y="8587"/>
                  </a:lnTo>
                  <a:lnTo>
                    <a:pt x="989" y="8739"/>
                  </a:lnTo>
                  <a:lnTo>
                    <a:pt x="862" y="8916"/>
                  </a:lnTo>
                  <a:lnTo>
                    <a:pt x="761" y="8688"/>
                  </a:lnTo>
                  <a:lnTo>
                    <a:pt x="685" y="8435"/>
                  </a:lnTo>
                  <a:lnTo>
                    <a:pt x="634" y="8182"/>
                  </a:lnTo>
                  <a:lnTo>
                    <a:pt x="609" y="7928"/>
                  </a:lnTo>
                  <a:lnTo>
                    <a:pt x="634" y="7700"/>
                  </a:lnTo>
                  <a:lnTo>
                    <a:pt x="659" y="7472"/>
                  </a:lnTo>
                  <a:lnTo>
                    <a:pt x="710" y="7270"/>
                  </a:lnTo>
                  <a:lnTo>
                    <a:pt x="786" y="7067"/>
                  </a:lnTo>
                  <a:lnTo>
                    <a:pt x="887" y="6890"/>
                  </a:lnTo>
                  <a:lnTo>
                    <a:pt x="989" y="6712"/>
                  </a:lnTo>
                  <a:lnTo>
                    <a:pt x="1115" y="6535"/>
                  </a:lnTo>
                  <a:lnTo>
                    <a:pt x="1242" y="6383"/>
                  </a:lnTo>
                  <a:lnTo>
                    <a:pt x="1394" y="6257"/>
                  </a:lnTo>
                  <a:lnTo>
                    <a:pt x="1571" y="6130"/>
                  </a:lnTo>
                  <a:lnTo>
                    <a:pt x="1748" y="6003"/>
                  </a:lnTo>
                  <a:lnTo>
                    <a:pt x="1926" y="5927"/>
                  </a:lnTo>
                  <a:lnTo>
                    <a:pt x="2128" y="5851"/>
                  </a:lnTo>
                  <a:lnTo>
                    <a:pt x="2331" y="5801"/>
                  </a:lnTo>
                  <a:lnTo>
                    <a:pt x="2559" y="5750"/>
                  </a:lnTo>
                  <a:close/>
                  <a:moveTo>
                    <a:pt x="3547" y="8967"/>
                  </a:moveTo>
                  <a:lnTo>
                    <a:pt x="3851" y="9018"/>
                  </a:lnTo>
                  <a:lnTo>
                    <a:pt x="4003" y="9094"/>
                  </a:lnTo>
                  <a:lnTo>
                    <a:pt x="4129" y="9195"/>
                  </a:lnTo>
                  <a:lnTo>
                    <a:pt x="4205" y="9321"/>
                  </a:lnTo>
                  <a:lnTo>
                    <a:pt x="4231" y="9473"/>
                  </a:lnTo>
                  <a:lnTo>
                    <a:pt x="4231" y="9524"/>
                  </a:lnTo>
                  <a:lnTo>
                    <a:pt x="4028" y="9676"/>
                  </a:lnTo>
                  <a:lnTo>
                    <a:pt x="3800" y="9828"/>
                  </a:lnTo>
                  <a:lnTo>
                    <a:pt x="3547" y="9929"/>
                  </a:lnTo>
                  <a:lnTo>
                    <a:pt x="3294" y="10031"/>
                  </a:lnTo>
                  <a:lnTo>
                    <a:pt x="3040" y="9575"/>
                  </a:lnTo>
                  <a:lnTo>
                    <a:pt x="2990" y="9524"/>
                  </a:lnTo>
                  <a:lnTo>
                    <a:pt x="2939" y="9473"/>
                  </a:lnTo>
                  <a:lnTo>
                    <a:pt x="2863" y="9448"/>
                  </a:lnTo>
                  <a:lnTo>
                    <a:pt x="2787" y="9423"/>
                  </a:lnTo>
                  <a:lnTo>
                    <a:pt x="2711" y="9448"/>
                  </a:lnTo>
                  <a:lnTo>
                    <a:pt x="2635" y="9473"/>
                  </a:lnTo>
                  <a:lnTo>
                    <a:pt x="2559" y="9524"/>
                  </a:lnTo>
                  <a:lnTo>
                    <a:pt x="2508" y="9575"/>
                  </a:lnTo>
                  <a:lnTo>
                    <a:pt x="2255" y="10031"/>
                  </a:lnTo>
                  <a:lnTo>
                    <a:pt x="2002" y="9929"/>
                  </a:lnTo>
                  <a:lnTo>
                    <a:pt x="1748" y="9828"/>
                  </a:lnTo>
                  <a:lnTo>
                    <a:pt x="1520" y="9701"/>
                  </a:lnTo>
                  <a:lnTo>
                    <a:pt x="1318" y="9524"/>
                  </a:lnTo>
                  <a:lnTo>
                    <a:pt x="1318" y="9473"/>
                  </a:lnTo>
                  <a:lnTo>
                    <a:pt x="1343" y="9321"/>
                  </a:lnTo>
                  <a:lnTo>
                    <a:pt x="1444" y="9195"/>
                  </a:lnTo>
                  <a:lnTo>
                    <a:pt x="1546" y="9094"/>
                  </a:lnTo>
                  <a:lnTo>
                    <a:pt x="1698" y="9018"/>
                  </a:lnTo>
                  <a:lnTo>
                    <a:pt x="2002" y="8967"/>
                  </a:lnTo>
                  <a:lnTo>
                    <a:pt x="2179" y="9094"/>
                  </a:lnTo>
                  <a:lnTo>
                    <a:pt x="2356" y="9195"/>
                  </a:lnTo>
                  <a:lnTo>
                    <a:pt x="2559" y="9245"/>
                  </a:lnTo>
                  <a:lnTo>
                    <a:pt x="2787" y="9271"/>
                  </a:lnTo>
                  <a:lnTo>
                    <a:pt x="2990" y="9245"/>
                  </a:lnTo>
                  <a:lnTo>
                    <a:pt x="3192" y="9195"/>
                  </a:lnTo>
                  <a:lnTo>
                    <a:pt x="3395" y="9094"/>
                  </a:lnTo>
                  <a:lnTo>
                    <a:pt x="3547" y="8967"/>
                  </a:lnTo>
                  <a:close/>
                  <a:moveTo>
                    <a:pt x="2787" y="10360"/>
                  </a:moveTo>
                  <a:lnTo>
                    <a:pt x="4205" y="12842"/>
                  </a:lnTo>
                  <a:lnTo>
                    <a:pt x="1343" y="12842"/>
                  </a:lnTo>
                  <a:lnTo>
                    <a:pt x="2787" y="10360"/>
                  </a:lnTo>
                  <a:close/>
                  <a:moveTo>
                    <a:pt x="13046" y="12184"/>
                  </a:moveTo>
                  <a:lnTo>
                    <a:pt x="13147" y="12209"/>
                  </a:lnTo>
                  <a:lnTo>
                    <a:pt x="13248" y="12234"/>
                  </a:lnTo>
                  <a:lnTo>
                    <a:pt x="13350" y="12285"/>
                  </a:lnTo>
                  <a:lnTo>
                    <a:pt x="13426" y="12336"/>
                  </a:lnTo>
                  <a:lnTo>
                    <a:pt x="13502" y="12412"/>
                  </a:lnTo>
                  <a:lnTo>
                    <a:pt x="13527" y="12513"/>
                  </a:lnTo>
                  <a:lnTo>
                    <a:pt x="13578" y="12614"/>
                  </a:lnTo>
                  <a:lnTo>
                    <a:pt x="13578" y="12716"/>
                  </a:lnTo>
                  <a:lnTo>
                    <a:pt x="13578" y="13273"/>
                  </a:lnTo>
                  <a:lnTo>
                    <a:pt x="13578" y="13374"/>
                  </a:lnTo>
                  <a:lnTo>
                    <a:pt x="13527" y="13476"/>
                  </a:lnTo>
                  <a:lnTo>
                    <a:pt x="13502" y="13552"/>
                  </a:lnTo>
                  <a:lnTo>
                    <a:pt x="13426" y="13628"/>
                  </a:lnTo>
                  <a:lnTo>
                    <a:pt x="13350" y="13704"/>
                  </a:lnTo>
                  <a:lnTo>
                    <a:pt x="13248" y="13754"/>
                  </a:lnTo>
                  <a:lnTo>
                    <a:pt x="13147" y="13780"/>
                  </a:lnTo>
                  <a:lnTo>
                    <a:pt x="13046" y="13805"/>
                  </a:lnTo>
                  <a:lnTo>
                    <a:pt x="12944" y="13780"/>
                  </a:lnTo>
                  <a:lnTo>
                    <a:pt x="12843" y="13754"/>
                  </a:lnTo>
                  <a:lnTo>
                    <a:pt x="12742" y="13704"/>
                  </a:lnTo>
                  <a:lnTo>
                    <a:pt x="12666" y="13628"/>
                  </a:lnTo>
                  <a:lnTo>
                    <a:pt x="12615" y="13552"/>
                  </a:lnTo>
                  <a:lnTo>
                    <a:pt x="12564" y="13476"/>
                  </a:lnTo>
                  <a:lnTo>
                    <a:pt x="12539" y="13374"/>
                  </a:lnTo>
                  <a:lnTo>
                    <a:pt x="12514" y="13273"/>
                  </a:lnTo>
                  <a:lnTo>
                    <a:pt x="12514" y="12716"/>
                  </a:lnTo>
                  <a:lnTo>
                    <a:pt x="12539" y="12614"/>
                  </a:lnTo>
                  <a:lnTo>
                    <a:pt x="12564" y="12513"/>
                  </a:lnTo>
                  <a:lnTo>
                    <a:pt x="12615" y="12412"/>
                  </a:lnTo>
                  <a:lnTo>
                    <a:pt x="12666" y="12336"/>
                  </a:lnTo>
                  <a:lnTo>
                    <a:pt x="12742" y="12285"/>
                  </a:lnTo>
                  <a:lnTo>
                    <a:pt x="12843" y="12234"/>
                  </a:lnTo>
                  <a:lnTo>
                    <a:pt x="12944" y="12209"/>
                  </a:lnTo>
                  <a:lnTo>
                    <a:pt x="13046" y="12184"/>
                  </a:lnTo>
                  <a:close/>
                  <a:moveTo>
                    <a:pt x="13274" y="10892"/>
                  </a:moveTo>
                  <a:lnTo>
                    <a:pt x="13476" y="10917"/>
                  </a:lnTo>
                  <a:lnTo>
                    <a:pt x="13704" y="10993"/>
                  </a:lnTo>
                  <a:lnTo>
                    <a:pt x="13882" y="11044"/>
                  </a:lnTo>
                  <a:lnTo>
                    <a:pt x="14084" y="11145"/>
                  </a:lnTo>
                  <a:lnTo>
                    <a:pt x="14262" y="11247"/>
                  </a:lnTo>
                  <a:lnTo>
                    <a:pt x="14439" y="11373"/>
                  </a:lnTo>
                  <a:lnTo>
                    <a:pt x="14591" y="11525"/>
                  </a:lnTo>
                  <a:lnTo>
                    <a:pt x="14717" y="11677"/>
                  </a:lnTo>
                  <a:lnTo>
                    <a:pt x="14844" y="11829"/>
                  </a:lnTo>
                  <a:lnTo>
                    <a:pt x="14945" y="12006"/>
                  </a:lnTo>
                  <a:lnTo>
                    <a:pt x="15047" y="12209"/>
                  </a:lnTo>
                  <a:lnTo>
                    <a:pt x="15123" y="12412"/>
                  </a:lnTo>
                  <a:lnTo>
                    <a:pt x="15173" y="12614"/>
                  </a:lnTo>
                  <a:lnTo>
                    <a:pt x="15199" y="12817"/>
                  </a:lnTo>
                  <a:lnTo>
                    <a:pt x="15224" y="13045"/>
                  </a:lnTo>
                  <a:lnTo>
                    <a:pt x="15199" y="13324"/>
                  </a:lnTo>
                  <a:lnTo>
                    <a:pt x="15148" y="13577"/>
                  </a:lnTo>
                  <a:lnTo>
                    <a:pt x="15072" y="13830"/>
                  </a:lnTo>
                  <a:lnTo>
                    <a:pt x="14971" y="14058"/>
                  </a:lnTo>
                  <a:lnTo>
                    <a:pt x="14819" y="13881"/>
                  </a:lnTo>
                  <a:lnTo>
                    <a:pt x="14667" y="13729"/>
                  </a:lnTo>
                  <a:lnTo>
                    <a:pt x="14464" y="13628"/>
                  </a:lnTo>
                  <a:lnTo>
                    <a:pt x="14236" y="13552"/>
                  </a:lnTo>
                  <a:lnTo>
                    <a:pt x="14160" y="13552"/>
                  </a:lnTo>
                  <a:lnTo>
                    <a:pt x="14186" y="13400"/>
                  </a:lnTo>
                  <a:lnTo>
                    <a:pt x="14211" y="13273"/>
                  </a:lnTo>
                  <a:lnTo>
                    <a:pt x="14211" y="12716"/>
                  </a:lnTo>
                  <a:lnTo>
                    <a:pt x="14186" y="12488"/>
                  </a:lnTo>
                  <a:lnTo>
                    <a:pt x="14110" y="12260"/>
                  </a:lnTo>
                  <a:lnTo>
                    <a:pt x="14008" y="12082"/>
                  </a:lnTo>
                  <a:lnTo>
                    <a:pt x="13856" y="11905"/>
                  </a:lnTo>
                  <a:lnTo>
                    <a:pt x="13679" y="11753"/>
                  </a:lnTo>
                  <a:lnTo>
                    <a:pt x="13502" y="11652"/>
                  </a:lnTo>
                  <a:lnTo>
                    <a:pt x="13274" y="11601"/>
                  </a:lnTo>
                  <a:lnTo>
                    <a:pt x="13046" y="11576"/>
                  </a:lnTo>
                  <a:lnTo>
                    <a:pt x="12818" y="11601"/>
                  </a:lnTo>
                  <a:lnTo>
                    <a:pt x="12615" y="11652"/>
                  </a:lnTo>
                  <a:lnTo>
                    <a:pt x="12412" y="11753"/>
                  </a:lnTo>
                  <a:lnTo>
                    <a:pt x="12235" y="11905"/>
                  </a:lnTo>
                  <a:lnTo>
                    <a:pt x="12108" y="12082"/>
                  </a:lnTo>
                  <a:lnTo>
                    <a:pt x="11982" y="12260"/>
                  </a:lnTo>
                  <a:lnTo>
                    <a:pt x="11931" y="12488"/>
                  </a:lnTo>
                  <a:lnTo>
                    <a:pt x="11906" y="12716"/>
                  </a:lnTo>
                  <a:lnTo>
                    <a:pt x="11906" y="13273"/>
                  </a:lnTo>
                  <a:lnTo>
                    <a:pt x="11906" y="13400"/>
                  </a:lnTo>
                  <a:lnTo>
                    <a:pt x="11931" y="13552"/>
                  </a:lnTo>
                  <a:lnTo>
                    <a:pt x="11855" y="13552"/>
                  </a:lnTo>
                  <a:lnTo>
                    <a:pt x="11627" y="13628"/>
                  </a:lnTo>
                  <a:lnTo>
                    <a:pt x="11450" y="13729"/>
                  </a:lnTo>
                  <a:lnTo>
                    <a:pt x="11273" y="13881"/>
                  </a:lnTo>
                  <a:lnTo>
                    <a:pt x="11146" y="14058"/>
                  </a:lnTo>
                  <a:lnTo>
                    <a:pt x="11019" y="13830"/>
                  </a:lnTo>
                  <a:lnTo>
                    <a:pt x="10943" y="13577"/>
                  </a:lnTo>
                  <a:lnTo>
                    <a:pt x="10893" y="13324"/>
                  </a:lnTo>
                  <a:lnTo>
                    <a:pt x="10893" y="13045"/>
                  </a:lnTo>
                  <a:lnTo>
                    <a:pt x="10893" y="12817"/>
                  </a:lnTo>
                  <a:lnTo>
                    <a:pt x="10918" y="12614"/>
                  </a:lnTo>
                  <a:lnTo>
                    <a:pt x="10994" y="12412"/>
                  </a:lnTo>
                  <a:lnTo>
                    <a:pt x="11045" y="12209"/>
                  </a:lnTo>
                  <a:lnTo>
                    <a:pt x="11146" y="12006"/>
                  </a:lnTo>
                  <a:lnTo>
                    <a:pt x="11247" y="11829"/>
                  </a:lnTo>
                  <a:lnTo>
                    <a:pt x="11374" y="11677"/>
                  </a:lnTo>
                  <a:lnTo>
                    <a:pt x="11526" y="11525"/>
                  </a:lnTo>
                  <a:lnTo>
                    <a:pt x="11678" y="11373"/>
                  </a:lnTo>
                  <a:lnTo>
                    <a:pt x="11830" y="11247"/>
                  </a:lnTo>
                  <a:lnTo>
                    <a:pt x="12007" y="11145"/>
                  </a:lnTo>
                  <a:lnTo>
                    <a:pt x="12210" y="11044"/>
                  </a:lnTo>
                  <a:lnTo>
                    <a:pt x="12412" y="10993"/>
                  </a:lnTo>
                  <a:lnTo>
                    <a:pt x="12615" y="10917"/>
                  </a:lnTo>
                  <a:lnTo>
                    <a:pt x="12818" y="10892"/>
                  </a:lnTo>
                  <a:close/>
                  <a:moveTo>
                    <a:pt x="7904" y="13172"/>
                  </a:moveTo>
                  <a:lnTo>
                    <a:pt x="8056" y="13197"/>
                  </a:lnTo>
                  <a:lnTo>
                    <a:pt x="8182" y="13222"/>
                  </a:lnTo>
                  <a:lnTo>
                    <a:pt x="8284" y="13298"/>
                  </a:lnTo>
                  <a:lnTo>
                    <a:pt x="8385" y="13374"/>
                  </a:lnTo>
                  <a:lnTo>
                    <a:pt x="8486" y="13476"/>
                  </a:lnTo>
                  <a:lnTo>
                    <a:pt x="8537" y="13602"/>
                  </a:lnTo>
                  <a:lnTo>
                    <a:pt x="8588" y="13729"/>
                  </a:lnTo>
                  <a:lnTo>
                    <a:pt x="8588" y="13856"/>
                  </a:lnTo>
                  <a:lnTo>
                    <a:pt x="8588" y="13982"/>
                  </a:lnTo>
                  <a:lnTo>
                    <a:pt x="8537" y="14109"/>
                  </a:lnTo>
                  <a:lnTo>
                    <a:pt x="8486" y="14236"/>
                  </a:lnTo>
                  <a:lnTo>
                    <a:pt x="8385" y="14337"/>
                  </a:lnTo>
                  <a:lnTo>
                    <a:pt x="8284" y="14413"/>
                  </a:lnTo>
                  <a:lnTo>
                    <a:pt x="8182" y="14489"/>
                  </a:lnTo>
                  <a:lnTo>
                    <a:pt x="8056" y="14514"/>
                  </a:lnTo>
                  <a:lnTo>
                    <a:pt x="7904" y="14539"/>
                  </a:lnTo>
                  <a:lnTo>
                    <a:pt x="7777" y="14514"/>
                  </a:lnTo>
                  <a:lnTo>
                    <a:pt x="7650" y="14489"/>
                  </a:lnTo>
                  <a:lnTo>
                    <a:pt x="7524" y="14413"/>
                  </a:lnTo>
                  <a:lnTo>
                    <a:pt x="7422" y="14337"/>
                  </a:lnTo>
                  <a:lnTo>
                    <a:pt x="7346" y="14236"/>
                  </a:lnTo>
                  <a:lnTo>
                    <a:pt x="7296" y="14109"/>
                  </a:lnTo>
                  <a:lnTo>
                    <a:pt x="7245" y="13982"/>
                  </a:lnTo>
                  <a:lnTo>
                    <a:pt x="7220" y="13856"/>
                  </a:lnTo>
                  <a:lnTo>
                    <a:pt x="7245" y="13729"/>
                  </a:lnTo>
                  <a:lnTo>
                    <a:pt x="7296" y="13602"/>
                  </a:lnTo>
                  <a:lnTo>
                    <a:pt x="7346" y="13476"/>
                  </a:lnTo>
                  <a:lnTo>
                    <a:pt x="7422" y="13374"/>
                  </a:lnTo>
                  <a:lnTo>
                    <a:pt x="7524" y="13298"/>
                  </a:lnTo>
                  <a:lnTo>
                    <a:pt x="7650" y="13222"/>
                  </a:lnTo>
                  <a:lnTo>
                    <a:pt x="7777" y="13197"/>
                  </a:lnTo>
                  <a:lnTo>
                    <a:pt x="7904" y="13172"/>
                  </a:lnTo>
                  <a:close/>
                  <a:moveTo>
                    <a:pt x="3268" y="13450"/>
                  </a:moveTo>
                  <a:lnTo>
                    <a:pt x="3268" y="15223"/>
                  </a:lnTo>
                  <a:lnTo>
                    <a:pt x="2280" y="15223"/>
                  </a:lnTo>
                  <a:lnTo>
                    <a:pt x="2280" y="13450"/>
                  </a:lnTo>
                  <a:close/>
                  <a:moveTo>
                    <a:pt x="13831" y="14109"/>
                  </a:moveTo>
                  <a:lnTo>
                    <a:pt x="14135" y="14160"/>
                  </a:lnTo>
                  <a:lnTo>
                    <a:pt x="14287" y="14210"/>
                  </a:lnTo>
                  <a:lnTo>
                    <a:pt x="14388" y="14312"/>
                  </a:lnTo>
                  <a:lnTo>
                    <a:pt x="14464" y="14464"/>
                  </a:lnTo>
                  <a:lnTo>
                    <a:pt x="14515" y="14615"/>
                  </a:lnTo>
                  <a:lnTo>
                    <a:pt x="14515" y="14641"/>
                  </a:lnTo>
                  <a:lnTo>
                    <a:pt x="14363" y="14767"/>
                  </a:lnTo>
                  <a:lnTo>
                    <a:pt x="14186" y="14894"/>
                  </a:lnTo>
                  <a:lnTo>
                    <a:pt x="14034" y="14995"/>
                  </a:lnTo>
                  <a:lnTo>
                    <a:pt x="13831" y="15071"/>
                  </a:lnTo>
                  <a:lnTo>
                    <a:pt x="13654" y="15122"/>
                  </a:lnTo>
                  <a:lnTo>
                    <a:pt x="13451" y="15173"/>
                  </a:lnTo>
                  <a:lnTo>
                    <a:pt x="13248" y="15198"/>
                  </a:lnTo>
                  <a:lnTo>
                    <a:pt x="13046" y="15223"/>
                  </a:lnTo>
                  <a:lnTo>
                    <a:pt x="12843" y="15198"/>
                  </a:lnTo>
                  <a:lnTo>
                    <a:pt x="12640" y="15173"/>
                  </a:lnTo>
                  <a:lnTo>
                    <a:pt x="12438" y="15122"/>
                  </a:lnTo>
                  <a:lnTo>
                    <a:pt x="12260" y="15071"/>
                  </a:lnTo>
                  <a:lnTo>
                    <a:pt x="12083" y="14995"/>
                  </a:lnTo>
                  <a:lnTo>
                    <a:pt x="11906" y="14894"/>
                  </a:lnTo>
                  <a:lnTo>
                    <a:pt x="11754" y="14767"/>
                  </a:lnTo>
                  <a:lnTo>
                    <a:pt x="11602" y="14641"/>
                  </a:lnTo>
                  <a:lnTo>
                    <a:pt x="11602" y="14615"/>
                  </a:lnTo>
                  <a:lnTo>
                    <a:pt x="11627" y="14464"/>
                  </a:lnTo>
                  <a:lnTo>
                    <a:pt x="11703" y="14312"/>
                  </a:lnTo>
                  <a:lnTo>
                    <a:pt x="11830" y="14210"/>
                  </a:lnTo>
                  <a:lnTo>
                    <a:pt x="11982" y="14160"/>
                  </a:lnTo>
                  <a:lnTo>
                    <a:pt x="12260" y="14109"/>
                  </a:lnTo>
                  <a:lnTo>
                    <a:pt x="12438" y="14236"/>
                  </a:lnTo>
                  <a:lnTo>
                    <a:pt x="12615" y="14337"/>
                  </a:lnTo>
                  <a:lnTo>
                    <a:pt x="12843" y="14388"/>
                  </a:lnTo>
                  <a:lnTo>
                    <a:pt x="13046" y="14413"/>
                  </a:lnTo>
                  <a:lnTo>
                    <a:pt x="13274" y="14388"/>
                  </a:lnTo>
                  <a:lnTo>
                    <a:pt x="13476" y="14337"/>
                  </a:lnTo>
                  <a:lnTo>
                    <a:pt x="13654" y="14236"/>
                  </a:lnTo>
                  <a:lnTo>
                    <a:pt x="13831" y="14109"/>
                  </a:lnTo>
                  <a:close/>
                  <a:moveTo>
                    <a:pt x="12843" y="0"/>
                  </a:moveTo>
                  <a:lnTo>
                    <a:pt x="12640" y="25"/>
                  </a:lnTo>
                  <a:lnTo>
                    <a:pt x="12438" y="76"/>
                  </a:lnTo>
                  <a:lnTo>
                    <a:pt x="12235" y="127"/>
                  </a:lnTo>
                  <a:lnTo>
                    <a:pt x="11855" y="279"/>
                  </a:lnTo>
                  <a:lnTo>
                    <a:pt x="11501" y="456"/>
                  </a:lnTo>
                  <a:lnTo>
                    <a:pt x="11197" y="709"/>
                  </a:lnTo>
                  <a:lnTo>
                    <a:pt x="10918" y="988"/>
                  </a:lnTo>
                  <a:lnTo>
                    <a:pt x="10690" y="1317"/>
                  </a:lnTo>
                  <a:lnTo>
                    <a:pt x="10487" y="1672"/>
                  </a:lnTo>
                  <a:lnTo>
                    <a:pt x="9120" y="1672"/>
                  </a:lnTo>
                  <a:lnTo>
                    <a:pt x="9044" y="1469"/>
                  </a:lnTo>
                  <a:lnTo>
                    <a:pt x="8942" y="1267"/>
                  </a:lnTo>
                  <a:lnTo>
                    <a:pt x="8816" y="1115"/>
                  </a:lnTo>
                  <a:lnTo>
                    <a:pt x="8664" y="963"/>
                  </a:lnTo>
                  <a:lnTo>
                    <a:pt x="8486" y="836"/>
                  </a:lnTo>
                  <a:lnTo>
                    <a:pt x="8284" y="760"/>
                  </a:lnTo>
                  <a:lnTo>
                    <a:pt x="8081" y="684"/>
                  </a:lnTo>
                  <a:lnTo>
                    <a:pt x="7853" y="684"/>
                  </a:lnTo>
                  <a:lnTo>
                    <a:pt x="7600" y="709"/>
                  </a:lnTo>
                  <a:lnTo>
                    <a:pt x="7346" y="785"/>
                  </a:lnTo>
                  <a:lnTo>
                    <a:pt x="7144" y="912"/>
                  </a:lnTo>
                  <a:lnTo>
                    <a:pt x="6941" y="1064"/>
                  </a:lnTo>
                  <a:lnTo>
                    <a:pt x="6789" y="1241"/>
                  </a:lnTo>
                  <a:lnTo>
                    <a:pt x="6662" y="1469"/>
                  </a:lnTo>
                  <a:lnTo>
                    <a:pt x="6586" y="1722"/>
                  </a:lnTo>
                  <a:lnTo>
                    <a:pt x="6561" y="1976"/>
                  </a:lnTo>
                  <a:lnTo>
                    <a:pt x="6586" y="2229"/>
                  </a:lnTo>
                  <a:lnTo>
                    <a:pt x="6662" y="2482"/>
                  </a:lnTo>
                  <a:lnTo>
                    <a:pt x="6789" y="2710"/>
                  </a:lnTo>
                  <a:lnTo>
                    <a:pt x="6941" y="2888"/>
                  </a:lnTo>
                  <a:lnTo>
                    <a:pt x="7144" y="3065"/>
                  </a:lnTo>
                  <a:lnTo>
                    <a:pt x="7346" y="3166"/>
                  </a:lnTo>
                  <a:lnTo>
                    <a:pt x="7600" y="3242"/>
                  </a:lnTo>
                  <a:lnTo>
                    <a:pt x="7853" y="3268"/>
                  </a:lnTo>
                  <a:lnTo>
                    <a:pt x="8081" y="3268"/>
                  </a:lnTo>
                  <a:lnTo>
                    <a:pt x="8284" y="3192"/>
                  </a:lnTo>
                  <a:lnTo>
                    <a:pt x="8486" y="3116"/>
                  </a:lnTo>
                  <a:lnTo>
                    <a:pt x="8664" y="2989"/>
                  </a:lnTo>
                  <a:lnTo>
                    <a:pt x="8816" y="2837"/>
                  </a:lnTo>
                  <a:lnTo>
                    <a:pt x="8942" y="2685"/>
                  </a:lnTo>
                  <a:lnTo>
                    <a:pt x="9044" y="2482"/>
                  </a:lnTo>
                  <a:lnTo>
                    <a:pt x="9120" y="2280"/>
                  </a:lnTo>
                  <a:lnTo>
                    <a:pt x="10310" y="2280"/>
                  </a:lnTo>
                  <a:lnTo>
                    <a:pt x="10285" y="2533"/>
                  </a:lnTo>
                  <a:lnTo>
                    <a:pt x="10259" y="2786"/>
                  </a:lnTo>
                  <a:lnTo>
                    <a:pt x="10285" y="3040"/>
                  </a:lnTo>
                  <a:lnTo>
                    <a:pt x="10310" y="3293"/>
                  </a:lnTo>
                  <a:lnTo>
                    <a:pt x="10386" y="3546"/>
                  </a:lnTo>
                  <a:lnTo>
                    <a:pt x="10462" y="3800"/>
                  </a:lnTo>
                  <a:lnTo>
                    <a:pt x="10563" y="4027"/>
                  </a:lnTo>
                  <a:lnTo>
                    <a:pt x="10690" y="4255"/>
                  </a:lnTo>
                  <a:lnTo>
                    <a:pt x="10817" y="4458"/>
                  </a:lnTo>
                  <a:lnTo>
                    <a:pt x="10994" y="4635"/>
                  </a:lnTo>
                  <a:lnTo>
                    <a:pt x="11146" y="4813"/>
                  </a:lnTo>
                  <a:lnTo>
                    <a:pt x="11349" y="4990"/>
                  </a:lnTo>
                  <a:lnTo>
                    <a:pt x="11551" y="5117"/>
                  </a:lnTo>
                  <a:lnTo>
                    <a:pt x="11779" y="5243"/>
                  </a:lnTo>
                  <a:lnTo>
                    <a:pt x="12007" y="5370"/>
                  </a:lnTo>
                  <a:lnTo>
                    <a:pt x="12235" y="5446"/>
                  </a:lnTo>
                  <a:lnTo>
                    <a:pt x="12488" y="5497"/>
                  </a:lnTo>
                  <a:lnTo>
                    <a:pt x="12742" y="5547"/>
                  </a:lnTo>
                  <a:lnTo>
                    <a:pt x="12742" y="6662"/>
                  </a:lnTo>
                  <a:lnTo>
                    <a:pt x="12564" y="6712"/>
                  </a:lnTo>
                  <a:lnTo>
                    <a:pt x="12412" y="6788"/>
                  </a:lnTo>
                  <a:lnTo>
                    <a:pt x="12260" y="6890"/>
                  </a:lnTo>
                  <a:lnTo>
                    <a:pt x="12134" y="6991"/>
                  </a:lnTo>
                  <a:lnTo>
                    <a:pt x="12007" y="7118"/>
                  </a:lnTo>
                  <a:lnTo>
                    <a:pt x="11931" y="7270"/>
                  </a:lnTo>
                  <a:lnTo>
                    <a:pt x="11830" y="7447"/>
                  </a:lnTo>
                  <a:lnTo>
                    <a:pt x="11779" y="7599"/>
                  </a:lnTo>
                  <a:lnTo>
                    <a:pt x="9221" y="7599"/>
                  </a:lnTo>
                  <a:lnTo>
                    <a:pt x="9145" y="7396"/>
                  </a:lnTo>
                  <a:lnTo>
                    <a:pt x="9044" y="7219"/>
                  </a:lnTo>
                  <a:lnTo>
                    <a:pt x="8917" y="7042"/>
                  </a:lnTo>
                  <a:lnTo>
                    <a:pt x="8765" y="6890"/>
                  </a:lnTo>
                  <a:lnTo>
                    <a:pt x="8588" y="6788"/>
                  </a:lnTo>
                  <a:lnTo>
                    <a:pt x="8385" y="6687"/>
                  </a:lnTo>
                  <a:lnTo>
                    <a:pt x="8182" y="6636"/>
                  </a:lnTo>
                  <a:lnTo>
                    <a:pt x="7954" y="6611"/>
                  </a:lnTo>
                  <a:lnTo>
                    <a:pt x="7726" y="6636"/>
                  </a:lnTo>
                  <a:lnTo>
                    <a:pt x="7524" y="6687"/>
                  </a:lnTo>
                  <a:lnTo>
                    <a:pt x="7321" y="6788"/>
                  </a:lnTo>
                  <a:lnTo>
                    <a:pt x="7144" y="6890"/>
                  </a:lnTo>
                  <a:lnTo>
                    <a:pt x="6992" y="7042"/>
                  </a:lnTo>
                  <a:lnTo>
                    <a:pt x="6865" y="7219"/>
                  </a:lnTo>
                  <a:lnTo>
                    <a:pt x="6764" y="7396"/>
                  </a:lnTo>
                  <a:lnTo>
                    <a:pt x="6688" y="7599"/>
                  </a:lnTo>
                  <a:lnTo>
                    <a:pt x="5548" y="7599"/>
                  </a:lnTo>
                  <a:lnTo>
                    <a:pt x="5497" y="7371"/>
                  </a:lnTo>
                  <a:lnTo>
                    <a:pt x="5447" y="7143"/>
                  </a:lnTo>
                  <a:lnTo>
                    <a:pt x="5371" y="6915"/>
                  </a:lnTo>
                  <a:lnTo>
                    <a:pt x="5295" y="6687"/>
                  </a:lnTo>
                  <a:lnTo>
                    <a:pt x="5168" y="6485"/>
                  </a:lnTo>
                  <a:lnTo>
                    <a:pt x="5041" y="6307"/>
                  </a:lnTo>
                  <a:lnTo>
                    <a:pt x="4889" y="6130"/>
                  </a:lnTo>
                  <a:lnTo>
                    <a:pt x="4737" y="5953"/>
                  </a:lnTo>
                  <a:lnTo>
                    <a:pt x="4585" y="5801"/>
                  </a:lnTo>
                  <a:lnTo>
                    <a:pt x="4383" y="5649"/>
                  </a:lnTo>
                  <a:lnTo>
                    <a:pt x="4205" y="5522"/>
                  </a:lnTo>
                  <a:lnTo>
                    <a:pt x="4003" y="5421"/>
                  </a:lnTo>
                  <a:lnTo>
                    <a:pt x="3775" y="5319"/>
                  </a:lnTo>
                  <a:lnTo>
                    <a:pt x="3547" y="5243"/>
                  </a:lnTo>
                  <a:lnTo>
                    <a:pt x="3319" y="5193"/>
                  </a:lnTo>
                  <a:lnTo>
                    <a:pt x="3091" y="5142"/>
                  </a:lnTo>
                  <a:lnTo>
                    <a:pt x="3091" y="2280"/>
                  </a:lnTo>
                  <a:lnTo>
                    <a:pt x="4383" y="2280"/>
                  </a:lnTo>
                  <a:lnTo>
                    <a:pt x="4484" y="2254"/>
                  </a:lnTo>
                  <a:lnTo>
                    <a:pt x="4585" y="2204"/>
                  </a:lnTo>
                  <a:lnTo>
                    <a:pt x="4661" y="2102"/>
                  </a:lnTo>
                  <a:lnTo>
                    <a:pt x="4687" y="1976"/>
                  </a:lnTo>
                  <a:lnTo>
                    <a:pt x="4661" y="1849"/>
                  </a:lnTo>
                  <a:lnTo>
                    <a:pt x="4585" y="1748"/>
                  </a:lnTo>
                  <a:lnTo>
                    <a:pt x="4484" y="1697"/>
                  </a:lnTo>
                  <a:lnTo>
                    <a:pt x="4383" y="1672"/>
                  </a:lnTo>
                  <a:lnTo>
                    <a:pt x="2787" y="1672"/>
                  </a:lnTo>
                  <a:lnTo>
                    <a:pt x="2660" y="1697"/>
                  </a:lnTo>
                  <a:lnTo>
                    <a:pt x="2559" y="1748"/>
                  </a:lnTo>
                  <a:lnTo>
                    <a:pt x="2483" y="1849"/>
                  </a:lnTo>
                  <a:lnTo>
                    <a:pt x="2458" y="1976"/>
                  </a:lnTo>
                  <a:lnTo>
                    <a:pt x="2458" y="5142"/>
                  </a:lnTo>
                  <a:lnTo>
                    <a:pt x="2204" y="5193"/>
                  </a:lnTo>
                  <a:lnTo>
                    <a:pt x="1951" y="5243"/>
                  </a:lnTo>
                  <a:lnTo>
                    <a:pt x="1723" y="5345"/>
                  </a:lnTo>
                  <a:lnTo>
                    <a:pt x="1495" y="5446"/>
                  </a:lnTo>
                  <a:lnTo>
                    <a:pt x="1267" y="5573"/>
                  </a:lnTo>
                  <a:lnTo>
                    <a:pt x="1065" y="5725"/>
                  </a:lnTo>
                  <a:lnTo>
                    <a:pt x="887" y="5877"/>
                  </a:lnTo>
                  <a:lnTo>
                    <a:pt x="710" y="6054"/>
                  </a:lnTo>
                  <a:lnTo>
                    <a:pt x="558" y="6257"/>
                  </a:lnTo>
                  <a:lnTo>
                    <a:pt x="406" y="6459"/>
                  </a:lnTo>
                  <a:lnTo>
                    <a:pt x="279" y="6662"/>
                  </a:lnTo>
                  <a:lnTo>
                    <a:pt x="178" y="6915"/>
                  </a:lnTo>
                  <a:lnTo>
                    <a:pt x="102" y="7143"/>
                  </a:lnTo>
                  <a:lnTo>
                    <a:pt x="51" y="7396"/>
                  </a:lnTo>
                  <a:lnTo>
                    <a:pt x="1" y="7650"/>
                  </a:lnTo>
                  <a:lnTo>
                    <a:pt x="1" y="7928"/>
                  </a:lnTo>
                  <a:lnTo>
                    <a:pt x="1" y="8156"/>
                  </a:lnTo>
                  <a:lnTo>
                    <a:pt x="26" y="8384"/>
                  </a:lnTo>
                  <a:lnTo>
                    <a:pt x="77" y="8612"/>
                  </a:lnTo>
                  <a:lnTo>
                    <a:pt x="153" y="8840"/>
                  </a:lnTo>
                  <a:lnTo>
                    <a:pt x="254" y="9068"/>
                  </a:lnTo>
                  <a:lnTo>
                    <a:pt x="355" y="9271"/>
                  </a:lnTo>
                  <a:lnTo>
                    <a:pt x="482" y="9473"/>
                  </a:lnTo>
                  <a:lnTo>
                    <a:pt x="609" y="9676"/>
                  </a:lnTo>
                  <a:lnTo>
                    <a:pt x="735" y="9828"/>
                  </a:lnTo>
                  <a:lnTo>
                    <a:pt x="887" y="9955"/>
                  </a:lnTo>
                  <a:lnTo>
                    <a:pt x="1216" y="10208"/>
                  </a:lnTo>
                  <a:lnTo>
                    <a:pt x="1571" y="10411"/>
                  </a:lnTo>
                  <a:lnTo>
                    <a:pt x="1951" y="10563"/>
                  </a:lnTo>
                  <a:lnTo>
                    <a:pt x="558" y="12994"/>
                  </a:lnTo>
                  <a:lnTo>
                    <a:pt x="507" y="13070"/>
                  </a:lnTo>
                  <a:lnTo>
                    <a:pt x="507" y="13146"/>
                  </a:lnTo>
                  <a:lnTo>
                    <a:pt x="507" y="13222"/>
                  </a:lnTo>
                  <a:lnTo>
                    <a:pt x="558" y="13298"/>
                  </a:lnTo>
                  <a:lnTo>
                    <a:pt x="609" y="13349"/>
                  </a:lnTo>
                  <a:lnTo>
                    <a:pt x="659" y="13400"/>
                  </a:lnTo>
                  <a:lnTo>
                    <a:pt x="735" y="13450"/>
                  </a:lnTo>
                  <a:lnTo>
                    <a:pt x="1672" y="13450"/>
                  </a:lnTo>
                  <a:lnTo>
                    <a:pt x="1672" y="15527"/>
                  </a:lnTo>
                  <a:lnTo>
                    <a:pt x="1698" y="15654"/>
                  </a:lnTo>
                  <a:lnTo>
                    <a:pt x="1748" y="15755"/>
                  </a:lnTo>
                  <a:lnTo>
                    <a:pt x="1850" y="15806"/>
                  </a:lnTo>
                  <a:lnTo>
                    <a:pt x="1976" y="15831"/>
                  </a:lnTo>
                  <a:lnTo>
                    <a:pt x="3572" y="15831"/>
                  </a:lnTo>
                  <a:lnTo>
                    <a:pt x="3699" y="15806"/>
                  </a:lnTo>
                  <a:lnTo>
                    <a:pt x="3800" y="15755"/>
                  </a:lnTo>
                  <a:lnTo>
                    <a:pt x="3876" y="15654"/>
                  </a:lnTo>
                  <a:lnTo>
                    <a:pt x="3901" y="15527"/>
                  </a:lnTo>
                  <a:lnTo>
                    <a:pt x="3901" y="13450"/>
                  </a:lnTo>
                  <a:lnTo>
                    <a:pt x="4813" y="13450"/>
                  </a:lnTo>
                  <a:lnTo>
                    <a:pt x="4889" y="13400"/>
                  </a:lnTo>
                  <a:lnTo>
                    <a:pt x="4965" y="13349"/>
                  </a:lnTo>
                  <a:lnTo>
                    <a:pt x="5016" y="13298"/>
                  </a:lnTo>
                  <a:lnTo>
                    <a:pt x="5041" y="13222"/>
                  </a:lnTo>
                  <a:lnTo>
                    <a:pt x="5041" y="13146"/>
                  </a:lnTo>
                  <a:lnTo>
                    <a:pt x="5041" y="13070"/>
                  </a:lnTo>
                  <a:lnTo>
                    <a:pt x="5016" y="12994"/>
                  </a:lnTo>
                  <a:lnTo>
                    <a:pt x="3623" y="10563"/>
                  </a:lnTo>
                  <a:lnTo>
                    <a:pt x="4003" y="10411"/>
                  </a:lnTo>
                  <a:lnTo>
                    <a:pt x="4332" y="10233"/>
                  </a:lnTo>
                  <a:lnTo>
                    <a:pt x="4661" y="9980"/>
                  </a:lnTo>
                  <a:lnTo>
                    <a:pt x="4940" y="9676"/>
                  </a:lnTo>
                  <a:lnTo>
                    <a:pt x="5168" y="9372"/>
                  </a:lnTo>
                  <a:lnTo>
                    <a:pt x="5345" y="9018"/>
                  </a:lnTo>
                  <a:lnTo>
                    <a:pt x="5472" y="8638"/>
                  </a:lnTo>
                  <a:lnTo>
                    <a:pt x="5548" y="8232"/>
                  </a:lnTo>
                  <a:lnTo>
                    <a:pt x="6688" y="8232"/>
                  </a:lnTo>
                  <a:lnTo>
                    <a:pt x="6738" y="8384"/>
                  </a:lnTo>
                  <a:lnTo>
                    <a:pt x="6814" y="8536"/>
                  </a:lnTo>
                  <a:lnTo>
                    <a:pt x="6916" y="8688"/>
                  </a:lnTo>
                  <a:lnTo>
                    <a:pt x="7017" y="8815"/>
                  </a:lnTo>
                  <a:lnTo>
                    <a:pt x="7144" y="8942"/>
                  </a:lnTo>
                  <a:lnTo>
                    <a:pt x="7296" y="9043"/>
                  </a:lnTo>
                  <a:lnTo>
                    <a:pt x="7448" y="9119"/>
                  </a:lnTo>
                  <a:lnTo>
                    <a:pt x="7600" y="9170"/>
                  </a:lnTo>
                  <a:lnTo>
                    <a:pt x="7600" y="10360"/>
                  </a:lnTo>
                  <a:lnTo>
                    <a:pt x="7625" y="10487"/>
                  </a:lnTo>
                  <a:lnTo>
                    <a:pt x="7701" y="10563"/>
                  </a:lnTo>
                  <a:lnTo>
                    <a:pt x="7802" y="10639"/>
                  </a:lnTo>
                  <a:lnTo>
                    <a:pt x="7904" y="10664"/>
                  </a:lnTo>
                  <a:lnTo>
                    <a:pt x="8030" y="10639"/>
                  </a:lnTo>
                  <a:lnTo>
                    <a:pt x="8132" y="10563"/>
                  </a:lnTo>
                  <a:lnTo>
                    <a:pt x="8208" y="10487"/>
                  </a:lnTo>
                  <a:lnTo>
                    <a:pt x="8208" y="10360"/>
                  </a:lnTo>
                  <a:lnTo>
                    <a:pt x="8208" y="9195"/>
                  </a:lnTo>
                  <a:lnTo>
                    <a:pt x="8385" y="9144"/>
                  </a:lnTo>
                  <a:lnTo>
                    <a:pt x="8562" y="9068"/>
                  </a:lnTo>
                  <a:lnTo>
                    <a:pt x="8714" y="8967"/>
                  </a:lnTo>
                  <a:lnTo>
                    <a:pt x="8866" y="8840"/>
                  </a:lnTo>
                  <a:lnTo>
                    <a:pt x="8968" y="8714"/>
                  </a:lnTo>
                  <a:lnTo>
                    <a:pt x="9069" y="8562"/>
                  </a:lnTo>
                  <a:lnTo>
                    <a:pt x="9145" y="8410"/>
                  </a:lnTo>
                  <a:lnTo>
                    <a:pt x="9221" y="8232"/>
                  </a:lnTo>
                  <a:lnTo>
                    <a:pt x="11779" y="8232"/>
                  </a:lnTo>
                  <a:lnTo>
                    <a:pt x="11830" y="8384"/>
                  </a:lnTo>
                  <a:lnTo>
                    <a:pt x="11931" y="8562"/>
                  </a:lnTo>
                  <a:lnTo>
                    <a:pt x="12007" y="8714"/>
                  </a:lnTo>
                  <a:lnTo>
                    <a:pt x="12134" y="8840"/>
                  </a:lnTo>
                  <a:lnTo>
                    <a:pt x="12260" y="8942"/>
                  </a:lnTo>
                  <a:lnTo>
                    <a:pt x="12412" y="9043"/>
                  </a:lnTo>
                  <a:lnTo>
                    <a:pt x="12564" y="9119"/>
                  </a:lnTo>
                  <a:lnTo>
                    <a:pt x="12742" y="9170"/>
                  </a:lnTo>
                  <a:lnTo>
                    <a:pt x="12742" y="10284"/>
                  </a:lnTo>
                  <a:lnTo>
                    <a:pt x="12488" y="10335"/>
                  </a:lnTo>
                  <a:lnTo>
                    <a:pt x="12235" y="10385"/>
                  </a:lnTo>
                  <a:lnTo>
                    <a:pt x="12007" y="10461"/>
                  </a:lnTo>
                  <a:lnTo>
                    <a:pt x="11779" y="10588"/>
                  </a:lnTo>
                  <a:lnTo>
                    <a:pt x="11551" y="10715"/>
                  </a:lnTo>
                  <a:lnTo>
                    <a:pt x="11349" y="10841"/>
                  </a:lnTo>
                  <a:lnTo>
                    <a:pt x="11146" y="11019"/>
                  </a:lnTo>
                  <a:lnTo>
                    <a:pt x="10994" y="11196"/>
                  </a:lnTo>
                  <a:lnTo>
                    <a:pt x="10817" y="11373"/>
                  </a:lnTo>
                  <a:lnTo>
                    <a:pt x="10690" y="11576"/>
                  </a:lnTo>
                  <a:lnTo>
                    <a:pt x="10563" y="11804"/>
                  </a:lnTo>
                  <a:lnTo>
                    <a:pt x="10462" y="12032"/>
                  </a:lnTo>
                  <a:lnTo>
                    <a:pt x="10386" y="12285"/>
                  </a:lnTo>
                  <a:lnTo>
                    <a:pt x="10310" y="12538"/>
                  </a:lnTo>
                  <a:lnTo>
                    <a:pt x="10285" y="12792"/>
                  </a:lnTo>
                  <a:lnTo>
                    <a:pt x="10259" y="13045"/>
                  </a:lnTo>
                  <a:lnTo>
                    <a:pt x="10285" y="13298"/>
                  </a:lnTo>
                  <a:lnTo>
                    <a:pt x="10310" y="13552"/>
                  </a:lnTo>
                  <a:lnTo>
                    <a:pt x="9170" y="13552"/>
                  </a:lnTo>
                  <a:lnTo>
                    <a:pt x="9094" y="13349"/>
                  </a:lnTo>
                  <a:lnTo>
                    <a:pt x="8993" y="13146"/>
                  </a:lnTo>
                  <a:lnTo>
                    <a:pt x="8866" y="12994"/>
                  </a:lnTo>
                  <a:lnTo>
                    <a:pt x="8714" y="12842"/>
                  </a:lnTo>
                  <a:lnTo>
                    <a:pt x="8537" y="12716"/>
                  </a:lnTo>
                  <a:lnTo>
                    <a:pt x="8334" y="12640"/>
                  </a:lnTo>
                  <a:lnTo>
                    <a:pt x="8132" y="12564"/>
                  </a:lnTo>
                  <a:lnTo>
                    <a:pt x="7904" y="12564"/>
                  </a:lnTo>
                  <a:lnTo>
                    <a:pt x="7650" y="12589"/>
                  </a:lnTo>
                  <a:lnTo>
                    <a:pt x="7397" y="12665"/>
                  </a:lnTo>
                  <a:lnTo>
                    <a:pt x="7194" y="12766"/>
                  </a:lnTo>
                  <a:lnTo>
                    <a:pt x="6992" y="12944"/>
                  </a:lnTo>
                  <a:lnTo>
                    <a:pt x="6840" y="13121"/>
                  </a:lnTo>
                  <a:lnTo>
                    <a:pt x="6713" y="13349"/>
                  </a:lnTo>
                  <a:lnTo>
                    <a:pt x="6637" y="13602"/>
                  </a:lnTo>
                  <a:lnTo>
                    <a:pt x="6612" y="13856"/>
                  </a:lnTo>
                  <a:lnTo>
                    <a:pt x="6637" y="14109"/>
                  </a:lnTo>
                  <a:lnTo>
                    <a:pt x="6713" y="14362"/>
                  </a:lnTo>
                  <a:lnTo>
                    <a:pt x="6840" y="14590"/>
                  </a:lnTo>
                  <a:lnTo>
                    <a:pt x="6992" y="14767"/>
                  </a:lnTo>
                  <a:lnTo>
                    <a:pt x="7194" y="14919"/>
                  </a:lnTo>
                  <a:lnTo>
                    <a:pt x="7397" y="15046"/>
                  </a:lnTo>
                  <a:lnTo>
                    <a:pt x="7650" y="15122"/>
                  </a:lnTo>
                  <a:lnTo>
                    <a:pt x="7904" y="15147"/>
                  </a:lnTo>
                  <a:lnTo>
                    <a:pt x="8132" y="15122"/>
                  </a:lnTo>
                  <a:lnTo>
                    <a:pt x="8334" y="15071"/>
                  </a:lnTo>
                  <a:lnTo>
                    <a:pt x="8537" y="14995"/>
                  </a:lnTo>
                  <a:lnTo>
                    <a:pt x="8714" y="14869"/>
                  </a:lnTo>
                  <a:lnTo>
                    <a:pt x="8866" y="14717"/>
                  </a:lnTo>
                  <a:lnTo>
                    <a:pt x="8993" y="14565"/>
                  </a:lnTo>
                  <a:lnTo>
                    <a:pt x="9094" y="14362"/>
                  </a:lnTo>
                  <a:lnTo>
                    <a:pt x="9170" y="14160"/>
                  </a:lnTo>
                  <a:lnTo>
                    <a:pt x="10487" y="14160"/>
                  </a:lnTo>
                  <a:lnTo>
                    <a:pt x="10690" y="14514"/>
                  </a:lnTo>
                  <a:lnTo>
                    <a:pt x="10918" y="14843"/>
                  </a:lnTo>
                  <a:lnTo>
                    <a:pt x="11197" y="15122"/>
                  </a:lnTo>
                  <a:lnTo>
                    <a:pt x="11501" y="15375"/>
                  </a:lnTo>
                  <a:lnTo>
                    <a:pt x="11855" y="15553"/>
                  </a:lnTo>
                  <a:lnTo>
                    <a:pt x="12235" y="15705"/>
                  </a:lnTo>
                  <a:lnTo>
                    <a:pt x="12438" y="15755"/>
                  </a:lnTo>
                  <a:lnTo>
                    <a:pt x="12640" y="15806"/>
                  </a:lnTo>
                  <a:lnTo>
                    <a:pt x="12843" y="15831"/>
                  </a:lnTo>
                  <a:lnTo>
                    <a:pt x="13324" y="15831"/>
                  </a:lnTo>
                  <a:lnTo>
                    <a:pt x="13603" y="15781"/>
                  </a:lnTo>
                  <a:lnTo>
                    <a:pt x="13882" y="15705"/>
                  </a:lnTo>
                  <a:lnTo>
                    <a:pt x="14135" y="15603"/>
                  </a:lnTo>
                  <a:lnTo>
                    <a:pt x="14388" y="15502"/>
                  </a:lnTo>
                  <a:lnTo>
                    <a:pt x="14616" y="15350"/>
                  </a:lnTo>
                  <a:lnTo>
                    <a:pt x="14819" y="15198"/>
                  </a:lnTo>
                  <a:lnTo>
                    <a:pt x="15021" y="15021"/>
                  </a:lnTo>
                  <a:lnTo>
                    <a:pt x="15199" y="14818"/>
                  </a:lnTo>
                  <a:lnTo>
                    <a:pt x="15351" y="14615"/>
                  </a:lnTo>
                  <a:lnTo>
                    <a:pt x="15503" y="14388"/>
                  </a:lnTo>
                  <a:lnTo>
                    <a:pt x="15604" y="14134"/>
                  </a:lnTo>
                  <a:lnTo>
                    <a:pt x="15705" y="13881"/>
                  </a:lnTo>
                  <a:lnTo>
                    <a:pt x="15781" y="13602"/>
                  </a:lnTo>
                  <a:lnTo>
                    <a:pt x="15807" y="13324"/>
                  </a:lnTo>
                  <a:lnTo>
                    <a:pt x="15832" y="13045"/>
                  </a:lnTo>
                  <a:lnTo>
                    <a:pt x="15832" y="12792"/>
                  </a:lnTo>
                  <a:lnTo>
                    <a:pt x="15781" y="12538"/>
                  </a:lnTo>
                  <a:lnTo>
                    <a:pt x="15731" y="12285"/>
                  </a:lnTo>
                  <a:lnTo>
                    <a:pt x="15655" y="12032"/>
                  </a:lnTo>
                  <a:lnTo>
                    <a:pt x="15528" y="11804"/>
                  </a:lnTo>
                  <a:lnTo>
                    <a:pt x="15427" y="11576"/>
                  </a:lnTo>
                  <a:lnTo>
                    <a:pt x="15275" y="11373"/>
                  </a:lnTo>
                  <a:lnTo>
                    <a:pt x="15123" y="11196"/>
                  </a:lnTo>
                  <a:lnTo>
                    <a:pt x="14945" y="11019"/>
                  </a:lnTo>
                  <a:lnTo>
                    <a:pt x="14743" y="10841"/>
                  </a:lnTo>
                  <a:lnTo>
                    <a:pt x="14540" y="10715"/>
                  </a:lnTo>
                  <a:lnTo>
                    <a:pt x="14338" y="10588"/>
                  </a:lnTo>
                  <a:lnTo>
                    <a:pt x="14110" y="10461"/>
                  </a:lnTo>
                  <a:lnTo>
                    <a:pt x="13856" y="10385"/>
                  </a:lnTo>
                  <a:lnTo>
                    <a:pt x="13603" y="10335"/>
                  </a:lnTo>
                  <a:lnTo>
                    <a:pt x="13350" y="10284"/>
                  </a:lnTo>
                  <a:lnTo>
                    <a:pt x="13350" y="9170"/>
                  </a:lnTo>
                  <a:lnTo>
                    <a:pt x="13552" y="9119"/>
                  </a:lnTo>
                  <a:lnTo>
                    <a:pt x="13755" y="9018"/>
                  </a:lnTo>
                  <a:lnTo>
                    <a:pt x="13932" y="8891"/>
                  </a:lnTo>
                  <a:lnTo>
                    <a:pt x="14059" y="8714"/>
                  </a:lnTo>
                  <a:lnTo>
                    <a:pt x="14186" y="8536"/>
                  </a:lnTo>
                  <a:lnTo>
                    <a:pt x="14262" y="8359"/>
                  </a:lnTo>
                  <a:lnTo>
                    <a:pt x="14338" y="8131"/>
                  </a:lnTo>
                  <a:lnTo>
                    <a:pt x="14338" y="7928"/>
                  </a:lnTo>
                  <a:lnTo>
                    <a:pt x="14338" y="7700"/>
                  </a:lnTo>
                  <a:lnTo>
                    <a:pt x="14262" y="7472"/>
                  </a:lnTo>
                  <a:lnTo>
                    <a:pt x="14186" y="7295"/>
                  </a:lnTo>
                  <a:lnTo>
                    <a:pt x="14059" y="7118"/>
                  </a:lnTo>
                  <a:lnTo>
                    <a:pt x="13932" y="6966"/>
                  </a:lnTo>
                  <a:lnTo>
                    <a:pt x="13755" y="6814"/>
                  </a:lnTo>
                  <a:lnTo>
                    <a:pt x="13552" y="6712"/>
                  </a:lnTo>
                  <a:lnTo>
                    <a:pt x="13350" y="6662"/>
                  </a:lnTo>
                  <a:lnTo>
                    <a:pt x="13350" y="5547"/>
                  </a:lnTo>
                  <a:lnTo>
                    <a:pt x="13603" y="5497"/>
                  </a:lnTo>
                  <a:lnTo>
                    <a:pt x="13856" y="5446"/>
                  </a:lnTo>
                  <a:lnTo>
                    <a:pt x="14110" y="5370"/>
                  </a:lnTo>
                  <a:lnTo>
                    <a:pt x="14338" y="5243"/>
                  </a:lnTo>
                  <a:lnTo>
                    <a:pt x="14540" y="5117"/>
                  </a:lnTo>
                  <a:lnTo>
                    <a:pt x="14743" y="4990"/>
                  </a:lnTo>
                  <a:lnTo>
                    <a:pt x="14945" y="4813"/>
                  </a:lnTo>
                  <a:lnTo>
                    <a:pt x="15123" y="4635"/>
                  </a:lnTo>
                  <a:lnTo>
                    <a:pt x="15275" y="4458"/>
                  </a:lnTo>
                  <a:lnTo>
                    <a:pt x="15427" y="4255"/>
                  </a:lnTo>
                  <a:lnTo>
                    <a:pt x="15528" y="4027"/>
                  </a:lnTo>
                  <a:lnTo>
                    <a:pt x="15629" y="3800"/>
                  </a:lnTo>
                  <a:lnTo>
                    <a:pt x="15731" y="3546"/>
                  </a:lnTo>
                  <a:lnTo>
                    <a:pt x="15781" y="3293"/>
                  </a:lnTo>
                  <a:lnTo>
                    <a:pt x="15832" y="3040"/>
                  </a:lnTo>
                  <a:lnTo>
                    <a:pt x="15832" y="2786"/>
                  </a:lnTo>
                  <a:lnTo>
                    <a:pt x="15807" y="2508"/>
                  </a:lnTo>
                  <a:lnTo>
                    <a:pt x="15781" y="2229"/>
                  </a:lnTo>
                  <a:lnTo>
                    <a:pt x="15705" y="1950"/>
                  </a:lnTo>
                  <a:lnTo>
                    <a:pt x="15604" y="1697"/>
                  </a:lnTo>
                  <a:lnTo>
                    <a:pt x="15503" y="1444"/>
                  </a:lnTo>
                  <a:lnTo>
                    <a:pt x="15351" y="1216"/>
                  </a:lnTo>
                  <a:lnTo>
                    <a:pt x="15199" y="1013"/>
                  </a:lnTo>
                  <a:lnTo>
                    <a:pt x="15021" y="811"/>
                  </a:lnTo>
                  <a:lnTo>
                    <a:pt x="14819" y="633"/>
                  </a:lnTo>
                  <a:lnTo>
                    <a:pt x="14616" y="481"/>
                  </a:lnTo>
                  <a:lnTo>
                    <a:pt x="14363" y="329"/>
                  </a:lnTo>
                  <a:lnTo>
                    <a:pt x="14135" y="228"/>
                  </a:lnTo>
                  <a:lnTo>
                    <a:pt x="13882" y="127"/>
                  </a:lnTo>
                  <a:lnTo>
                    <a:pt x="13603" y="51"/>
                  </a:lnTo>
                  <a:lnTo>
                    <a:pt x="133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42"/>
            <p:cNvSpPr/>
            <p:nvPr/>
          </p:nvSpPr>
          <p:spPr>
            <a:xfrm>
              <a:off x="7115275" y="1323425"/>
              <a:ext cx="15200" cy="15225"/>
            </a:xfrm>
            <a:custGeom>
              <a:rect b="b" l="l" r="r" t="t"/>
              <a:pathLst>
                <a:path extrusionOk="0" h="609" w="608">
                  <a:moveTo>
                    <a:pt x="304" y="1"/>
                  </a:moveTo>
                  <a:lnTo>
                    <a:pt x="177" y="26"/>
                  </a:lnTo>
                  <a:lnTo>
                    <a:pt x="76" y="77"/>
                  </a:lnTo>
                  <a:lnTo>
                    <a:pt x="25" y="178"/>
                  </a:lnTo>
                  <a:lnTo>
                    <a:pt x="0" y="305"/>
                  </a:lnTo>
                  <a:lnTo>
                    <a:pt x="25" y="431"/>
                  </a:lnTo>
                  <a:lnTo>
                    <a:pt x="76" y="533"/>
                  </a:lnTo>
                  <a:lnTo>
                    <a:pt x="177" y="583"/>
                  </a:lnTo>
                  <a:lnTo>
                    <a:pt x="304" y="609"/>
                  </a:lnTo>
                  <a:lnTo>
                    <a:pt x="405" y="583"/>
                  </a:lnTo>
                  <a:lnTo>
                    <a:pt x="507" y="533"/>
                  </a:lnTo>
                  <a:lnTo>
                    <a:pt x="583" y="431"/>
                  </a:lnTo>
                  <a:lnTo>
                    <a:pt x="608" y="305"/>
                  </a:lnTo>
                  <a:lnTo>
                    <a:pt x="583" y="178"/>
                  </a:lnTo>
                  <a:lnTo>
                    <a:pt x="507" y="77"/>
                  </a:lnTo>
                  <a:lnTo>
                    <a:pt x="405" y="26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42"/>
            <p:cNvSpPr/>
            <p:nvPr/>
          </p:nvSpPr>
          <p:spPr>
            <a:xfrm>
              <a:off x="7176050" y="1559625"/>
              <a:ext cx="15225" cy="15875"/>
            </a:xfrm>
            <a:custGeom>
              <a:rect b="b" l="l" r="r" t="t"/>
              <a:pathLst>
                <a:path extrusionOk="0" h="635" w="609">
                  <a:moveTo>
                    <a:pt x="305" y="1"/>
                  </a:moveTo>
                  <a:lnTo>
                    <a:pt x="203" y="26"/>
                  </a:lnTo>
                  <a:lnTo>
                    <a:pt x="102" y="102"/>
                  </a:lnTo>
                  <a:lnTo>
                    <a:pt x="26" y="204"/>
                  </a:lnTo>
                  <a:lnTo>
                    <a:pt x="1" y="330"/>
                  </a:lnTo>
                  <a:lnTo>
                    <a:pt x="26" y="432"/>
                  </a:lnTo>
                  <a:lnTo>
                    <a:pt x="102" y="533"/>
                  </a:lnTo>
                  <a:lnTo>
                    <a:pt x="203" y="609"/>
                  </a:lnTo>
                  <a:lnTo>
                    <a:pt x="305" y="634"/>
                  </a:lnTo>
                  <a:lnTo>
                    <a:pt x="431" y="609"/>
                  </a:lnTo>
                  <a:lnTo>
                    <a:pt x="533" y="533"/>
                  </a:lnTo>
                  <a:lnTo>
                    <a:pt x="609" y="432"/>
                  </a:lnTo>
                  <a:lnTo>
                    <a:pt x="609" y="330"/>
                  </a:lnTo>
                  <a:lnTo>
                    <a:pt x="609" y="204"/>
                  </a:lnTo>
                  <a:lnTo>
                    <a:pt x="533" y="102"/>
                  </a:lnTo>
                  <a:lnTo>
                    <a:pt x="431" y="2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6" name="Google Shape;456;p42"/>
          <p:cNvGrpSpPr/>
          <p:nvPr/>
        </p:nvGrpSpPr>
        <p:grpSpPr>
          <a:xfrm>
            <a:off x="1048419" y="2437355"/>
            <a:ext cx="601456" cy="457188"/>
            <a:chOff x="2487425" y="1302525"/>
            <a:chExt cx="395825" cy="354025"/>
          </a:xfrm>
        </p:grpSpPr>
        <p:sp>
          <p:nvSpPr>
            <p:cNvPr id="457" name="Google Shape;457;p42"/>
            <p:cNvSpPr/>
            <p:nvPr/>
          </p:nvSpPr>
          <p:spPr>
            <a:xfrm>
              <a:off x="2643850" y="1330400"/>
              <a:ext cx="170375" cy="15225"/>
            </a:xfrm>
            <a:custGeom>
              <a:rect b="b" l="l" r="r" t="t"/>
              <a:pathLst>
                <a:path extrusionOk="0" h="609" w="6815">
                  <a:moveTo>
                    <a:pt x="304" y="0"/>
                  </a:moveTo>
                  <a:lnTo>
                    <a:pt x="178" y="26"/>
                  </a:lnTo>
                  <a:lnTo>
                    <a:pt x="76" y="76"/>
                  </a:lnTo>
                  <a:lnTo>
                    <a:pt x="26" y="178"/>
                  </a:lnTo>
                  <a:lnTo>
                    <a:pt x="0" y="304"/>
                  </a:lnTo>
                  <a:lnTo>
                    <a:pt x="26" y="431"/>
                  </a:lnTo>
                  <a:lnTo>
                    <a:pt x="76" y="532"/>
                  </a:lnTo>
                  <a:lnTo>
                    <a:pt x="178" y="583"/>
                  </a:lnTo>
                  <a:lnTo>
                    <a:pt x="304" y="608"/>
                  </a:lnTo>
                  <a:lnTo>
                    <a:pt x="6485" y="608"/>
                  </a:lnTo>
                  <a:lnTo>
                    <a:pt x="6612" y="583"/>
                  </a:lnTo>
                  <a:lnTo>
                    <a:pt x="6713" y="532"/>
                  </a:lnTo>
                  <a:lnTo>
                    <a:pt x="6789" y="431"/>
                  </a:lnTo>
                  <a:lnTo>
                    <a:pt x="6814" y="304"/>
                  </a:lnTo>
                  <a:lnTo>
                    <a:pt x="6789" y="178"/>
                  </a:lnTo>
                  <a:lnTo>
                    <a:pt x="6713" y="76"/>
                  </a:lnTo>
                  <a:lnTo>
                    <a:pt x="6612" y="26"/>
                  </a:lnTo>
                  <a:lnTo>
                    <a:pt x="6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2"/>
            <p:cNvSpPr/>
            <p:nvPr/>
          </p:nvSpPr>
          <p:spPr>
            <a:xfrm>
              <a:off x="2559625" y="1330400"/>
              <a:ext cx="15850" cy="15225"/>
            </a:xfrm>
            <a:custGeom>
              <a:rect b="b" l="l" r="r" t="t"/>
              <a:pathLst>
                <a:path extrusionOk="0" h="609" w="634">
                  <a:moveTo>
                    <a:pt x="304" y="0"/>
                  </a:moveTo>
                  <a:lnTo>
                    <a:pt x="203" y="26"/>
                  </a:lnTo>
                  <a:lnTo>
                    <a:pt x="102" y="76"/>
                  </a:lnTo>
                  <a:lnTo>
                    <a:pt x="26" y="178"/>
                  </a:lnTo>
                  <a:lnTo>
                    <a:pt x="1" y="304"/>
                  </a:lnTo>
                  <a:lnTo>
                    <a:pt x="26" y="431"/>
                  </a:lnTo>
                  <a:lnTo>
                    <a:pt x="102" y="532"/>
                  </a:lnTo>
                  <a:lnTo>
                    <a:pt x="203" y="583"/>
                  </a:lnTo>
                  <a:lnTo>
                    <a:pt x="304" y="608"/>
                  </a:lnTo>
                  <a:lnTo>
                    <a:pt x="431" y="583"/>
                  </a:lnTo>
                  <a:lnTo>
                    <a:pt x="532" y="532"/>
                  </a:lnTo>
                  <a:lnTo>
                    <a:pt x="608" y="431"/>
                  </a:lnTo>
                  <a:lnTo>
                    <a:pt x="634" y="304"/>
                  </a:lnTo>
                  <a:lnTo>
                    <a:pt x="608" y="178"/>
                  </a:lnTo>
                  <a:lnTo>
                    <a:pt x="532" y="76"/>
                  </a:lnTo>
                  <a:lnTo>
                    <a:pt x="431" y="26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2"/>
            <p:cNvSpPr/>
            <p:nvPr/>
          </p:nvSpPr>
          <p:spPr>
            <a:xfrm>
              <a:off x="2531125" y="1330400"/>
              <a:ext cx="15850" cy="15225"/>
            </a:xfrm>
            <a:custGeom>
              <a:rect b="b" l="l" r="r" t="t"/>
              <a:pathLst>
                <a:path extrusionOk="0" h="609" w="634">
                  <a:moveTo>
                    <a:pt x="330" y="0"/>
                  </a:moveTo>
                  <a:lnTo>
                    <a:pt x="203" y="26"/>
                  </a:lnTo>
                  <a:lnTo>
                    <a:pt x="102" y="76"/>
                  </a:lnTo>
                  <a:lnTo>
                    <a:pt x="26" y="178"/>
                  </a:lnTo>
                  <a:lnTo>
                    <a:pt x="1" y="304"/>
                  </a:lnTo>
                  <a:lnTo>
                    <a:pt x="26" y="431"/>
                  </a:lnTo>
                  <a:lnTo>
                    <a:pt x="102" y="532"/>
                  </a:lnTo>
                  <a:lnTo>
                    <a:pt x="203" y="583"/>
                  </a:lnTo>
                  <a:lnTo>
                    <a:pt x="330" y="608"/>
                  </a:lnTo>
                  <a:lnTo>
                    <a:pt x="431" y="583"/>
                  </a:lnTo>
                  <a:lnTo>
                    <a:pt x="533" y="532"/>
                  </a:lnTo>
                  <a:lnTo>
                    <a:pt x="609" y="431"/>
                  </a:lnTo>
                  <a:lnTo>
                    <a:pt x="634" y="304"/>
                  </a:lnTo>
                  <a:lnTo>
                    <a:pt x="609" y="178"/>
                  </a:lnTo>
                  <a:lnTo>
                    <a:pt x="533" y="76"/>
                  </a:lnTo>
                  <a:lnTo>
                    <a:pt x="431" y="26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2"/>
            <p:cNvSpPr/>
            <p:nvPr/>
          </p:nvSpPr>
          <p:spPr>
            <a:xfrm>
              <a:off x="2588125" y="1330400"/>
              <a:ext cx="15850" cy="15225"/>
            </a:xfrm>
            <a:custGeom>
              <a:rect b="b" l="l" r="r" t="t"/>
              <a:pathLst>
                <a:path extrusionOk="0" h="609" w="634">
                  <a:moveTo>
                    <a:pt x="304" y="0"/>
                  </a:moveTo>
                  <a:lnTo>
                    <a:pt x="203" y="26"/>
                  </a:lnTo>
                  <a:lnTo>
                    <a:pt x="102" y="76"/>
                  </a:lnTo>
                  <a:lnTo>
                    <a:pt x="26" y="178"/>
                  </a:lnTo>
                  <a:lnTo>
                    <a:pt x="0" y="304"/>
                  </a:lnTo>
                  <a:lnTo>
                    <a:pt x="26" y="431"/>
                  </a:lnTo>
                  <a:lnTo>
                    <a:pt x="102" y="532"/>
                  </a:lnTo>
                  <a:lnTo>
                    <a:pt x="203" y="583"/>
                  </a:lnTo>
                  <a:lnTo>
                    <a:pt x="304" y="608"/>
                  </a:lnTo>
                  <a:lnTo>
                    <a:pt x="431" y="583"/>
                  </a:lnTo>
                  <a:lnTo>
                    <a:pt x="532" y="532"/>
                  </a:lnTo>
                  <a:lnTo>
                    <a:pt x="608" y="431"/>
                  </a:lnTo>
                  <a:lnTo>
                    <a:pt x="634" y="304"/>
                  </a:lnTo>
                  <a:lnTo>
                    <a:pt x="608" y="178"/>
                  </a:lnTo>
                  <a:lnTo>
                    <a:pt x="532" y="76"/>
                  </a:lnTo>
                  <a:lnTo>
                    <a:pt x="431" y="26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2"/>
            <p:cNvSpPr/>
            <p:nvPr/>
          </p:nvSpPr>
          <p:spPr>
            <a:xfrm>
              <a:off x="2487425" y="1302525"/>
              <a:ext cx="364800" cy="354025"/>
            </a:xfrm>
            <a:custGeom>
              <a:rect b="b" l="l" r="r" t="t"/>
              <a:pathLst>
                <a:path extrusionOk="0" h="14161" w="14592">
                  <a:moveTo>
                    <a:pt x="13983" y="609"/>
                  </a:moveTo>
                  <a:lnTo>
                    <a:pt x="13983" y="2230"/>
                  </a:lnTo>
                  <a:lnTo>
                    <a:pt x="609" y="2230"/>
                  </a:lnTo>
                  <a:lnTo>
                    <a:pt x="609" y="609"/>
                  </a:lnTo>
                  <a:close/>
                  <a:moveTo>
                    <a:pt x="305" y="1"/>
                  </a:moveTo>
                  <a:lnTo>
                    <a:pt x="178" y="26"/>
                  </a:lnTo>
                  <a:lnTo>
                    <a:pt x="77" y="77"/>
                  </a:lnTo>
                  <a:lnTo>
                    <a:pt x="26" y="178"/>
                  </a:lnTo>
                  <a:lnTo>
                    <a:pt x="1" y="305"/>
                  </a:lnTo>
                  <a:lnTo>
                    <a:pt x="1" y="13856"/>
                  </a:lnTo>
                  <a:lnTo>
                    <a:pt x="26" y="13983"/>
                  </a:lnTo>
                  <a:lnTo>
                    <a:pt x="77" y="14084"/>
                  </a:lnTo>
                  <a:lnTo>
                    <a:pt x="178" y="14135"/>
                  </a:lnTo>
                  <a:lnTo>
                    <a:pt x="305" y="14160"/>
                  </a:lnTo>
                  <a:lnTo>
                    <a:pt x="11729" y="14160"/>
                  </a:lnTo>
                  <a:lnTo>
                    <a:pt x="11830" y="14135"/>
                  </a:lnTo>
                  <a:lnTo>
                    <a:pt x="11931" y="14084"/>
                  </a:lnTo>
                  <a:lnTo>
                    <a:pt x="12007" y="13983"/>
                  </a:lnTo>
                  <a:lnTo>
                    <a:pt x="12033" y="13856"/>
                  </a:lnTo>
                  <a:lnTo>
                    <a:pt x="12007" y="13730"/>
                  </a:lnTo>
                  <a:lnTo>
                    <a:pt x="11931" y="13629"/>
                  </a:lnTo>
                  <a:lnTo>
                    <a:pt x="11830" y="13578"/>
                  </a:lnTo>
                  <a:lnTo>
                    <a:pt x="11729" y="13553"/>
                  </a:lnTo>
                  <a:lnTo>
                    <a:pt x="609" y="13553"/>
                  </a:lnTo>
                  <a:lnTo>
                    <a:pt x="609" y="2838"/>
                  </a:lnTo>
                  <a:lnTo>
                    <a:pt x="13983" y="2838"/>
                  </a:lnTo>
                  <a:lnTo>
                    <a:pt x="13983" y="9272"/>
                  </a:lnTo>
                  <a:lnTo>
                    <a:pt x="14008" y="9398"/>
                  </a:lnTo>
                  <a:lnTo>
                    <a:pt x="14059" y="9500"/>
                  </a:lnTo>
                  <a:lnTo>
                    <a:pt x="14160" y="9550"/>
                  </a:lnTo>
                  <a:lnTo>
                    <a:pt x="14287" y="9576"/>
                  </a:lnTo>
                  <a:lnTo>
                    <a:pt x="14414" y="9550"/>
                  </a:lnTo>
                  <a:lnTo>
                    <a:pt x="14515" y="9500"/>
                  </a:lnTo>
                  <a:lnTo>
                    <a:pt x="14566" y="9398"/>
                  </a:lnTo>
                  <a:lnTo>
                    <a:pt x="14591" y="9272"/>
                  </a:lnTo>
                  <a:lnTo>
                    <a:pt x="14591" y="305"/>
                  </a:lnTo>
                  <a:lnTo>
                    <a:pt x="14566" y="178"/>
                  </a:lnTo>
                  <a:lnTo>
                    <a:pt x="14515" y="77"/>
                  </a:lnTo>
                  <a:lnTo>
                    <a:pt x="14414" y="26"/>
                  </a:lnTo>
                  <a:lnTo>
                    <a:pt x="142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2"/>
            <p:cNvSpPr/>
            <p:nvPr/>
          </p:nvSpPr>
          <p:spPr>
            <a:xfrm>
              <a:off x="2803425" y="1641325"/>
              <a:ext cx="15225" cy="15225"/>
            </a:xfrm>
            <a:custGeom>
              <a:rect b="b" l="l" r="r" t="t"/>
              <a:pathLst>
                <a:path extrusionOk="0" h="609" w="609">
                  <a:moveTo>
                    <a:pt x="305" y="1"/>
                  </a:moveTo>
                  <a:lnTo>
                    <a:pt x="178" y="26"/>
                  </a:lnTo>
                  <a:lnTo>
                    <a:pt x="77" y="77"/>
                  </a:lnTo>
                  <a:lnTo>
                    <a:pt x="26" y="178"/>
                  </a:lnTo>
                  <a:lnTo>
                    <a:pt x="1" y="304"/>
                  </a:lnTo>
                  <a:lnTo>
                    <a:pt x="26" y="431"/>
                  </a:lnTo>
                  <a:lnTo>
                    <a:pt x="77" y="532"/>
                  </a:lnTo>
                  <a:lnTo>
                    <a:pt x="178" y="583"/>
                  </a:lnTo>
                  <a:lnTo>
                    <a:pt x="305" y="608"/>
                  </a:lnTo>
                  <a:lnTo>
                    <a:pt x="431" y="583"/>
                  </a:lnTo>
                  <a:lnTo>
                    <a:pt x="533" y="532"/>
                  </a:lnTo>
                  <a:lnTo>
                    <a:pt x="583" y="431"/>
                  </a:lnTo>
                  <a:lnTo>
                    <a:pt x="609" y="304"/>
                  </a:lnTo>
                  <a:lnTo>
                    <a:pt x="583" y="178"/>
                  </a:lnTo>
                  <a:lnTo>
                    <a:pt x="533" y="77"/>
                  </a:lnTo>
                  <a:lnTo>
                    <a:pt x="431" y="2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2"/>
            <p:cNvSpPr/>
            <p:nvPr/>
          </p:nvSpPr>
          <p:spPr>
            <a:xfrm>
              <a:off x="2529225" y="1424125"/>
              <a:ext cx="354025" cy="214700"/>
            </a:xfrm>
            <a:custGeom>
              <a:rect b="b" l="l" r="r" t="t"/>
              <a:pathLst>
                <a:path extrusionOk="0" h="8588" w="14161">
                  <a:moveTo>
                    <a:pt x="5700" y="2001"/>
                  </a:moveTo>
                  <a:lnTo>
                    <a:pt x="5624" y="2255"/>
                  </a:lnTo>
                  <a:lnTo>
                    <a:pt x="5573" y="2508"/>
                  </a:lnTo>
                  <a:lnTo>
                    <a:pt x="5523" y="2787"/>
                  </a:lnTo>
                  <a:lnTo>
                    <a:pt x="5523" y="3040"/>
                  </a:lnTo>
                  <a:lnTo>
                    <a:pt x="5523" y="3319"/>
                  </a:lnTo>
                  <a:lnTo>
                    <a:pt x="5573" y="3597"/>
                  </a:lnTo>
                  <a:lnTo>
                    <a:pt x="5624" y="3850"/>
                  </a:lnTo>
                  <a:lnTo>
                    <a:pt x="5700" y="4104"/>
                  </a:lnTo>
                  <a:lnTo>
                    <a:pt x="1672" y="4104"/>
                  </a:lnTo>
                  <a:lnTo>
                    <a:pt x="1444" y="4078"/>
                  </a:lnTo>
                  <a:lnTo>
                    <a:pt x="1267" y="4028"/>
                  </a:lnTo>
                  <a:lnTo>
                    <a:pt x="1065" y="3926"/>
                  </a:lnTo>
                  <a:lnTo>
                    <a:pt x="913" y="3800"/>
                  </a:lnTo>
                  <a:lnTo>
                    <a:pt x="786" y="3648"/>
                  </a:lnTo>
                  <a:lnTo>
                    <a:pt x="685" y="3471"/>
                  </a:lnTo>
                  <a:lnTo>
                    <a:pt x="634" y="3268"/>
                  </a:lnTo>
                  <a:lnTo>
                    <a:pt x="609" y="3040"/>
                  </a:lnTo>
                  <a:lnTo>
                    <a:pt x="634" y="2837"/>
                  </a:lnTo>
                  <a:lnTo>
                    <a:pt x="685" y="2635"/>
                  </a:lnTo>
                  <a:lnTo>
                    <a:pt x="786" y="2457"/>
                  </a:lnTo>
                  <a:lnTo>
                    <a:pt x="913" y="2305"/>
                  </a:lnTo>
                  <a:lnTo>
                    <a:pt x="1065" y="2179"/>
                  </a:lnTo>
                  <a:lnTo>
                    <a:pt x="1267" y="2077"/>
                  </a:lnTo>
                  <a:lnTo>
                    <a:pt x="1444" y="2027"/>
                  </a:lnTo>
                  <a:lnTo>
                    <a:pt x="1672" y="2001"/>
                  </a:lnTo>
                  <a:close/>
                  <a:moveTo>
                    <a:pt x="8841" y="608"/>
                  </a:moveTo>
                  <a:lnTo>
                    <a:pt x="9069" y="659"/>
                  </a:lnTo>
                  <a:lnTo>
                    <a:pt x="9297" y="710"/>
                  </a:lnTo>
                  <a:lnTo>
                    <a:pt x="9525" y="811"/>
                  </a:lnTo>
                  <a:lnTo>
                    <a:pt x="9753" y="912"/>
                  </a:lnTo>
                  <a:lnTo>
                    <a:pt x="9955" y="1013"/>
                  </a:lnTo>
                  <a:lnTo>
                    <a:pt x="10133" y="1165"/>
                  </a:lnTo>
                  <a:lnTo>
                    <a:pt x="10310" y="1317"/>
                  </a:lnTo>
                  <a:lnTo>
                    <a:pt x="10462" y="1495"/>
                  </a:lnTo>
                  <a:lnTo>
                    <a:pt x="10614" y="1697"/>
                  </a:lnTo>
                  <a:lnTo>
                    <a:pt x="10741" y="1900"/>
                  </a:lnTo>
                  <a:lnTo>
                    <a:pt x="10842" y="2103"/>
                  </a:lnTo>
                  <a:lnTo>
                    <a:pt x="10918" y="2331"/>
                  </a:lnTo>
                  <a:lnTo>
                    <a:pt x="10969" y="2559"/>
                  </a:lnTo>
                  <a:lnTo>
                    <a:pt x="11019" y="2812"/>
                  </a:lnTo>
                  <a:lnTo>
                    <a:pt x="11019" y="3040"/>
                  </a:lnTo>
                  <a:lnTo>
                    <a:pt x="11019" y="3293"/>
                  </a:lnTo>
                  <a:lnTo>
                    <a:pt x="10969" y="3546"/>
                  </a:lnTo>
                  <a:lnTo>
                    <a:pt x="10918" y="3774"/>
                  </a:lnTo>
                  <a:lnTo>
                    <a:pt x="10842" y="4002"/>
                  </a:lnTo>
                  <a:lnTo>
                    <a:pt x="10741" y="4205"/>
                  </a:lnTo>
                  <a:lnTo>
                    <a:pt x="10614" y="4408"/>
                  </a:lnTo>
                  <a:lnTo>
                    <a:pt x="10462" y="4610"/>
                  </a:lnTo>
                  <a:lnTo>
                    <a:pt x="10310" y="4788"/>
                  </a:lnTo>
                  <a:lnTo>
                    <a:pt x="10133" y="4940"/>
                  </a:lnTo>
                  <a:lnTo>
                    <a:pt x="9955" y="5066"/>
                  </a:lnTo>
                  <a:lnTo>
                    <a:pt x="9753" y="5193"/>
                  </a:lnTo>
                  <a:lnTo>
                    <a:pt x="9525" y="5294"/>
                  </a:lnTo>
                  <a:lnTo>
                    <a:pt x="9297" y="5396"/>
                  </a:lnTo>
                  <a:lnTo>
                    <a:pt x="9069" y="5446"/>
                  </a:lnTo>
                  <a:lnTo>
                    <a:pt x="8841" y="5472"/>
                  </a:lnTo>
                  <a:lnTo>
                    <a:pt x="8588" y="5497"/>
                  </a:lnTo>
                  <a:lnTo>
                    <a:pt x="8334" y="5472"/>
                  </a:lnTo>
                  <a:lnTo>
                    <a:pt x="8081" y="5446"/>
                  </a:lnTo>
                  <a:lnTo>
                    <a:pt x="7853" y="5396"/>
                  </a:lnTo>
                  <a:lnTo>
                    <a:pt x="7625" y="5294"/>
                  </a:lnTo>
                  <a:lnTo>
                    <a:pt x="7422" y="5193"/>
                  </a:lnTo>
                  <a:lnTo>
                    <a:pt x="7220" y="5066"/>
                  </a:lnTo>
                  <a:lnTo>
                    <a:pt x="7017" y="4940"/>
                  </a:lnTo>
                  <a:lnTo>
                    <a:pt x="6840" y="4788"/>
                  </a:lnTo>
                  <a:lnTo>
                    <a:pt x="6688" y="4610"/>
                  </a:lnTo>
                  <a:lnTo>
                    <a:pt x="6561" y="4408"/>
                  </a:lnTo>
                  <a:lnTo>
                    <a:pt x="6435" y="4205"/>
                  </a:lnTo>
                  <a:lnTo>
                    <a:pt x="6333" y="4002"/>
                  </a:lnTo>
                  <a:lnTo>
                    <a:pt x="6257" y="3774"/>
                  </a:lnTo>
                  <a:lnTo>
                    <a:pt x="6181" y="3546"/>
                  </a:lnTo>
                  <a:lnTo>
                    <a:pt x="6156" y="3293"/>
                  </a:lnTo>
                  <a:lnTo>
                    <a:pt x="6131" y="3040"/>
                  </a:lnTo>
                  <a:lnTo>
                    <a:pt x="6156" y="2812"/>
                  </a:lnTo>
                  <a:lnTo>
                    <a:pt x="6181" y="2559"/>
                  </a:lnTo>
                  <a:lnTo>
                    <a:pt x="6257" y="2331"/>
                  </a:lnTo>
                  <a:lnTo>
                    <a:pt x="6333" y="2103"/>
                  </a:lnTo>
                  <a:lnTo>
                    <a:pt x="6435" y="1900"/>
                  </a:lnTo>
                  <a:lnTo>
                    <a:pt x="6561" y="1697"/>
                  </a:lnTo>
                  <a:lnTo>
                    <a:pt x="6688" y="1495"/>
                  </a:lnTo>
                  <a:lnTo>
                    <a:pt x="6840" y="1317"/>
                  </a:lnTo>
                  <a:lnTo>
                    <a:pt x="7017" y="1165"/>
                  </a:lnTo>
                  <a:lnTo>
                    <a:pt x="7220" y="1013"/>
                  </a:lnTo>
                  <a:lnTo>
                    <a:pt x="7422" y="912"/>
                  </a:lnTo>
                  <a:lnTo>
                    <a:pt x="7625" y="811"/>
                  </a:lnTo>
                  <a:lnTo>
                    <a:pt x="7853" y="710"/>
                  </a:lnTo>
                  <a:lnTo>
                    <a:pt x="8081" y="659"/>
                  </a:lnTo>
                  <a:lnTo>
                    <a:pt x="8334" y="608"/>
                  </a:lnTo>
                  <a:close/>
                  <a:moveTo>
                    <a:pt x="11805" y="5700"/>
                  </a:moveTo>
                  <a:lnTo>
                    <a:pt x="13426" y="7270"/>
                  </a:lnTo>
                  <a:lnTo>
                    <a:pt x="13476" y="7346"/>
                  </a:lnTo>
                  <a:lnTo>
                    <a:pt x="13502" y="7397"/>
                  </a:lnTo>
                  <a:lnTo>
                    <a:pt x="13527" y="7473"/>
                  </a:lnTo>
                  <a:lnTo>
                    <a:pt x="13552" y="7574"/>
                  </a:lnTo>
                  <a:lnTo>
                    <a:pt x="13527" y="7650"/>
                  </a:lnTo>
                  <a:lnTo>
                    <a:pt x="13502" y="7726"/>
                  </a:lnTo>
                  <a:lnTo>
                    <a:pt x="13476" y="7802"/>
                  </a:lnTo>
                  <a:lnTo>
                    <a:pt x="13426" y="7853"/>
                  </a:lnTo>
                  <a:lnTo>
                    <a:pt x="13350" y="7903"/>
                  </a:lnTo>
                  <a:lnTo>
                    <a:pt x="13274" y="7954"/>
                  </a:lnTo>
                  <a:lnTo>
                    <a:pt x="13198" y="7979"/>
                  </a:lnTo>
                  <a:lnTo>
                    <a:pt x="13046" y="7979"/>
                  </a:lnTo>
                  <a:lnTo>
                    <a:pt x="12970" y="7954"/>
                  </a:lnTo>
                  <a:lnTo>
                    <a:pt x="12894" y="7903"/>
                  </a:lnTo>
                  <a:lnTo>
                    <a:pt x="12843" y="7853"/>
                  </a:lnTo>
                  <a:lnTo>
                    <a:pt x="11222" y="6282"/>
                  </a:lnTo>
                  <a:lnTo>
                    <a:pt x="11501" y="6029"/>
                  </a:lnTo>
                  <a:lnTo>
                    <a:pt x="11805" y="5700"/>
                  </a:lnTo>
                  <a:close/>
                  <a:moveTo>
                    <a:pt x="8588" y="0"/>
                  </a:moveTo>
                  <a:lnTo>
                    <a:pt x="8182" y="26"/>
                  </a:lnTo>
                  <a:lnTo>
                    <a:pt x="7802" y="102"/>
                  </a:lnTo>
                  <a:lnTo>
                    <a:pt x="7448" y="203"/>
                  </a:lnTo>
                  <a:lnTo>
                    <a:pt x="7093" y="380"/>
                  </a:lnTo>
                  <a:lnTo>
                    <a:pt x="6789" y="583"/>
                  </a:lnTo>
                  <a:lnTo>
                    <a:pt x="6485" y="811"/>
                  </a:lnTo>
                  <a:lnTo>
                    <a:pt x="6232" y="1089"/>
                  </a:lnTo>
                  <a:lnTo>
                    <a:pt x="6004" y="1393"/>
                  </a:lnTo>
                  <a:lnTo>
                    <a:pt x="1495" y="1393"/>
                  </a:lnTo>
                  <a:lnTo>
                    <a:pt x="1318" y="1419"/>
                  </a:lnTo>
                  <a:lnTo>
                    <a:pt x="1166" y="1444"/>
                  </a:lnTo>
                  <a:lnTo>
                    <a:pt x="1014" y="1520"/>
                  </a:lnTo>
                  <a:lnTo>
                    <a:pt x="862" y="1571"/>
                  </a:lnTo>
                  <a:lnTo>
                    <a:pt x="735" y="1672"/>
                  </a:lnTo>
                  <a:lnTo>
                    <a:pt x="609" y="1773"/>
                  </a:lnTo>
                  <a:lnTo>
                    <a:pt x="482" y="1875"/>
                  </a:lnTo>
                  <a:lnTo>
                    <a:pt x="381" y="2001"/>
                  </a:lnTo>
                  <a:lnTo>
                    <a:pt x="279" y="2128"/>
                  </a:lnTo>
                  <a:lnTo>
                    <a:pt x="203" y="2255"/>
                  </a:lnTo>
                  <a:lnTo>
                    <a:pt x="127" y="2407"/>
                  </a:lnTo>
                  <a:lnTo>
                    <a:pt x="77" y="2559"/>
                  </a:lnTo>
                  <a:lnTo>
                    <a:pt x="26" y="2711"/>
                  </a:lnTo>
                  <a:lnTo>
                    <a:pt x="1" y="2888"/>
                  </a:lnTo>
                  <a:lnTo>
                    <a:pt x="1" y="3040"/>
                  </a:lnTo>
                  <a:lnTo>
                    <a:pt x="1" y="3217"/>
                  </a:lnTo>
                  <a:lnTo>
                    <a:pt x="26" y="3395"/>
                  </a:lnTo>
                  <a:lnTo>
                    <a:pt x="77" y="3546"/>
                  </a:lnTo>
                  <a:lnTo>
                    <a:pt x="127" y="3698"/>
                  </a:lnTo>
                  <a:lnTo>
                    <a:pt x="203" y="3850"/>
                  </a:lnTo>
                  <a:lnTo>
                    <a:pt x="279" y="3977"/>
                  </a:lnTo>
                  <a:lnTo>
                    <a:pt x="381" y="4104"/>
                  </a:lnTo>
                  <a:lnTo>
                    <a:pt x="482" y="4230"/>
                  </a:lnTo>
                  <a:lnTo>
                    <a:pt x="609" y="4332"/>
                  </a:lnTo>
                  <a:lnTo>
                    <a:pt x="735" y="4433"/>
                  </a:lnTo>
                  <a:lnTo>
                    <a:pt x="862" y="4509"/>
                  </a:lnTo>
                  <a:lnTo>
                    <a:pt x="1014" y="4585"/>
                  </a:lnTo>
                  <a:lnTo>
                    <a:pt x="1166" y="4636"/>
                  </a:lnTo>
                  <a:lnTo>
                    <a:pt x="1318" y="4686"/>
                  </a:lnTo>
                  <a:lnTo>
                    <a:pt x="1495" y="4712"/>
                  </a:lnTo>
                  <a:lnTo>
                    <a:pt x="6004" y="4712"/>
                  </a:lnTo>
                  <a:lnTo>
                    <a:pt x="6232" y="5016"/>
                  </a:lnTo>
                  <a:lnTo>
                    <a:pt x="6485" y="5294"/>
                  </a:lnTo>
                  <a:lnTo>
                    <a:pt x="6789" y="5522"/>
                  </a:lnTo>
                  <a:lnTo>
                    <a:pt x="7093" y="5725"/>
                  </a:lnTo>
                  <a:lnTo>
                    <a:pt x="7448" y="5902"/>
                  </a:lnTo>
                  <a:lnTo>
                    <a:pt x="7802" y="6004"/>
                  </a:lnTo>
                  <a:lnTo>
                    <a:pt x="8182" y="6080"/>
                  </a:lnTo>
                  <a:lnTo>
                    <a:pt x="8588" y="6105"/>
                  </a:lnTo>
                  <a:lnTo>
                    <a:pt x="8841" y="6105"/>
                  </a:lnTo>
                  <a:lnTo>
                    <a:pt x="9094" y="6080"/>
                  </a:lnTo>
                  <a:lnTo>
                    <a:pt x="9348" y="6004"/>
                  </a:lnTo>
                  <a:lnTo>
                    <a:pt x="9601" y="5928"/>
                  </a:lnTo>
                  <a:lnTo>
                    <a:pt x="9829" y="5852"/>
                  </a:lnTo>
                  <a:lnTo>
                    <a:pt x="10057" y="5725"/>
                  </a:lnTo>
                  <a:lnTo>
                    <a:pt x="10285" y="5598"/>
                  </a:lnTo>
                  <a:lnTo>
                    <a:pt x="10487" y="5446"/>
                  </a:lnTo>
                  <a:lnTo>
                    <a:pt x="10842" y="5801"/>
                  </a:lnTo>
                  <a:lnTo>
                    <a:pt x="10563" y="6080"/>
                  </a:lnTo>
                  <a:lnTo>
                    <a:pt x="10513" y="6181"/>
                  </a:lnTo>
                  <a:lnTo>
                    <a:pt x="10487" y="6282"/>
                  </a:lnTo>
                  <a:lnTo>
                    <a:pt x="10513" y="6409"/>
                  </a:lnTo>
                  <a:lnTo>
                    <a:pt x="10563" y="6510"/>
                  </a:lnTo>
                  <a:lnTo>
                    <a:pt x="12412" y="8309"/>
                  </a:lnTo>
                  <a:lnTo>
                    <a:pt x="12564" y="8435"/>
                  </a:lnTo>
                  <a:lnTo>
                    <a:pt x="12742" y="8511"/>
                  </a:lnTo>
                  <a:lnTo>
                    <a:pt x="12919" y="8587"/>
                  </a:lnTo>
                  <a:lnTo>
                    <a:pt x="13324" y="8587"/>
                  </a:lnTo>
                  <a:lnTo>
                    <a:pt x="13527" y="8511"/>
                  </a:lnTo>
                  <a:lnTo>
                    <a:pt x="13704" y="8435"/>
                  </a:lnTo>
                  <a:lnTo>
                    <a:pt x="13856" y="8283"/>
                  </a:lnTo>
                  <a:lnTo>
                    <a:pt x="13983" y="8131"/>
                  </a:lnTo>
                  <a:lnTo>
                    <a:pt x="14084" y="7954"/>
                  </a:lnTo>
                  <a:lnTo>
                    <a:pt x="14135" y="7777"/>
                  </a:lnTo>
                  <a:lnTo>
                    <a:pt x="14160" y="7574"/>
                  </a:lnTo>
                  <a:lnTo>
                    <a:pt x="14135" y="7371"/>
                  </a:lnTo>
                  <a:lnTo>
                    <a:pt x="14084" y="7169"/>
                  </a:lnTo>
                  <a:lnTo>
                    <a:pt x="13983" y="6991"/>
                  </a:lnTo>
                  <a:lnTo>
                    <a:pt x="13856" y="6839"/>
                  </a:lnTo>
                  <a:lnTo>
                    <a:pt x="12033" y="5041"/>
                  </a:lnTo>
                  <a:lnTo>
                    <a:pt x="11931" y="4965"/>
                  </a:lnTo>
                  <a:lnTo>
                    <a:pt x="11805" y="4965"/>
                  </a:lnTo>
                  <a:lnTo>
                    <a:pt x="11703" y="4990"/>
                  </a:lnTo>
                  <a:lnTo>
                    <a:pt x="11602" y="5041"/>
                  </a:lnTo>
                  <a:lnTo>
                    <a:pt x="11273" y="5370"/>
                  </a:lnTo>
                  <a:lnTo>
                    <a:pt x="10918" y="5016"/>
                  </a:lnTo>
                  <a:lnTo>
                    <a:pt x="11095" y="4813"/>
                  </a:lnTo>
                  <a:lnTo>
                    <a:pt x="11222" y="4585"/>
                  </a:lnTo>
                  <a:lnTo>
                    <a:pt x="11349" y="4357"/>
                  </a:lnTo>
                  <a:lnTo>
                    <a:pt x="11450" y="4129"/>
                  </a:lnTo>
                  <a:lnTo>
                    <a:pt x="11526" y="3850"/>
                  </a:lnTo>
                  <a:lnTo>
                    <a:pt x="11602" y="3597"/>
                  </a:lnTo>
                  <a:lnTo>
                    <a:pt x="11627" y="3319"/>
                  </a:lnTo>
                  <a:lnTo>
                    <a:pt x="11653" y="3040"/>
                  </a:lnTo>
                  <a:lnTo>
                    <a:pt x="11627" y="2736"/>
                  </a:lnTo>
                  <a:lnTo>
                    <a:pt x="11577" y="2432"/>
                  </a:lnTo>
                  <a:lnTo>
                    <a:pt x="11501" y="2153"/>
                  </a:lnTo>
                  <a:lnTo>
                    <a:pt x="11399" y="1849"/>
                  </a:lnTo>
                  <a:lnTo>
                    <a:pt x="11273" y="1596"/>
                  </a:lnTo>
                  <a:lnTo>
                    <a:pt x="11121" y="1343"/>
                  </a:lnTo>
                  <a:lnTo>
                    <a:pt x="10943" y="1115"/>
                  </a:lnTo>
                  <a:lnTo>
                    <a:pt x="10741" y="887"/>
                  </a:lnTo>
                  <a:lnTo>
                    <a:pt x="10538" y="684"/>
                  </a:lnTo>
                  <a:lnTo>
                    <a:pt x="10285" y="507"/>
                  </a:lnTo>
                  <a:lnTo>
                    <a:pt x="10031" y="355"/>
                  </a:lnTo>
                  <a:lnTo>
                    <a:pt x="9778" y="228"/>
                  </a:lnTo>
                  <a:lnTo>
                    <a:pt x="9499" y="127"/>
                  </a:lnTo>
                  <a:lnTo>
                    <a:pt x="9196" y="51"/>
                  </a:lnTo>
                  <a:lnTo>
                    <a:pt x="88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42"/>
            <p:cNvSpPr/>
            <p:nvPr/>
          </p:nvSpPr>
          <p:spPr>
            <a:xfrm>
              <a:off x="2606475" y="1492500"/>
              <a:ext cx="15875" cy="15875"/>
            </a:xfrm>
            <a:custGeom>
              <a:rect b="b" l="l" r="r" t="t"/>
              <a:pathLst>
                <a:path extrusionOk="0" h="635" w="635">
                  <a:moveTo>
                    <a:pt x="330" y="1"/>
                  </a:moveTo>
                  <a:lnTo>
                    <a:pt x="204" y="26"/>
                  </a:lnTo>
                  <a:lnTo>
                    <a:pt x="102" y="102"/>
                  </a:lnTo>
                  <a:lnTo>
                    <a:pt x="26" y="204"/>
                  </a:lnTo>
                  <a:lnTo>
                    <a:pt x="1" y="305"/>
                  </a:lnTo>
                  <a:lnTo>
                    <a:pt x="26" y="432"/>
                  </a:lnTo>
                  <a:lnTo>
                    <a:pt x="102" y="533"/>
                  </a:lnTo>
                  <a:lnTo>
                    <a:pt x="204" y="609"/>
                  </a:lnTo>
                  <a:lnTo>
                    <a:pt x="330" y="634"/>
                  </a:lnTo>
                  <a:lnTo>
                    <a:pt x="432" y="609"/>
                  </a:lnTo>
                  <a:lnTo>
                    <a:pt x="533" y="533"/>
                  </a:lnTo>
                  <a:lnTo>
                    <a:pt x="609" y="432"/>
                  </a:lnTo>
                  <a:lnTo>
                    <a:pt x="634" y="305"/>
                  </a:lnTo>
                  <a:lnTo>
                    <a:pt x="609" y="204"/>
                  </a:lnTo>
                  <a:lnTo>
                    <a:pt x="533" y="102"/>
                  </a:lnTo>
                  <a:lnTo>
                    <a:pt x="432" y="26"/>
                  </a:lnTo>
                  <a:lnTo>
                    <a:pt x="3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42"/>
            <p:cNvSpPr/>
            <p:nvPr/>
          </p:nvSpPr>
          <p:spPr>
            <a:xfrm>
              <a:off x="2574825" y="1493150"/>
              <a:ext cx="15225" cy="15225"/>
            </a:xfrm>
            <a:custGeom>
              <a:rect b="b" l="l" r="r" t="t"/>
              <a:pathLst>
                <a:path extrusionOk="0" h="609" w="609">
                  <a:moveTo>
                    <a:pt x="304" y="0"/>
                  </a:moveTo>
                  <a:lnTo>
                    <a:pt x="178" y="26"/>
                  </a:lnTo>
                  <a:lnTo>
                    <a:pt x="76" y="76"/>
                  </a:lnTo>
                  <a:lnTo>
                    <a:pt x="26" y="178"/>
                  </a:lnTo>
                  <a:lnTo>
                    <a:pt x="0" y="304"/>
                  </a:lnTo>
                  <a:lnTo>
                    <a:pt x="26" y="406"/>
                  </a:lnTo>
                  <a:lnTo>
                    <a:pt x="76" y="507"/>
                  </a:lnTo>
                  <a:lnTo>
                    <a:pt x="178" y="583"/>
                  </a:lnTo>
                  <a:lnTo>
                    <a:pt x="304" y="608"/>
                  </a:lnTo>
                  <a:lnTo>
                    <a:pt x="431" y="583"/>
                  </a:lnTo>
                  <a:lnTo>
                    <a:pt x="532" y="507"/>
                  </a:lnTo>
                  <a:lnTo>
                    <a:pt x="583" y="406"/>
                  </a:lnTo>
                  <a:lnTo>
                    <a:pt x="608" y="304"/>
                  </a:lnTo>
                  <a:lnTo>
                    <a:pt x="583" y="178"/>
                  </a:lnTo>
                  <a:lnTo>
                    <a:pt x="532" y="76"/>
                  </a:lnTo>
                  <a:lnTo>
                    <a:pt x="431" y="26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2"/>
            <p:cNvSpPr/>
            <p:nvPr/>
          </p:nvSpPr>
          <p:spPr>
            <a:xfrm>
              <a:off x="2638775" y="1492500"/>
              <a:ext cx="15225" cy="15225"/>
            </a:xfrm>
            <a:custGeom>
              <a:rect b="b" l="l" r="r" t="t"/>
              <a:pathLst>
                <a:path extrusionOk="0" h="609" w="609">
                  <a:moveTo>
                    <a:pt x="305" y="1"/>
                  </a:moveTo>
                  <a:lnTo>
                    <a:pt x="203" y="26"/>
                  </a:lnTo>
                  <a:lnTo>
                    <a:pt x="102" y="77"/>
                  </a:lnTo>
                  <a:lnTo>
                    <a:pt x="26" y="178"/>
                  </a:lnTo>
                  <a:lnTo>
                    <a:pt x="1" y="305"/>
                  </a:lnTo>
                  <a:lnTo>
                    <a:pt x="26" y="432"/>
                  </a:lnTo>
                  <a:lnTo>
                    <a:pt x="102" y="533"/>
                  </a:lnTo>
                  <a:lnTo>
                    <a:pt x="203" y="584"/>
                  </a:lnTo>
                  <a:lnTo>
                    <a:pt x="305" y="609"/>
                  </a:lnTo>
                  <a:lnTo>
                    <a:pt x="431" y="584"/>
                  </a:lnTo>
                  <a:lnTo>
                    <a:pt x="533" y="533"/>
                  </a:lnTo>
                  <a:lnTo>
                    <a:pt x="609" y="432"/>
                  </a:lnTo>
                  <a:lnTo>
                    <a:pt x="609" y="305"/>
                  </a:lnTo>
                  <a:lnTo>
                    <a:pt x="609" y="178"/>
                  </a:lnTo>
                  <a:lnTo>
                    <a:pt x="533" y="77"/>
                  </a:lnTo>
                  <a:lnTo>
                    <a:pt x="431" y="2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2"/>
            <p:cNvSpPr/>
            <p:nvPr/>
          </p:nvSpPr>
          <p:spPr>
            <a:xfrm>
              <a:off x="2735675" y="1460850"/>
              <a:ext cx="47525" cy="47525"/>
            </a:xfrm>
            <a:custGeom>
              <a:rect b="b" l="l" r="r" t="t"/>
              <a:pathLst>
                <a:path extrusionOk="0" h="1901" w="1901">
                  <a:moveTo>
                    <a:pt x="330" y="0"/>
                  </a:moveTo>
                  <a:lnTo>
                    <a:pt x="203" y="26"/>
                  </a:lnTo>
                  <a:lnTo>
                    <a:pt x="102" y="102"/>
                  </a:lnTo>
                  <a:lnTo>
                    <a:pt x="26" y="203"/>
                  </a:lnTo>
                  <a:lnTo>
                    <a:pt x="0" y="304"/>
                  </a:lnTo>
                  <a:lnTo>
                    <a:pt x="26" y="431"/>
                  </a:lnTo>
                  <a:lnTo>
                    <a:pt x="102" y="532"/>
                  </a:lnTo>
                  <a:lnTo>
                    <a:pt x="203" y="608"/>
                  </a:lnTo>
                  <a:lnTo>
                    <a:pt x="330" y="634"/>
                  </a:lnTo>
                  <a:lnTo>
                    <a:pt x="507" y="634"/>
                  </a:lnTo>
                  <a:lnTo>
                    <a:pt x="684" y="710"/>
                  </a:lnTo>
                  <a:lnTo>
                    <a:pt x="862" y="786"/>
                  </a:lnTo>
                  <a:lnTo>
                    <a:pt x="988" y="912"/>
                  </a:lnTo>
                  <a:lnTo>
                    <a:pt x="1115" y="1039"/>
                  </a:lnTo>
                  <a:lnTo>
                    <a:pt x="1216" y="1216"/>
                  </a:lnTo>
                  <a:lnTo>
                    <a:pt x="1267" y="1394"/>
                  </a:lnTo>
                  <a:lnTo>
                    <a:pt x="1292" y="1571"/>
                  </a:lnTo>
                  <a:lnTo>
                    <a:pt x="1317" y="1698"/>
                  </a:lnTo>
                  <a:lnTo>
                    <a:pt x="1368" y="1799"/>
                  </a:lnTo>
                  <a:lnTo>
                    <a:pt x="1469" y="1875"/>
                  </a:lnTo>
                  <a:lnTo>
                    <a:pt x="1596" y="1900"/>
                  </a:lnTo>
                  <a:lnTo>
                    <a:pt x="1723" y="1875"/>
                  </a:lnTo>
                  <a:lnTo>
                    <a:pt x="1799" y="1799"/>
                  </a:lnTo>
                  <a:lnTo>
                    <a:pt x="1875" y="1698"/>
                  </a:lnTo>
                  <a:lnTo>
                    <a:pt x="1900" y="1571"/>
                  </a:lnTo>
                  <a:lnTo>
                    <a:pt x="1900" y="1419"/>
                  </a:lnTo>
                  <a:lnTo>
                    <a:pt x="1875" y="1267"/>
                  </a:lnTo>
                  <a:lnTo>
                    <a:pt x="1824" y="1115"/>
                  </a:lnTo>
                  <a:lnTo>
                    <a:pt x="1773" y="963"/>
                  </a:lnTo>
                  <a:lnTo>
                    <a:pt x="1621" y="710"/>
                  </a:lnTo>
                  <a:lnTo>
                    <a:pt x="1444" y="456"/>
                  </a:lnTo>
                  <a:lnTo>
                    <a:pt x="1191" y="279"/>
                  </a:lnTo>
                  <a:lnTo>
                    <a:pt x="938" y="127"/>
                  </a:lnTo>
                  <a:lnTo>
                    <a:pt x="786" y="76"/>
                  </a:lnTo>
                  <a:lnTo>
                    <a:pt x="634" y="26"/>
                  </a:lnTo>
                  <a:lnTo>
                    <a:pt x="482" y="26"/>
                  </a:lnTo>
                  <a:lnTo>
                    <a:pt x="3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2"/>
            <p:cNvSpPr/>
            <p:nvPr/>
          </p:nvSpPr>
          <p:spPr>
            <a:xfrm>
              <a:off x="2574825" y="1566600"/>
              <a:ext cx="75375" cy="15850"/>
            </a:xfrm>
            <a:custGeom>
              <a:rect b="b" l="l" r="r" t="t"/>
              <a:pathLst>
                <a:path extrusionOk="0" h="634" w="3015">
                  <a:moveTo>
                    <a:pt x="304" y="1"/>
                  </a:moveTo>
                  <a:lnTo>
                    <a:pt x="178" y="26"/>
                  </a:lnTo>
                  <a:lnTo>
                    <a:pt x="76" y="102"/>
                  </a:lnTo>
                  <a:lnTo>
                    <a:pt x="26" y="203"/>
                  </a:lnTo>
                  <a:lnTo>
                    <a:pt x="0" y="330"/>
                  </a:lnTo>
                  <a:lnTo>
                    <a:pt x="26" y="431"/>
                  </a:lnTo>
                  <a:lnTo>
                    <a:pt x="76" y="532"/>
                  </a:lnTo>
                  <a:lnTo>
                    <a:pt x="178" y="608"/>
                  </a:lnTo>
                  <a:lnTo>
                    <a:pt x="304" y="634"/>
                  </a:lnTo>
                  <a:lnTo>
                    <a:pt x="2711" y="634"/>
                  </a:lnTo>
                  <a:lnTo>
                    <a:pt x="2812" y="608"/>
                  </a:lnTo>
                  <a:lnTo>
                    <a:pt x="2913" y="532"/>
                  </a:lnTo>
                  <a:lnTo>
                    <a:pt x="2989" y="431"/>
                  </a:lnTo>
                  <a:lnTo>
                    <a:pt x="3015" y="330"/>
                  </a:lnTo>
                  <a:lnTo>
                    <a:pt x="2989" y="203"/>
                  </a:lnTo>
                  <a:lnTo>
                    <a:pt x="2913" y="102"/>
                  </a:lnTo>
                  <a:lnTo>
                    <a:pt x="2812" y="26"/>
                  </a:lnTo>
                  <a:lnTo>
                    <a:pt x="271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42"/>
            <p:cNvSpPr/>
            <p:nvPr/>
          </p:nvSpPr>
          <p:spPr>
            <a:xfrm>
              <a:off x="2667275" y="1566600"/>
              <a:ext cx="15225" cy="15850"/>
            </a:xfrm>
            <a:custGeom>
              <a:rect b="b" l="l" r="r" t="t"/>
              <a:pathLst>
                <a:path extrusionOk="0" h="634" w="609">
                  <a:moveTo>
                    <a:pt x="305" y="1"/>
                  </a:moveTo>
                  <a:lnTo>
                    <a:pt x="178" y="26"/>
                  </a:lnTo>
                  <a:lnTo>
                    <a:pt x="77" y="102"/>
                  </a:lnTo>
                  <a:lnTo>
                    <a:pt x="26" y="203"/>
                  </a:lnTo>
                  <a:lnTo>
                    <a:pt x="1" y="330"/>
                  </a:lnTo>
                  <a:lnTo>
                    <a:pt x="26" y="431"/>
                  </a:lnTo>
                  <a:lnTo>
                    <a:pt x="77" y="532"/>
                  </a:lnTo>
                  <a:lnTo>
                    <a:pt x="178" y="608"/>
                  </a:lnTo>
                  <a:lnTo>
                    <a:pt x="305" y="634"/>
                  </a:lnTo>
                  <a:lnTo>
                    <a:pt x="431" y="608"/>
                  </a:lnTo>
                  <a:lnTo>
                    <a:pt x="533" y="532"/>
                  </a:lnTo>
                  <a:lnTo>
                    <a:pt x="583" y="431"/>
                  </a:lnTo>
                  <a:lnTo>
                    <a:pt x="609" y="330"/>
                  </a:lnTo>
                  <a:lnTo>
                    <a:pt x="583" y="203"/>
                  </a:lnTo>
                  <a:lnTo>
                    <a:pt x="533" y="102"/>
                  </a:lnTo>
                  <a:lnTo>
                    <a:pt x="431" y="2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42"/>
          <p:cNvGrpSpPr/>
          <p:nvPr/>
        </p:nvGrpSpPr>
        <p:grpSpPr>
          <a:xfrm>
            <a:off x="943429" y="3562869"/>
            <a:ext cx="650459" cy="548658"/>
            <a:chOff x="1737650" y="4037550"/>
            <a:chExt cx="395825" cy="395800"/>
          </a:xfrm>
        </p:grpSpPr>
        <p:sp>
          <p:nvSpPr>
            <p:cNvPr id="471" name="Google Shape;471;p42"/>
            <p:cNvSpPr/>
            <p:nvPr/>
          </p:nvSpPr>
          <p:spPr>
            <a:xfrm>
              <a:off x="1782625" y="4344675"/>
              <a:ext cx="15225" cy="15225"/>
            </a:xfrm>
            <a:custGeom>
              <a:rect b="b" l="l" r="r" t="t"/>
              <a:pathLst>
                <a:path extrusionOk="0" h="609" w="609">
                  <a:moveTo>
                    <a:pt x="178" y="1"/>
                  </a:moveTo>
                  <a:lnTo>
                    <a:pt x="76" y="77"/>
                  </a:lnTo>
                  <a:lnTo>
                    <a:pt x="26" y="178"/>
                  </a:lnTo>
                  <a:lnTo>
                    <a:pt x="0" y="305"/>
                  </a:lnTo>
                  <a:lnTo>
                    <a:pt x="26" y="406"/>
                  </a:lnTo>
                  <a:lnTo>
                    <a:pt x="76" y="507"/>
                  </a:lnTo>
                  <a:lnTo>
                    <a:pt x="178" y="583"/>
                  </a:lnTo>
                  <a:lnTo>
                    <a:pt x="304" y="609"/>
                  </a:lnTo>
                  <a:lnTo>
                    <a:pt x="431" y="583"/>
                  </a:lnTo>
                  <a:lnTo>
                    <a:pt x="532" y="507"/>
                  </a:lnTo>
                  <a:lnTo>
                    <a:pt x="583" y="406"/>
                  </a:lnTo>
                  <a:lnTo>
                    <a:pt x="608" y="305"/>
                  </a:lnTo>
                  <a:lnTo>
                    <a:pt x="583" y="178"/>
                  </a:lnTo>
                  <a:lnTo>
                    <a:pt x="532" y="77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1737650" y="4114175"/>
              <a:ext cx="395825" cy="319175"/>
            </a:xfrm>
            <a:custGeom>
              <a:rect b="b" l="l" r="r" t="t"/>
              <a:pathLst>
                <a:path extrusionOk="0" h="12767" w="15833">
                  <a:moveTo>
                    <a:pt x="5878" y="609"/>
                  </a:moveTo>
                  <a:lnTo>
                    <a:pt x="6080" y="634"/>
                  </a:lnTo>
                  <a:lnTo>
                    <a:pt x="6283" y="659"/>
                  </a:lnTo>
                  <a:lnTo>
                    <a:pt x="6485" y="710"/>
                  </a:lnTo>
                  <a:lnTo>
                    <a:pt x="6688" y="786"/>
                  </a:lnTo>
                  <a:lnTo>
                    <a:pt x="6865" y="862"/>
                  </a:lnTo>
                  <a:lnTo>
                    <a:pt x="7043" y="989"/>
                  </a:lnTo>
                  <a:lnTo>
                    <a:pt x="7195" y="1090"/>
                  </a:lnTo>
                  <a:lnTo>
                    <a:pt x="7347" y="1242"/>
                  </a:lnTo>
                  <a:lnTo>
                    <a:pt x="7499" y="1394"/>
                  </a:lnTo>
                  <a:lnTo>
                    <a:pt x="7600" y="1546"/>
                  </a:lnTo>
                  <a:lnTo>
                    <a:pt x="7727" y="1723"/>
                  </a:lnTo>
                  <a:lnTo>
                    <a:pt x="7803" y="1900"/>
                  </a:lnTo>
                  <a:lnTo>
                    <a:pt x="7879" y="2103"/>
                  </a:lnTo>
                  <a:lnTo>
                    <a:pt x="7929" y="2306"/>
                  </a:lnTo>
                  <a:lnTo>
                    <a:pt x="7955" y="2508"/>
                  </a:lnTo>
                  <a:lnTo>
                    <a:pt x="7980" y="2711"/>
                  </a:lnTo>
                  <a:lnTo>
                    <a:pt x="7980" y="2812"/>
                  </a:lnTo>
                  <a:lnTo>
                    <a:pt x="7752" y="2888"/>
                  </a:lnTo>
                  <a:lnTo>
                    <a:pt x="7549" y="2939"/>
                  </a:lnTo>
                  <a:lnTo>
                    <a:pt x="7321" y="2990"/>
                  </a:lnTo>
                  <a:lnTo>
                    <a:pt x="6815" y="2990"/>
                  </a:lnTo>
                  <a:lnTo>
                    <a:pt x="6587" y="2939"/>
                  </a:lnTo>
                  <a:lnTo>
                    <a:pt x="6333" y="2863"/>
                  </a:lnTo>
                  <a:lnTo>
                    <a:pt x="6105" y="2762"/>
                  </a:lnTo>
                  <a:lnTo>
                    <a:pt x="5903" y="2660"/>
                  </a:lnTo>
                  <a:lnTo>
                    <a:pt x="5700" y="2508"/>
                  </a:lnTo>
                  <a:lnTo>
                    <a:pt x="5498" y="2331"/>
                  </a:lnTo>
                  <a:lnTo>
                    <a:pt x="5346" y="2128"/>
                  </a:lnTo>
                  <a:lnTo>
                    <a:pt x="5295" y="2078"/>
                  </a:lnTo>
                  <a:lnTo>
                    <a:pt x="5219" y="2052"/>
                  </a:lnTo>
                  <a:lnTo>
                    <a:pt x="5168" y="2027"/>
                  </a:lnTo>
                  <a:lnTo>
                    <a:pt x="5016" y="2027"/>
                  </a:lnTo>
                  <a:lnTo>
                    <a:pt x="4940" y="2052"/>
                  </a:lnTo>
                  <a:lnTo>
                    <a:pt x="4890" y="2078"/>
                  </a:lnTo>
                  <a:lnTo>
                    <a:pt x="4839" y="2128"/>
                  </a:lnTo>
                  <a:lnTo>
                    <a:pt x="4712" y="2306"/>
                  </a:lnTo>
                  <a:lnTo>
                    <a:pt x="4535" y="2458"/>
                  </a:lnTo>
                  <a:lnTo>
                    <a:pt x="4383" y="2584"/>
                  </a:lnTo>
                  <a:lnTo>
                    <a:pt x="4206" y="2711"/>
                  </a:lnTo>
                  <a:lnTo>
                    <a:pt x="4003" y="2787"/>
                  </a:lnTo>
                  <a:lnTo>
                    <a:pt x="3826" y="2888"/>
                  </a:lnTo>
                  <a:lnTo>
                    <a:pt x="3623" y="2939"/>
                  </a:lnTo>
                  <a:lnTo>
                    <a:pt x="3395" y="2964"/>
                  </a:lnTo>
                  <a:lnTo>
                    <a:pt x="3395" y="2711"/>
                  </a:lnTo>
                  <a:lnTo>
                    <a:pt x="3420" y="2508"/>
                  </a:lnTo>
                  <a:lnTo>
                    <a:pt x="3446" y="2306"/>
                  </a:lnTo>
                  <a:lnTo>
                    <a:pt x="3496" y="2103"/>
                  </a:lnTo>
                  <a:lnTo>
                    <a:pt x="3572" y="1900"/>
                  </a:lnTo>
                  <a:lnTo>
                    <a:pt x="3648" y="1723"/>
                  </a:lnTo>
                  <a:lnTo>
                    <a:pt x="3775" y="1546"/>
                  </a:lnTo>
                  <a:lnTo>
                    <a:pt x="3876" y="1394"/>
                  </a:lnTo>
                  <a:lnTo>
                    <a:pt x="4028" y="1242"/>
                  </a:lnTo>
                  <a:lnTo>
                    <a:pt x="4180" y="1090"/>
                  </a:lnTo>
                  <a:lnTo>
                    <a:pt x="4332" y="989"/>
                  </a:lnTo>
                  <a:lnTo>
                    <a:pt x="4510" y="862"/>
                  </a:lnTo>
                  <a:lnTo>
                    <a:pt x="4687" y="786"/>
                  </a:lnTo>
                  <a:lnTo>
                    <a:pt x="4890" y="710"/>
                  </a:lnTo>
                  <a:lnTo>
                    <a:pt x="5092" y="659"/>
                  </a:lnTo>
                  <a:lnTo>
                    <a:pt x="5295" y="634"/>
                  </a:lnTo>
                  <a:lnTo>
                    <a:pt x="5498" y="609"/>
                  </a:lnTo>
                  <a:close/>
                  <a:moveTo>
                    <a:pt x="5092" y="2787"/>
                  </a:moveTo>
                  <a:lnTo>
                    <a:pt x="5295" y="2990"/>
                  </a:lnTo>
                  <a:lnTo>
                    <a:pt x="5523" y="3142"/>
                  </a:lnTo>
                  <a:lnTo>
                    <a:pt x="5751" y="3294"/>
                  </a:lnTo>
                  <a:lnTo>
                    <a:pt x="6004" y="3395"/>
                  </a:lnTo>
                  <a:lnTo>
                    <a:pt x="6257" y="3496"/>
                  </a:lnTo>
                  <a:lnTo>
                    <a:pt x="6536" y="3572"/>
                  </a:lnTo>
                  <a:lnTo>
                    <a:pt x="6789" y="3598"/>
                  </a:lnTo>
                  <a:lnTo>
                    <a:pt x="7093" y="3623"/>
                  </a:lnTo>
                  <a:lnTo>
                    <a:pt x="7321" y="3598"/>
                  </a:lnTo>
                  <a:lnTo>
                    <a:pt x="7524" y="3572"/>
                  </a:lnTo>
                  <a:lnTo>
                    <a:pt x="7752" y="3547"/>
                  </a:lnTo>
                  <a:lnTo>
                    <a:pt x="7980" y="3471"/>
                  </a:lnTo>
                  <a:lnTo>
                    <a:pt x="7980" y="4180"/>
                  </a:lnTo>
                  <a:lnTo>
                    <a:pt x="7955" y="4383"/>
                  </a:lnTo>
                  <a:lnTo>
                    <a:pt x="7929" y="4611"/>
                  </a:lnTo>
                  <a:lnTo>
                    <a:pt x="7879" y="4813"/>
                  </a:lnTo>
                  <a:lnTo>
                    <a:pt x="7803" y="4991"/>
                  </a:lnTo>
                  <a:lnTo>
                    <a:pt x="7727" y="5193"/>
                  </a:lnTo>
                  <a:lnTo>
                    <a:pt x="7600" y="5345"/>
                  </a:lnTo>
                  <a:lnTo>
                    <a:pt x="7499" y="5523"/>
                  </a:lnTo>
                  <a:lnTo>
                    <a:pt x="7347" y="5675"/>
                  </a:lnTo>
                  <a:lnTo>
                    <a:pt x="7195" y="5801"/>
                  </a:lnTo>
                  <a:lnTo>
                    <a:pt x="7043" y="5928"/>
                  </a:lnTo>
                  <a:lnTo>
                    <a:pt x="6865" y="6029"/>
                  </a:lnTo>
                  <a:lnTo>
                    <a:pt x="6688" y="6105"/>
                  </a:lnTo>
                  <a:lnTo>
                    <a:pt x="6485" y="6181"/>
                  </a:lnTo>
                  <a:lnTo>
                    <a:pt x="6283" y="6232"/>
                  </a:lnTo>
                  <a:lnTo>
                    <a:pt x="6080" y="6282"/>
                  </a:lnTo>
                  <a:lnTo>
                    <a:pt x="5295" y="6282"/>
                  </a:lnTo>
                  <a:lnTo>
                    <a:pt x="5092" y="6232"/>
                  </a:lnTo>
                  <a:lnTo>
                    <a:pt x="4890" y="6181"/>
                  </a:lnTo>
                  <a:lnTo>
                    <a:pt x="4687" y="6105"/>
                  </a:lnTo>
                  <a:lnTo>
                    <a:pt x="4510" y="6029"/>
                  </a:lnTo>
                  <a:lnTo>
                    <a:pt x="4332" y="5928"/>
                  </a:lnTo>
                  <a:lnTo>
                    <a:pt x="4180" y="5801"/>
                  </a:lnTo>
                  <a:lnTo>
                    <a:pt x="4028" y="5675"/>
                  </a:lnTo>
                  <a:lnTo>
                    <a:pt x="3876" y="5523"/>
                  </a:lnTo>
                  <a:lnTo>
                    <a:pt x="3775" y="5345"/>
                  </a:lnTo>
                  <a:lnTo>
                    <a:pt x="3648" y="5193"/>
                  </a:lnTo>
                  <a:lnTo>
                    <a:pt x="3572" y="4991"/>
                  </a:lnTo>
                  <a:lnTo>
                    <a:pt x="3496" y="4813"/>
                  </a:lnTo>
                  <a:lnTo>
                    <a:pt x="3446" y="4611"/>
                  </a:lnTo>
                  <a:lnTo>
                    <a:pt x="3420" y="4383"/>
                  </a:lnTo>
                  <a:lnTo>
                    <a:pt x="3395" y="4180"/>
                  </a:lnTo>
                  <a:lnTo>
                    <a:pt x="3395" y="3598"/>
                  </a:lnTo>
                  <a:lnTo>
                    <a:pt x="3648" y="3572"/>
                  </a:lnTo>
                  <a:lnTo>
                    <a:pt x="3876" y="3496"/>
                  </a:lnTo>
                  <a:lnTo>
                    <a:pt x="4104" y="3446"/>
                  </a:lnTo>
                  <a:lnTo>
                    <a:pt x="4307" y="3344"/>
                  </a:lnTo>
                  <a:lnTo>
                    <a:pt x="4535" y="3218"/>
                  </a:lnTo>
                  <a:lnTo>
                    <a:pt x="4712" y="3091"/>
                  </a:lnTo>
                  <a:lnTo>
                    <a:pt x="4915" y="2964"/>
                  </a:lnTo>
                  <a:lnTo>
                    <a:pt x="5092" y="2787"/>
                  </a:lnTo>
                  <a:close/>
                  <a:moveTo>
                    <a:pt x="4484" y="6713"/>
                  </a:moveTo>
                  <a:lnTo>
                    <a:pt x="4738" y="6789"/>
                  </a:lnTo>
                  <a:lnTo>
                    <a:pt x="4966" y="6840"/>
                  </a:lnTo>
                  <a:lnTo>
                    <a:pt x="5244" y="6890"/>
                  </a:lnTo>
                  <a:lnTo>
                    <a:pt x="6105" y="6890"/>
                  </a:lnTo>
                  <a:lnTo>
                    <a:pt x="6359" y="6865"/>
                  </a:lnTo>
                  <a:lnTo>
                    <a:pt x="6587" y="6814"/>
                  </a:lnTo>
                  <a:lnTo>
                    <a:pt x="6815" y="6738"/>
                  </a:lnTo>
                  <a:lnTo>
                    <a:pt x="6865" y="6789"/>
                  </a:lnTo>
                  <a:lnTo>
                    <a:pt x="6865" y="7245"/>
                  </a:lnTo>
                  <a:lnTo>
                    <a:pt x="6865" y="7498"/>
                  </a:lnTo>
                  <a:lnTo>
                    <a:pt x="6789" y="7726"/>
                  </a:lnTo>
                  <a:lnTo>
                    <a:pt x="6663" y="7929"/>
                  </a:lnTo>
                  <a:lnTo>
                    <a:pt x="6536" y="8106"/>
                  </a:lnTo>
                  <a:lnTo>
                    <a:pt x="6359" y="8258"/>
                  </a:lnTo>
                  <a:lnTo>
                    <a:pt x="6156" y="8360"/>
                  </a:lnTo>
                  <a:lnTo>
                    <a:pt x="5928" y="8436"/>
                  </a:lnTo>
                  <a:lnTo>
                    <a:pt x="5675" y="8461"/>
                  </a:lnTo>
                  <a:lnTo>
                    <a:pt x="5447" y="8436"/>
                  </a:lnTo>
                  <a:lnTo>
                    <a:pt x="5219" y="8360"/>
                  </a:lnTo>
                  <a:lnTo>
                    <a:pt x="5016" y="8258"/>
                  </a:lnTo>
                  <a:lnTo>
                    <a:pt x="4839" y="8106"/>
                  </a:lnTo>
                  <a:lnTo>
                    <a:pt x="4687" y="7929"/>
                  </a:lnTo>
                  <a:lnTo>
                    <a:pt x="4586" y="7726"/>
                  </a:lnTo>
                  <a:lnTo>
                    <a:pt x="4510" y="7498"/>
                  </a:lnTo>
                  <a:lnTo>
                    <a:pt x="4484" y="7245"/>
                  </a:lnTo>
                  <a:lnTo>
                    <a:pt x="4484" y="6713"/>
                  </a:lnTo>
                  <a:close/>
                  <a:moveTo>
                    <a:pt x="3876" y="6992"/>
                  </a:moveTo>
                  <a:lnTo>
                    <a:pt x="3876" y="7245"/>
                  </a:lnTo>
                  <a:lnTo>
                    <a:pt x="3876" y="7448"/>
                  </a:lnTo>
                  <a:lnTo>
                    <a:pt x="3902" y="7625"/>
                  </a:lnTo>
                  <a:lnTo>
                    <a:pt x="3952" y="7802"/>
                  </a:lnTo>
                  <a:lnTo>
                    <a:pt x="4003" y="7954"/>
                  </a:lnTo>
                  <a:lnTo>
                    <a:pt x="4079" y="8132"/>
                  </a:lnTo>
                  <a:lnTo>
                    <a:pt x="4180" y="8258"/>
                  </a:lnTo>
                  <a:lnTo>
                    <a:pt x="4282" y="8410"/>
                  </a:lnTo>
                  <a:lnTo>
                    <a:pt x="4408" y="8537"/>
                  </a:lnTo>
                  <a:lnTo>
                    <a:pt x="4535" y="8664"/>
                  </a:lnTo>
                  <a:lnTo>
                    <a:pt x="4662" y="8765"/>
                  </a:lnTo>
                  <a:lnTo>
                    <a:pt x="4814" y="8841"/>
                  </a:lnTo>
                  <a:lnTo>
                    <a:pt x="4966" y="8917"/>
                  </a:lnTo>
                  <a:lnTo>
                    <a:pt x="5143" y="8993"/>
                  </a:lnTo>
                  <a:lnTo>
                    <a:pt x="5320" y="9043"/>
                  </a:lnTo>
                  <a:lnTo>
                    <a:pt x="5498" y="9069"/>
                  </a:lnTo>
                  <a:lnTo>
                    <a:pt x="5878" y="9069"/>
                  </a:lnTo>
                  <a:lnTo>
                    <a:pt x="6055" y="9043"/>
                  </a:lnTo>
                  <a:lnTo>
                    <a:pt x="6232" y="8993"/>
                  </a:lnTo>
                  <a:lnTo>
                    <a:pt x="6384" y="8917"/>
                  </a:lnTo>
                  <a:lnTo>
                    <a:pt x="6536" y="8841"/>
                  </a:lnTo>
                  <a:lnTo>
                    <a:pt x="6688" y="8765"/>
                  </a:lnTo>
                  <a:lnTo>
                    <a:pt x="6840" y="8664"/>
                  </a:lnTo>
                  <a:lnTo>
                    <a:pt x="6967" y="8537"/>
                  </a:lnTo>
                  <a:lnTo>
                    <a:pt x="7093" y="8410"/>
                  </a:lnTo>
                  <a:lnTo>
                    <a:pt x="7195" y="8258"/>
                  </a:lnTo>
                  <a:lnTo>
                    <a:pt x="7271" y="8132"/>
                  </a:lnTo>
                  <a:lnTo>
                    <a:pt x="7347" y="7954"/>
                  </a:lnTo>
                  <a:lnTo>
                    <a:pt x="7423" y="7802"/>
                  </a:lnTo>
                  <a:lnTo>
                    <a:pt x="7448" y="7625"/>
                  </a:lnTo>
                  <a:lnTo>
                    <a:pt x="7499" y="7448"/>
                  </a:lnTo>
                  <a:lnTo>
                    <a:pt x="7499" y="7245"/>
                  </a:lnTo>
                  <a:lnTo>
                    <a:pt x="7499" y="7017"/>
                  </a:lnTo>
                  <a:lnTo>
                    <a:pt x="9626" y="7726"/>
                  </a:lnTo>
                  <a:lnTo>
                    <a:pt x="9829" y="7828"/>
                  </a:lnTo>
                  <a:lnTo>
                    <a:pt x="10057" y="7954"/>
                  </a:lnTo>
                  <a:lnTo>
                    <a:pt x="9373" y="7954"/>
                  </a:lnTo>
                  <a:lnTo>
                    <a:pt x="9246" y="7980"/>
                  </a:lnTo>
                  <a:lnTo>
                    <a:pt x="9145" y="8030"/>
                  </a:lnTo>
                  <a:lnTo>
                    <a:pt x="9094" y="8132"/>
                  </a:lnTo>
                  <a:lnTo>
                    <a:pt x="9069" y="8258"/>
                  </a:lnTo>
                  <a:lnTo>
                    <a:pt x="9069" y="11425"/>
                  </a:lnTo>
                  <a:lnTo>
                    <a:pt x="9069" y="11627"/>
                  </a:lnTo>
                  <a:lnTo>
                    <a:pt x="9120" y="11804"/>
                  </a:lnTo>
                  <a:lnTo>
                    <a:pt x="9170" y="11982"/>
                  </a:lnTo>
                  <a:lnTo>
                    <a:pt x="9272" y="12159"/>
                  </a:lnTo>
                  <a:lnTo>
                    <a:pt x="2407" y="12159"/>
                  </a:lnTo>
                  <a:lnTo>
                    <a:pt x="2407" y="10969"/>
                  </a:lnTo>
                  <a:lnTo>
                    <a:pt x="2382" y="10867"/>
                  </a:lnTo>
                  <a:lnTo>
                    <a:pt x="2331" y="10766"/>
                  </a:lnTo>
                  <a:lnTo>
                    <a:pt x="2230" y="10690"/>
                  </a:lnTo>
                  <a:lnTo>
                    <a:pt x="2103" y="10665"/>
                  </a:lnTo>
                  <a:lnTo>
                    <a:pt x="1977" y="10690"/>
                  </a:lnTo>
                  <a:lnTo>
                    <a:pt x="1875" y="10766"/>
                  </a:lnTo>
                  <a:lnTo>
                    <a:pt x="1825" y="10867"/>
                  </a:lnTo>
                  <a:lnTo>
                    <a:pt x="1799" y="10969"/>
                  </a:lnTo>
                  <a:lnTo>
                    <a:pt x="1799" y="12159"/>
                  </a:lnTo>
                  <a:lnTo>
                    <a:pt x="609" y="12159"/>
                  </a:lnTo>
                  <a:lnTo>
                    <a:pt x="609" y="9145"/>
                  </a:lnTo>
                  <a:lnTo>
                    <a:pt x="634" y="8891"/>
                  </a:lnTo>
                  <a:lnTo>
                    <a:pt x="685" y="8664"/>
                  </a:lnTo>
                  <a:lnTo>
                    <a:pt x="786" y="8461"/>
                  </a:lnTo>
                  <a:lnTo>
                    <a:pt x="887" y="8258"/>
                  </a:lnTo>
                  <a:lnTo>
                    <a:pt x="1039" y="8081"/>
                  </a:lnTo>
                  <a:lnTo>
                    <a:pt x="1217" y="7929"/>
                  </a:lnTo>
                  <a:lnTo>
                    <a:pt x="1419" y="7802"/>
                  </a:lnTo>
                  <a:lnTo>
                    <a:pt x="1647" y="7726"/>
                  </a:lnTo>
                  <a:lnTo>
                    <a:pt x="3876" y="6992"/>
                  </a:lnTo>
                  <a:close/>
                  <a:moveTo>
                    <a:pt x="15224" y="8562"/>
                  </a:moveTo>
                  <a:lnTo>
                    <a:pt x="15224" y="11425"/>
                  </a:lnTo>
                  <a:lnTo>
                    <a:pt x="15199" y="11576"/>
                  </a:lnTo>
                  <a:lnTo>
                    <a:pt x="15148" y="11703"/>
                  </a:lnTo>
                  <a:lnTo>
                    <a:pt x="15098" y="11830"/>
                  </a:lnTo>
                  <a:lnTo>
                    <a:pt x="14996" y="11931"/>
                  </a:lnTo>
                  <a:lnTo>
                    <a:pt x="14895" y="12032"/>
                  </a:lnTo>
                  <a:lnTo>
                    <a:pt x="14768" y="12083"/>
                  </a:lnTo>
                  <a:lnTo>
                    <a:pt x="14642" y="12134"/>
                  </a:lnTo>
                  <a:lnTo>
                    <a:pt x="14490" y="12159"/>
                  </a:lnTo>
                  <a:lnTo>
                    <a:pt x="10412" y="12159"/>
                  </a:lnTo>
                  <a:lnTo>
                    <a:pt x="10260" y="12134"/>
                  </a:lnTo>
                  <a:lnTo>
                    <a:pt x="10133" y="12083"/>
                  </a:lnTo>
                  <a:lnTo>
                    <a:pt x="10006" y="12032"/>
                  </a:lnTo>
                  <a:lnTo>
                    <a:pt x="9880" y="11931"/>
                  </a:lnTo>
                  <a:lnTo>
                    <a:pt x="9804" y="11830"/>
                  </a:lnTo>
                  <a:lnTo>
                    <a:pt x="9728" y="11703"/>
                  </a:lnTo>
                  <a:lnTo>
                    <a:pt x="9702" y="11576"/>
                  </a:lnTo>
                  <a:lnTo>
                    <a:pt x="9677" y="11425"/>
                  </a:lnTo>
                  <a:lnTo>
                    <a:pt x="9677" y="8562"/>
                  </a:lnTo>
                  <a:lnTo>
                    <a:pt x="10437" y="8562"/>
                  </a:lnTo>
                  <a:lnTo>
                    <a:pt x="10386" y="8664"/>
                  </a:lnTo>
                  <a:lnTo>
                    <a:pt x="10361" y="8790"/>
                  </a:lnTo>
                  <a:lnTo>
                    <a:pt x="10361" y="8917"/>
                  </a:lnTo>
                  <a:lnTo>
                    <a:pt x="10412" y="9018"/>
                  </a:lnTo>
                  <a:lnTo>
                    <a:pt x="10513" y="9094"/>
                  </a:lnTo>
                  <a:lnTo>
                    <a:pt x="10589" y="9119"/>
                  </a:lnTo>
                  <a:lnTo>
                    <a:pt x="10741" y="9119"/>
                  </a:lnTo>
                  <a:lnTo>
                    <a:pt x="10817" y="9069"/>
                  </a:lnTo>
                  <a:lnTo>
                    <a:pt x="10893" y="9018"/>
                  </a:lnTo>
                  <a:lnTo>
                    <a:pt x="10944" y="8942"/>
                  </a:lnTo>
                  <a:lnTo>
                    <a:pt x="11121" y="8562"/>
                  </a:lnTo>
                  <a:lnTo>
                    <a:pt x="13755" y="8562"/>
                  </a:lnTo>
                  <a:lnTo>
                    <a:pt x="13958" y="8942"/>
                  </a:lnTo>
                  <a:lnTo>
                    <a:pt x="14009" y="9018"/>
                  </a:lnTo>
                  <a:lnTo>
                    <a:pt x="14085" y="9069"/>
                  </a:lnTo>
                  <a:lnTo>
                    <a:pt x="14161" y="9119"/>
                  </a:lnTo>
                  <a:lnTo>
                    <a:pt x="14312" y="9119"/>
                  </a:lnTo>
                  <a:lnTo>
                    <a:pt x="14388" y="9094"/>
                  </a:lnTo>
                  <a:lnTo>
                    <a:pt x="14464" y="9018"/>
                  </a:lnTo>
                  <a:lnTo>
                    <a:pt x="14540" y="8917"/>
                  </a:lnTo>
                  <a:lnTo>
                    <a:pt x="14540" y="8790"/>
                  </a:lnTo>
                  <a:lnTo>
                    <a:pt x="14515" y="8664"/>
                  </a:lnTo>
                  <a:lnTo>
                    <a:pt x="14464" y="8562"/>
                  </a:lnTo>
                  <a:close/>
                  <a:moveTo>
                    <a:pt x="5219" y="1"/>
                  </a:moveTo>
                  <a:lnTo>
                    <a:pt x="4966" y="51"/>
                  </a:lnTo>
                  <a:lnTo>
                    <a:pt x="4687" y="127"/>
                  </a:lnTo>
                  <a:lnTo>
                    <a:pt x="4459" y="203"/>
                  </a:lnTo>
                  <a:lnTo>
                    <a:pt x="4206" y="330"/>
                  </a:lnTo>
                  <a:lnTo>
                    <a:pt x="3978" y="457"/>
                  </a:lnTo>
                  <a:lnTo>
                    <a:pt x="3775" y="609"/>
                  </a:lnTo>
                  <a:lnTo>
                    <a:pt x="3572" y="786"/>
                  </a:lnTo>
                  <a:lnTo>
                    <a:pt x="3395" y="989"/>
                  </a:lnTo>
                  <a:lnTo>
                    <a:pt x="3243" y="1191"/>
                  </a:lnTo>
                  <a:lnTo>
                    <a:pt x="3117" y="1419"/>
                  </a:lnTo>
                  <a:lnTo>
                    <a:pt x="2990" y="1672"/>
                  </a:lnTo>
                  <a:lnTo>
                    <a:pt x="2914" y="1900"/>
                  </a:lnTo>
                  <a:lnTo>
                    <a:pt x="2838" y="2179"/>
                  </a:lnTo>
                  <a:lnTo>
                    <a:pt x="2787" y="2432"/>
                  </a:lnTo>
                  <a:lnTo>
                    <a:pt x="2787" y="2711"/>
                  </a:lnTo>
                  <a:lnTo>
                    <a:pt x="2787" y="4180"/>
                  </a:lnTo>
                  <a:lnTo>
                    <a:pt x="2813" y="4509"/>
                  </a:lnTo>
                  <a:lnTo>
                    <a:pt x="2863" y="4813"/>
                  </a:lnTo>
                  <a:lnTo>
                    <a:pt x="2939" y="5117"/>
                  </a:lnTo>
                  <a:lnTo>
                    <a:pt x="3066" y="5396"/>
                  </a:lnTo>
                  <a:lnTo>
                    <a:pt x="3218" y="5675"/>
                  </a:lnTo>
                  <a:lnTo>
                    <a:pt x="3420" y="5903"/>
                  </a:lnTo>
                  <a:lnTo>
                    <a:pt x="3623" y="6131"/>
                  </a:lnTo>
                  <a:lnTo>
                    <a:pt x="3851" y="6333"/>
                  </a:lnTo>
                  <a:lnTo>
                    <a:pt x="1445" y="7144"/>
                  </a:lnTo>
                  <a:lnTo>
                    <a:pt x="1141" y="7270"/>
                  </a:lnTo>
                  <a:lnTo>
                    <a:pt x="862" y="7448"/>
                  </a:lnTo>
                  <a:lnTo>
                    <a:pt x="609" y="7650"/>
                  </a:lnTo>
                  <a:lnTo>
                    <a:pt x="406" y="7904"/>
                  </a:lnTo>
                  <a:lnTo>
                    <a:pt x="229" y="8182"/>
                  </a:lnTo>
                  <a:lnTo>
                    <a:pt x="102" y="8486"/>
                  </a:lnTo>
                  <a:lnTo>
                    <a:pt x="26" y="8790"/>
                  </a:lnTo>
                  <a:lnTo>
                    <a:pt x="1" y="9145"/>
                  </a:lnTo>
                  <a:lnTo>
                    <a:pt x="1" y="12463"/>
                  </a:lnTo>
                  <a:lnTo>
                    <a:pt x="26" y="12590"/>
                  </a:lnTo>
                  <a:lnTo>
                    <a:pt x="77" y="12691"/>
                  </a:lnTo>
                  <a:lnTo>
                    <a:pt x="178" y="12742"/>
                  </a:lnTo>
                  <a:lnTo>
                    <a:pt x="305" y="12767"/>
                  </a:lnTo>
                  <a:lnTo>
                    <a:pt x="14490" y="12767"/>
                  </a:lnTo>
                  <a:lnTo>
                    <a:pt x="14768" y="12742"/>
                  </a:lnTo>
                  <a:lnTo>
                    <a:pt x="15022" y="12666"/>
                  </a:lnTo>
                  <a:lnTo>
                    <a:pt x="15250" y="12539"/>
                  </a:lnTo>
                  <a:lnTo>
                    <a:pt x="15427" y="12387"/>
                  </a:lnTo>
                  <a:lnTo>
                    <a:pt x="15604" y="12184"/>
                  </a:lnTo>
                  <a:lnTo>
                    <a:pt x="15731" y="11956"/>
                  </a:lnTo>
                  <a:lnTo>
                    <a:pt x="15807" y="11703"/>
                  </a:lnTo>
                  <a:lnTo>
                    <a:pt x="15832" y="11425"/>
                  </a:lnTo>
                  <a:lnTo>
                    <a:pt x="15832" y="8258"/>
                  </a:lnTo>
                  <a:lnTo>
                    <a:pt x="15807" y="8132"/>
                  </a:lnTo>
                  <a:lnTo>
                    <a:pt x="15731" y="8030"/>
                  </a:lnTo>
                  <a:lnTo>
                    <a:pt x="15655" y="7980"/>
                  </a:lnTo>
                  <a:lnTo>
                    <a:pt x="15528" y="7954"/>
                  </a:lnTo>
                  <a:lnTo>
                    <a:pt x="14135" y="7954"/>
                  </a:lnTo>
                  <a:lnTo>
                    <a:pt x="13527" y="6764"/>
                  </a:lnTo>
                  <a:lnTo>
                    <a:pt x="13451" y="6662"/>
                  </a:lnTo>
                  <a:lnTo>
                    <a:pt x="13350" y="6612"/>
                  </a:lnTo>
                  <a:lnTo>
                    <a:pt x="13223" y="6586"/>
                  </a:lnTo>
                  <a:lnTo>
                    <a:pt x="13122" y="6637"/>
                  </a:lnTo>
                  <a:lnTo>
                    <a:pt x="13021" y="6713"/>
                  </a:lnTo>
                  <a:lnTo>
                    <a:pt x="12970" y="6814"/>
                  </a:lnTo>
                  <a:lnTo>
                    <a:pt x="12945" y="6916"/>
                  </a:lnTo>
                  <a:lnTo>
                    <a:pt x="12970" y="7042"/>
                  </a:lnTo>
                  <a:lnTo>
                    <a:pt x="13451" y="7954"/>
                  </a:lnTo>
                  <a:lnTo>
                    <a:pt x="11450" y="7954"/>
                  </a:lnTo>
                  <a:lnTo>
                    <a:pt x="11906" y="7042"/>
                  </a:lnTo>
                  <a:lnTo>
                    <a:pt x="11957" y="6916"/>
                  </a:lnTo>
                  <a:lnTo>
                    <a:pt x="11931" y="6814"/>
                  </a:lnTo>
                  <a:lnTo>
                    <a:pt x="11881" y="6713"/>
                  </a:lnTo>
                  <a:lnTo>
                    <a:pt x="11779" y="6637"/>
                  </a:lnTo>
                  <a:lnTo>
                    <a:pt x="11653" y="6586"/>
                  </a:lnTo>
                  <a:lnTo>
                    <a:pt x="11551" y="6612"/>
                  </a:lnTo>
                  <a:lnTo>
                    <a:pt x="11450" y="6662"/>
                  </a:lnTo>
                  <a:lnTo>
                    <a:pt x="11374" y="6764"/>
                  </a:lnTo>
                  <a:lnTo>
                    <a:pt x="10766" y="7954"/>
                  </a:lnTo>
                  <a:lnTo>
                    <a:pt x="10741" y="7954"/>
                  </a:lnTo>
                  <a:lnTo>
                    <a:pt x="10766" y="7878"/>
                  </a:lnTo>
                  <a:lnTo>
                    <a:pt x="10741" y="7802"/>
                  </a:lnTo>
                  <a:lnTo>
                    <a:pt x="10716" y="7726"/>
                  </a:lnTo>
                  <a:lnTo>
                    <a:pt x="10665" y="7676"/>
                  </a:lnTo>
                  <a:lnTo>
                    <a:pt x="10488" y="7498"/>
                  </a:lnTo>
                  <a:lnTo>
                    <a:pt x="10285" y="7346"/>
                  </a:lnTo>
                  <a:lnTo>
                    <a:pt x="10057" y="7220"/>
                  </a:lnTo>
                  <a:lnTo>
                    <a:pt x="9804" y="7144"/>
                  </a:lnTo>
                  <a:lnTo>
                    <a:pt x="7499" y="6358"/>
                  </a:lnTo>
                  <a:lnTo>
                    <a:pt x="7727" y="6156"/>
                  </a:lnTo>
                  <a:lnTo>
                    <a:pt x="7955" y="5928"/>
                  </a:lnTo>
                  <a:lnTo>
                    <a:pt x="8132" y="5700"/>
                  </a:lnTo>
                  <a:lnTo>
                    <a:pt x="8284" y="5421"/>
                  </a:lnTo>
                  <a:lnTo>
                    <a:pt x="8411" y="5143"/>
                  </a:lnTo>
                  <a:lnTo>
                    <a:pt x="8512" y="4839"/>
                  </a:lnTo>
                  <a:lnTo>
                    <a:pt x="8563" y="4509"/>
                  </a:lnTo>
                  <a:lnTo>
                    <a:pt x="8588" y="4180"/>
                  </a:lnTo>
                  <a:lnTo>
                    <a:pt x="8588" y="2711"/>
                  </a:lnTo>
                  <a:lnTo>
                    <a:pt x="8588" y="2432"/>
                  </a:lnTo>
                  <a:lnTo>
                    <a:pt x="8537" y="2179"/>
                  </a:lnTo>
                  <a:lnTo>
                    <a:pt x="8461" y="1900"/>
                  </a:lnTo>
                  <a:lnTo>
                    <a:pt x="8385" y="1672"/>
                  </a:lnTo>
                  <a:lnTo>
                    <a:pt x="8259" y="1419"/>
                  </a:lnTo>
                  <a:lnTo>
                    <a:pt x="8132" y="1191"/>
                  </a:lnTo>
                  <a:lnTo>
                    <a:pt x="7980" y="989"/>
                  </a:lnTo>
                  <a:lnTo>
                    <a:pt x="7803" y="786"/>
                  </a:lnTo>
                  <a:lnTo>
                    <a:pt x="7600" y="609"/>
                  </a:lnTo>
                  <a:lnTo>
                    <a:pt x="7397" y="457"/>
                  </a:lnTo>
                  <a:lnTo>
                    <a:pt x="7169" y="330"/>
                  </a:lnTo>
                  <a:lnTo>
                    <a:pt x="6916" y="203"/>
                  </a:lnTo>
                  <a:lnTo>
                    <a:pt x="6688" y="127"/>
                  </a:lnTo>
                  <a:lnTo>
                    <a:pt x="6409" y="51"/>
                  </a:lnTo>
                  <a:lnTo>
                    <a:pt x="61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2023900" y="4057175"/>
              <a:ext cx="49400" cy="89950"/>
            </a:xfrm>
            <a:custGeom>
              <a:rect b="b" l="l" r="r" t="t"/>
              <a:pathLst>
                <a:path extrusionOk="0" h="3598" w="1976">
                  <a:moveTo>
                    <a:pt x="988" y="1"/>
                  </a:moveTo>
                  <a:lnTo>
                    <a:pt x="887" y="26"/>
                  </a:lnTo>
                  <a:lnTo>
                    <a:pt x="785" y="77"/>
                  </a:lnTo>
                  <a:lnTo>
                    <a:pt x="709" y="178"/>
                  </a:lnTo>
                  <a:lnTo>
                    <a:pt x="684" y="305"/>
                  </a:lnTo>
                  <a:lnTo>
                    <a:pt x="532" y="356"/>
                  </a:lnTo>
                  <a:lnTo>
                    <a:pt x="405" y="432"/>
                  </a:lnTo>
                  <a:lnTo>
                    <a:pt x="304" y="533"/>
                  </a:lnTo>
                  <a:lnTo>
                    <a:pt x="203" y="634"/>
                  </a:lnTo>
                  <a:lnTo>
                    <a:pt x="127" y="761"/>
                  </a:lnTo>
                  <a:lnTo>
                    <a:pt x="51" y="887"/>
                  </a:lnTo>
                  <a:lnTo>
                    <a:pt x="26" y="1039"/>
                  </a:lnTo>
                  <a:lnTo>
                    <a:pt x="0" y="1191"/>
                  </a:lnTo>
                  <a:lnTo>
                    <a:pt x="26" y="1369"/>
                  </a:lnTo>
                  <a:lnTo>
                    <a:pt x="76" y="1546"/>
                  </a:lnTo>
                  <a:lnTo>
                    <a:pt x="177" y="1698"/>
                  </a:lnTo>
                  <a:lnTo>
                    <a:pt x="304" y="1825"/>
                  </a:lnTo>
                  <a:lnTo>
                    <a:pt x="431" y="1951"/>
                  </a:lnTo>
                  <a:lnTo>
                    <a:pt x="608" y="2027"/>
                  </a:lnTo>
                  <a:lnTo>
                    <a:pt x="785" y="2078"/>
                  </a:lnTo>
                  <a:lnTo>
                    <a:pt x="988" y="2103"/>
                  </a:lnTo>
                  <a:lnTo>
                    <a:pt x="1140" y="2129"/>
                  </a:lnTo>
                  <a:lnTo>
                    <a:pt x="1267" y="2205"/>
                  </a:lnTo>
                  <a:lnTo>
                    <a:pt x="1343" y="2306"/>
                  </a:lnTo>
                  <a:lnTo>
                    <a:pt x="1368" y="2407"/>
                  </a:lnTo>
                  <a:lnTo>
                    <a:pt x="1343" y="2534"/>
                  </a:lnTo>
                  <a:lnTo>
                    <a:pt x="1267" y="2635"/>
                  </a:lnTo>
                  <a:lnTo>
                    <a:pt x="1140" y="2711"/>
                  </a:lnTo>
                  <a:lnTo>
                    <a:pt x="988" y="2737"/>
                  </a:lnTo>
                  <a:lnTo>
                    <a:pt x="861" y="2711"/>
                  </a:lnTo>
                  <a:lnTo>
                    <a:pt x="735" y="2635"/>
                  </a:lnTo>
                  <a:lnTo>
                    <a:pt x="659" y="2534"/>
                  </a:lnTo>
                  <a:lnTo>
                    <a:pt x="633" y="2407"/>
                  </a:lnTo>
                  <a:lnTo>
                    <a:pt x="608" y="2306"/>
                  </a:lnTo>
                  <a:lnTo>
                    <a:pt x="532" y="2205"/>
                  </a:lnTo>
                  <a:lnTo>
                    <a:pt x="431" y="2129"/>
                  </a:lnTo>
                  <a:lnTo>
                    <a:pt x="304" y="2103"/>
                  </a:lnTo>
                  <a:lnTo>
                    <a:pt x="203" y="2129"/>
                  </a:lnTo>
                  <a:lnTo>
                    <a:pt x="101" y="2205"/>
                  </a:lnTo>
                  <a:lnTo>
                    <a:pt x="26" y="2306"/>
                  </a:lnTo>
                  <a:lnTo>
                    <a:pt x="0" y="2407"/>
                  </a:lnTo>
                  <a:lnTo>
                    <a:pt x="26" y="2559"/>
                  </a:lnTo>
                  <a:lnTo>
                    <a:pt x="51" y="2711"/>
                  </a:lnTo>
                  <a:lnTo>
                    <a:pt x="127" y="2838"/>
                  </a:lnTo>
                  <a:lnTo>
                    <a:pt x="203" y="2965"/>
                  </a:lnTo>
                  <a:lnTo>
                    <a:pt x="304" y="3066"/>
                  </a:lnTo>
                  <a:lnTo>
                    <a:pt x="405" y="3167"/>
                  </a:lnTo>
                  <a:lnTo>
                    <a:pt x="557" y="3243"/>
                  </a:lnTo>
                  <a:lnTo>
                    <a:pt x="684" y="3294"/>
                  </a:lnTo>
                  <a:lnTo>
                    <a:pt x="709" y="3420"/>
                  </a:lnTo>
                  <a:lnTo>
                    <a:pt x="785" y="3496"/>
                  </a:lnTo>
                  <a:lnTo>
                    <a:pt x="887" y="3572"/>
                  </a:lnTo>
                  <a:lnTo>
                    <a:pt x="988" y="3598"/>
                  </a:lnTo>
                  <a:lnTo>
                    <a:pt x="1115" y="3572"/>
                  </a:lnTo>
                  <a:lnTo>
                    <a:pt x="1216" y="3496"/>
                  </a:lnTo>
                  <a:lnTo>
                    <a:pt x="1267" y="3420"/>
                  </a:lnTo>
                  <a:lnTo>
                    <a:pt x="1317" y="3294"/>
                  </a:lnTo>
                  <a:lnTo>
                    <a:pt x="1444" y="3243"/>
                  </a:lnTo>
                  <a:lnTo>
                    <a:pt x="1571" y="3167"/>
                  </a:lnTo>
                  <a:lnTo>
                    <a:pt x="1697" y="3066"/>
                  </a:lnTo>
                  <a:lnTo>
                    <a:pt x="1799" y="2965"/>
                  </a:lnTo>
                  <a:lnTo>
                    <a:pt x="1875" y="2838"/>
                  </a:lnTo>
                  <a:lnTo>
                    <a:pt x="1925" y="2711"/>
                  </a:lnTo>
                  <a:lnTo>
                    <a:pt x="1976" y="2559"/>
                  </a:lnTo>
                  <a:lnTo>
                    <a:pt x="1976" y="2407"/>
                  </a:lnTo>
                  <a:lnTo>
                    <a:pt x="1976" y="2230"/>
                  </a:lnTo>
                  <a:lnTo>
                    <a:pt x="1900" y="2053"/>
                  </a:lnTo>
                  <a:lnTo>
                    <a:pt x="1824" y="1901"/>
                  </a:lnTo>
                  <a:lnTo>
                    <a:pt x="1697" y="1774"/>
                  </a:lnTo>
                  <a:lnTo>
                    <a:pt x="1545" y="1647"/>
                  </a:lnTo>
                  <a:lnTo>
                    <a:pt x="1393" y="1571"/>
                  </a:lnTo>
                  <a:lnTo>
                    <a:pt x="1191" y="1521"/>
                  </a:lnTo>
                  <a:lnTo>
                    <a:pt x="988" y="1495"/>
                  </a:lnTo>
                  <a:lnTo>
                    <a:pt x="861" y="1470"/>
                  </a:lnTo>
                  <a:lnTo>
                    <a:pt x="735" y="1394"/>
                  </a:lnTo>
                  <a:lnTo>
                    <a:pt x="659" y="1293"/>
                  </a:lnTo>
                  <a:lnTo>
                    <a:pt x="633" y="1191"/>
                  </a:lnTo>
                  <a:lnTo>
                    <a:pt x="659" y="1065"/>
                  </a:lnTo>
                  <a:lnTo>
                    <a:pt x="735" y="963"/>
                  </a:lnTo>
                  <a:lnTo>
                    <a:pt x="861" y="887"/>
                  </a:lnTo>
                  <a:lnTo>
                    <a:pt x="988" y="862"/>
                  </a:lnTo>
                  <a:lnTo>
                    <a:pt x="1140" y="887"/>
                  </a:lnTo>
                  <a:lnTo>
                    <a:pt x="1267" y="963"/>
                  </a:lnTo>
                  <a:lnTo>
                    <a:pt x="1343" y="1065"/>
                  </a:lnTo>
                  <a:lnTo>
                    <a:pt x="1368" y="1191"/>
                  </a:lnTo>
                  <a:lnTo>
                    <a:pt x="1393" y="1293"/>
                  </a:lnTo>
                  <a:lnTo>
                    <a:pt x="1469" y="1394"/>
                  </a:lnTo>
                  <a:lnTo>
                    <a:pt x="1545" y="1470"/>
                  </a:lnTo>
                  <a:lnTo>
                    <a:pt x="1672" y="1495"/>
                  </a:lnTo>
                  <a:lnTo>
                    <a:pt x="1799" y="1470"/>
                  </a:lnTo>
                  <a:lnTo>
                    <a:pt x="1900" y="1394"/>
                  </a:lnTo>
                  <a:lnTo>
                    <a:pt x="1951" y="1293"/>
                  </a:lnTo>
                  <a:lnTo>
                    <a:pt x="1976" y="1191"/>
                  </a:lnTo>
                  <a:lnTo>
                    <a:pt x="1976" y="1039"/>
                  </a:lnTo>
                  <a:lnTo>
                    <a:pt x="1925" y="887"/>
                  </a:lnTo>
                  <a:lnTo>
                    <a:pt x="1875" y="761"/>
                  </a:lnTo>
                  <a:lnTo>
                    <a:pt x="1799" y="634"/>
                  </a:lnTo>
                  <a:lnTo>
                    <a:pt x="1697" y="533"/>
                  </a:lnTo>
                  <a:lnTo>
                    <a:pt x="1571" y="432"/>
                  </a:lnTo>
                  <a:lnTo>
                    <a:pt x="1444" y="356"/>
                  </a:lnTo>
                  <a:lnTo>
                    <a:pt x="1317" y="305"/>
                  </a:lnTo>
                  <a:lnTo>
                    <a:pt x="1292" y="178"/>
                  </a:lnTo>
                  <a:lnTo>
                    <a:pt x="1216" y="77"/>
                  </a:lnTo>
                  <a:lnTo>
                    <a:pt x="1115" y="26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2"/>
            <p:cNvSpPr/>
            <p:nvPr/>
          </p:nvSpPr>
          <p:spPr>
            <a:xfrm>
              <a:off x="1984000" y="4037550"/>
              <a:ext cx="129850" cy="129850"/>
            </a:xfrm>
            <a:custGeom>
              <a:rect b="b" l="l" r="r" t="t"/>
              <a:pathLst>
                <a:path extrusionOk="0" h="5194" w="5194">
                  <a:moveTo>
                    <a:pt x="2584" y="609"/>
                  </a:moveTo>
                  <a:lnTo>
                    <a:pt x="2787" y="634"/>
                  </a:lnTo>
                  <a:lnTo>
                    <a:pt x="2989" y="659"/>
                  </a:lnTo>
                  <a:lnTo>
                    <a:pt x="3192" y="710"/>
                  </a:lnTo>
                  <a:lnTo>
                    <a:pt x="3369" y="761"/>
                  </a:lnTo>
                  <a:lnTo>
                    <a:pt x="3547" y="862"/>
                  </a:lnTo>
                  <a:lnTo>
                    <a:pt x="3699" y="963"/>
                  </a:lnTo>
                  <a:lnTo>
                    <a:pt x="3851" y="1065"/>
                  </a:lnTo>
                  <a:lnTo>
                    <a:pt x="4003" y="1191"/>
                  </a:lnTo>
                  <a:lnTo>
                    <a:pt x="4129" y="1343"/>
                  </a:lnTo>
                  <a:lnTo>
                    <a:pt x="4231" y="1495"/>
                  </a:lnTo>
                  <a:lnTo>
                    <a:pt x="4332" y="1647"/>
                  </a:lnTo>
                  <a:lnTo>
                    <a:pt x="4408" y="1824"/>
                  </a:lnTo>
                  <a:lnTo>
                    <a:pt x="4484" y="2002"/>
                  </a:lnTo>
                  <a:lnTo>
                    <a:pt x="4534" y="2204"/>
                  </a:lnTo>
                  <a:lnTo>
                    <a:pt x="4560" y="2382"/>
                  </a:lnTo>
                  <a:lnTo>
                    <a:pt x="4560" y="2584"/>
                  </a:lnTo>
                  <a:lnTo>
                    <a:pt x="4560" y="2787"/>
                  </a:lnTo>
                  <a:lnTo>
                    <a:pt x="4534" y="2990"/>
                  </a:lnTo>
                  <a:lnTo>
                    <a:pt x="4484" y="3192"/>
                  </a:lnTo>
                  <a:lnTo>
                    <a:pt x="4408" y="3370"/>
                  </a:lnTo>
                  <a:lnTo>
                    <a:pt x="4332" y="3547"/>
                  </a:lnTo>
                  <a:lnTo>
                    <a:pt x="4231" y="3699"/>
                  </a:lnTo>
                  <a:lnTo>
                    <a:pt x="4129" y="3851"/>
                  </a:lnTo>
                  <a:lnTo>
                    <a:pt x="4003" y="4003"/>
                  </a:lnTo>
                  <a:lnTo>
                    <a:pt x="3851" y="4129"/>
                  </a:lnTo>
                  <a:lnTo>
                    <a:pt x="3699" y="4231"/>
                  </a:lnTo>
                  <a:lnTo>
                    <a:pt x="3547" y="4332"/>
                  </a:lnTo>
                  <a:lnTo>
                    <a:pt x="3369" y="4408"/>
                  </a:lnTo>
                  <a:lnTo>
                    <a:pt x="3192" y="4484"/>
                  </a:lnTo>
                  <a:lnTo>
                    <a:pt x="2989" y="4535"/>
                  </a:lnTo>
                  <a:lnTo>
                    <a:pt x="2787" y="4560"/>
                  </a:lnTo>
                  <a:lnTo>
                    <a:pt x="2584" y="4585"/>
                  </a:lnTo>
                  <a:lnTo>
                    <a:pt x="2381" y="4560"/>
                  </a:lnTo>
                  <a:lnTo>
                    <a:pt x="2204" y="4535"/>
                  </a:lnTo>
                  <a:lnTo>
                    <a:pt x="2001" y="4484"/>
                  </a:lnTo>
                  <a:lnTo>
                    <a:pt x="1824" y="4408"/>
                  </a:lnTo>
                  <a:lnTo>
                    <a:pt x="1647" y="4332"/>
                  </a:lnTo>
                  <a:lnTo>
                    <a:pt x="1495" y="4231"/>
                  </a:lnTo>
                  <a:lnTo>
                    <a:pt x="1343" y="4129"/>
                  </a:lnTo>
                  <a:lnTo>
                    <a:pt x="1191" y="4003"/>
                  </a:lnTo>
                  <a:lnTo>
                    <a:pt x="1064" y="3851"/>
                  </a:lnTo>
                  <a:lnTo>
                    <a:pt x="963" y="3699"/>
                  </a:lnTo>
                  <a:lnTo>
                    <a:pt x="862" y="3547"/>
                  </a:lnTo>
                  <a:lnTo>
                    <a:pt x="760" y="3370"/>
                  </a:lnTo>
                  <a:lnTo>
                    <a:pt x="710" y="3192"/>
                  </a:lnTo>
                  <a:lnTo>
                    <a:pt x="659" y="2990"/>
                  </a:lnTo>
                  <a:lnTo>
                    <a:pt x="634" y="2787"/>
                  </a:lnTo>
                  <a:lnTo>
                    <a:pt x="608" y="2584"/>
                  </a:lnTo>
                  <a:lnTo>
                    <a:pt x="634" y="2382"/>
                  </a:lnTo>
                  <a:lnTo>
                    <a:pt x="659" y="2204"/>
                  </a:lnTo>
                  <a:lnTo>
                    <a:pt x="710" y="2002"/>
                  </a:lnTo>
                  <a:lnTo>
                    <a:pt x="760" y="1824"/>
                  </a:lnTo>
                  <a:lnTo>
                    <a:pt x="862" y="1647"/>
                  </a:lnTo>
                  <a:lnTo>
                    <a:pt x="963" y="1495"/>
                  </a:lnTo>
                  <a:lnTo>
                    <a:pt x="1064" y="1343"/>
                  </a:lnTo>
                  <a:lnTo>
                    <a:pt x="1191" y="1191"/>
                  </a:lnTo>
                  <a:lnTo>
                    <a:pt x="1343" y="1065"/>
                  </a:lnTo>
                  <a:lnTo>
                    <a:pt x="1495" y="963"/>
                  </a:lnTo>
                  <a:lnTo>
                    <a:pt x="1647" y="862"/>
                  </a:lnTo>
                  <a:lnTo>
                    <a:pt x="1824" y="761"/>
                  </a:lnTo>
                  <a:lnTo>
                    <a:pt x="2001" y="710"/>
                  </a:lnTo>
                  <a:lnTo>
                    <a:pt x="2204" y="659"/>
                  </a:lnTo>
                  <a:lnTo>
                    <a:pt x="2381" y="634"/>
                  </a:lnTo>
                  <a:lnTo>
                    <a:pt x="2584" y="609"/>
                  </a:lnTo>
                  <a:close/>
                  <a:moveTo>
                    <a:pt x="2331" y="1"/>
                  </a:moveTo>
                  <a:lnTo>
                    <a:pt x="2077" y="51"/>
                  </a:lnTo>
                  <a:lnTo>
                    <a:pt x="1824" y="127"/>
                  </a:lnTo>
                  <a:lnTo>
                    <a:pt x="1571" y="203"/>
                  </a:lnTo>
                  <a:lnTo>
                    <a:pt x="1343" y="305"/>
                  </a:lnTo>
                  <a:lnTo>
                    <a:pt x="1140" y="431"/>
                  </a:lnTo>
                  <a:lnTo>
                    <a:pt x="938" y="583"/>
                  </a:lnTo>
                  <a:lnTo>
                    <a:pt x="760" y="761"/>
                  </a:lnTo>
                  <a:lnTo>
                    <a:pt x="583" y="938"/>
                  </a:lnTo>
                  <a:lnTo>
                    <a:pt x="431" y="1141"/>
                  </a:lnTo>
                  <a:lnTo>
                    <a:pt x="304" y="1369"/>
                  </a:lnTo>
                  <a:lnTo>
                    <a:pt x="203" y="1596"/>
                  </a:lnTo>
                  <a:lnTo>
                    <a:pt x="102" y="1824"/>
                  </a:lnTo>
                  <a:lnTo>
                    <a:pt x="51" y="2078"/>
                  </a:lnTo>
                  <a:lnTo>
                    <a:pt x="0" y="2331"/>
                  </a:lnTo>
                  <a:lnTo>
                    <a:pt x="0" y="2584"/>
                  </a:lnTo>
                  <a:lnTo>
                    <a:pt x="0" y="2863"/>
                  </a:lnTo>
                  <a:lnTo>
                    <a:pt x="51" y="3116"/>
                  </a:lnTo>
                  <a:lnTo>
                    <a:pt x="102" y="3370"/>
                  </a:lnTo>
                  <a:lnTo>
                    <a:pt x="203" y="3598"/>
                  </a:lnTo>
                  <a:lnTo>
                    <a:pt x="304" y="3826"/>
                  </a:lnTo>
                  <a:lnTo>
                    <a:pt x="431" y="4054"/>
                  </a:lnTo>
                  <a:lnTo>
                    <a:pt x="583" y="4256"/>
                  </a:lnTo>
                  <a:lnTo>
                    <a:pt x="760" y="4433"/>
                  </a:lnTo>
                  <a:lnTo>
                    <a:pt x="938" y="4611"/>
                  </a:lnTo>
                  <a:lnTo>
                    <a:pt x="1140" y="4763"/>
                  </a:lnTo>
                  <a:lnTo>
                    <a:pt x="1343" y="4889"/>
                  </a:lnTo>
                  <a:lnTo>
                    <a:pt x="1571" y="4991"/>
                  </a:lnTo>
                  <a:lnTo>
                    <a:pt x="1824" y="5067"/>
                  </a:lnTo>
                  <a:lnTo>
                    <a:pt x="2077" y="5143"/>
                  </a:lnTo>
                  <a:lnTo>
                    <a:pt x="2331" y="5193"/>
                  </a:lnTo>
                  <a:lnTo>
                    <a:pt x="2863" y="5193"/>
                  </a:lnTo>
                  <a:lnTo>
                    <a:pt x="3116" y="5143"/>
                  </a:lnTo>
                  <a:lnTo>
                    <a:pt x="3369" y="5067"/>
                  </a:lnTo>
                  <a:lnTo>
                    <a:pt x="3597" y="4991"/>
                  </a:lnTo>
                  <a:lnTo>
                    <a:pt x="3825" y="4889"/>
                  </a:lnTo>
                  <a:lnTo>
                    <a:pt x="4053" y="4763"/>
                  </a:lnTo>
                  <a:lnTo>
                    <a:pt x="4256" y="4611"/>
                  </a:lnTo>
                  <a:lnTo>
                    <a:pt x="4433" y="4433"/>
                  </a:lnTo>
                  <a:lnTo>
                    <a:pt x="4585" y="4256"/>
                  </a:lnTo>
                  <a:lnTo>
                    <a:pt x="4737" y="4054"/>
                  </a:lnTo>
                  <a:lnTo>
                    <a:pt x="4889" y="3826"/>
                  </a:lnTo>
                  <a:lnTo>
                    <a:pt x="4990" y="3598"/>
                  </a:lnTo>
                  <a:lnTo>
                    <a:pt x="5066" y="3370"/>
                  </a:lnTo>
                  <a:lnTo>
                    <a:pt x="5142" y="3116"/>
                  </a:lnTo>
                  <a:lnTo>
                    <a:pt x="5168" y="2863"/>
                  </a:lnTo>
                  <a:lnTo>
                    <a:pt x="5193" y="2584"/>
                  </a:lnTo>
                  <a:lnTo>
                    <a:pt x="5168" y="2331"/>
                  </a:lnTo>
                  <a:lnTo>
                    <a:pt x="5142" y="2078"/>
                  </a:lnTo>
                  <a:lnTo>
                    <a:pt x="5066" y="1824"/>
                  </a:lnTo>
                  <a:lnTo>
                    <a:pt x="4990" y="1596"/>
                  </a:lnTo>
                  <a:lnTo>
                    <a:pt x="4889" y="1369"/>
                  </a:lnTo>
                  <a:lnTo>
                    <a:pt x="4737" y="1141"/>
                  </a:lnTo>
                  <a:lnTo>
                    <a:pt x="4585" y="938"/>
                  </a:lnTo>
                  <a:lnTo>
                    <a:pt x="4433" y="761"/>
                  </a:lnTo>
                  <a:lnTo>
                    <a:pt x="4256" y="583"/>
                  </a:lnTo>
                  <a:lnTo>
                    <a:pt x="4053" y="431"/>
                  </a:lnTo>
                  <a:lnTo>
                    <a:pt x="3825" y="305"/>
                  </a:lnTo>
                  <a:lnTo>
                    <a:pt x="3597" y="203"/>
                  </a:lnTo>
                  <a:lnTo>
                    <a:pt x="3369" y="127"/>
                  </a:lnTo>
                  <a:lnTo>
                    <a:pt x="3116" y="51"/>
                  </a:lnTo>
                  <a:lnTo>
                    <a:pt x="28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2"/>
            <p:cNvSpPr/>
            <p:nvPr/>
          </p:nvSpPr>
          <p:spPr>
            <a:xfrm>
              <a:off x="2041000" y="4188900"/>
              <a:ext cx="15850" cy="50050"/>
            </a:xfrm>
            <a:custGeom>
              <a:rect b="b" l="l" r="r" t="t"/>
              <a:pathLst>
                <a:path extrusionOk="0" h="2002" w="634">
                  <a:moveTo>
                    <a:pt x="304" y="1"/>
                  </a:moveTo>
                  <a:lnTo>
                    <a:pt x="203" y="26"/>
                  </a:lnTo>
                  <a:lnTo>
                    <a:pt x="101" y="102"/>
                  </a:lnTo>
                  <a:lnTo>
                    <a:pt x="25" y="203"/>
                  </a:lnTo>
                  <a:lnTo>
                    <a:pt x="0" y="330"/>
                  </a:lnTo>
                  <a:lnTo>
                    <a:pt x="0" y="1698"/>
                  </a:lnTo>
                  <a:lnTo>
                    <a:pt x="25" y="1824"/>
                  </a:lnTo>
                  <a:lnTo>
                    <a:pt x="101" y="1926"/>
                  </a:lnTo>
                  <a:lnTo>
                    <a:pt x="203" y="1976"/>
                  </a:lnTo>
                  <a:lnTo>
                    <a:pt x="304" y="2002"/>
                  </a:lnTo>
                  <a:lnTo>
                    <a:pt x="431" y="1976"/>
                  </a:lnTo>
                  <a:lnTo>
                    <a:pt x="532" y="1926"/>
                  </a:lnTo>
                  <a:lnTo>
                    <a:pt x="608" y="1824"/>
                  </a:lnTo>
                  <a:lnTo>
                    <a:pt x="633" y="1698"/>
                  </a:lnTo>
                  <a:lnTo>
                    <a:pt x="633" y="330"/>
                  </a:lnTo>
                  <a:lnTo>
                    <a:pt x="608" y="203"/>
                  </a:lnTo>
                  <a:lnTo>
                    <a:pt x="532" y="102"/>
                  </a:lnTo>
                  <a:lnTo>
                    <a:pt x="431" y="26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2"/>
            <p:cNvSpPr/>
            <p:nvPr/>
          </p:nvSpPr>
          <p:spPr>
            <a:xfrm>
              <a:off x="2041000" y="4252225"/>
              <a:ext cx="15850" cy="15850"/>
            </a:xfrm>
            <a:custGeom>
              <a:rect b="b" l="l" r="r" t="t"/>
              <a:pathLst>
                <a:path extrusionOk="0" h="634" w="634">
                  <a:moveTo>
                    <a:pt x="304" y="1"/>
                  </a:moveTo>
                  <a:lnTo>
                    <a:pt x="203" y="26"/>
                  </a:lnTo>
                  <a:lnTo>
                    <a:pt x="101" y="102"/>
                  </a:lnTo>
                  <a:lnTo>
                    <a:pt x="25" y="203"/>
                  </a:lnTo>
                  <a:lnTo>
                    <a:pt x="0" y="330"/>
                  </a:lnTo>
                  <a:lnTo>
                    <a:pt x="25" y="431"/>
                  </a:lnTo>
                  <a:lnTo>
                    <a:pt x="101" y="533"/>
                  </a:lnTo>
                  <a:lnTo>
                    <a:pt x="203" y="609"/>
                  </a:lnTo>
                  <a:lnTo>
                    <a:pt x="304" y="634"/>
                  </a:lnTo>
                  <a:lnTo>
                    <a:pt x="431" y="609"/>
                  </a:lnTo>
                  <a:lnTo>
                    <a:pt x="532" y="533"/>
                  </a:lnTo>
                  <a:lnTo>
                    <a:pt x="608" y="431"/>
                  </a:lnTo>
                  <a:lnTo>
                    <a:pt x="633" y="330"/>
                  </a:lnTo>
                  <a:lnTo>
                    <a:pt x="608" y="203"/>
                  </a:lnTo>
                  <a:lnTo>
                    <a:pt x="532" y="102"/>
                  </a:lnTo>
                  <a:lnTo>
                    <a:pt x="431" y="26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2"/>
            <p:cNvSpPr/>
            <p:nvPr/>
          </p:nvSpPr>
          <p:spPr>
            <a:xfrm>
              <a:off x="2004250" y="4359875"/>
              <a:ext cx="15875" cy="36750"/>
            </a:xfrm>
            <a:custGeom>
              <a:rect b="b" l="l" r="r" t="t"/>
              <a:pathLst>
                <a:path extrusionOk="0" h="1470" w="635">
                  <a:moveTo>
                    <a:pt x="305" y="1"/>
                  </a:moveTo>
                  <a:lnTo>
                    <a:pt x="204" y="26"/>
                  </a:lnTo>
                  <a:lnTo>
                    <a:pt x="102" y="102"/>
                  </a:lnTo>
                  <a:lnTo>
                    <a:pt x="26" y="203"/>
                  </a:lnTo>
                  <a:lnTo>
                    <a:pt x="1" y="305"/>
                  </a:lnTo>
                  <a:lnTo>
                    <a:pt x="1" y="1166"/>
                  </a:lnTo>
                  <a:lnTo>
                    <a:pt x="26" y="1293"/>
                  </a:lnTo>
                  <a:lnTo>
                    <a:pt x="102" y="1369"/>
                  </a:lnTo>
                  <a:lnTo>
                    <a:pt x="204" y="1445"/>
                  </a:lnTo>
                  <a:lnTo>
                    <a:pt x="305" y="1470"/>
                  </a:lnTo>
                  <a:lnTo>
                    <a:pt x="432" y="1445"/>
                  </a:lnTo>
                  <a:lnTo>
                    <a:pt x="533" y="1369"/>
                  </a:lnTo>
                  <a:lnTo>
                    <a:pt x="609" y="1293"/>
                  </a:lnTo>
                  <a:lnTo>
                    <a:pt x="634" y="1166"/>
                  </a:lnTo>
                  <a:lnTo>
                    <a:pt x="634" y="305"/>
                  </a:lnTo>
                  <a:lnTo>
                    <a:pt x="609" y="203"/>
                  </a:lnTo>
                  <a:lnTo>
                    <a:pt x="533" y="102"/>
                  </a:lnTo>
                  <a:lnTo>
                    <a:pt x="432" y="26"/>
                  </a:lnTo>
                  <a:lnTo>
                    <a:pt x="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42"/>
            <p:cNvSpPr/>
            <p:nvPr/>
          </p:nvSpPr>
          <p:spPr>
            <a:xfrm>
              <a:off x="2041000" y="4359875"/>
              <a:ext cx="15850" cy="36750"/>
            </a:xfrm>
            <a:custGeom>
              <a:rect b="b" l="l" r="r" t="t"/>
              <a:pathLst>
                <a:path extrusionOk="0" h="1470" w="634">
                  <a:moveTo>
                    <a:pt x="304" y="1"/>
                  </a:moveTo>
                  <a:lnTo>
                    <a:pt x="203" y="26"/>
                  </a:lnTo>
                  <a:lnTo>
                    <a:pt x="101" y="102"/>
                  </a:lnTo>
                  <a:lnTo>
                    <a:pt x="25" y="203"/>
                  </a:lnTo>
                  <a:lnTo>
                    <a:pt x="0" y="305"/>
                  </a:lnTo>
                  <a:lnTo>
                    <a:pt x="0" y="1166"/>
                  </a:lnTo>
                  <a:lnTo>
                    <a:pt x="25" y="1293"/>
                  </a:lnTo>
                  <a:lnTo>
                    <a:pt x="101" y="1369"/>
                  </a:lnTo>
                  <a:lnTo>
                    <a:pt x="203" y="1445"/>
                  </a:lnTo>
                  <a:lnTo>
                    <a:pt x="304" y="1470"/>
                  </a:lnTo>
                  <a:lnTo>
                    <a:pt x="431" y="1445"/>
                  </a:lnTo>
                  <a:lnTo>
                    <a:pt x="532" y="1369"/>
                  </a:lnTo>
                  <a:lnTo>
                    <a:pt x="608" y="1293"/>
                  </a:lnTo>
                  <a:lnTo>
                    <a:pt x="633" y="1166"/>
                  </a:lnTo>
                  <a:lnTo>
                    <a:pt x="633" y="305"/>
                  </a:lnTo>
                  <a:lnTo>
                    <a:pt x="608" y="203"/>
                  </a:lnTo>
                  <a:lnTo>
                    <a:pt x="532" y="102"/>
                  </a:lnTo>
                  <a:lnTo>
                    <a:pt x="431" y="26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42"/>
            <p:cNvSpPr/>
            <p:nvPr/>
          </p:nvSpPr>
          <p:spPr>
            <a:xfrm>
              <a:off x="2077725" y="4359875"/>
              <a:ext cx="15850" cy="36750"/>
            </a:xfrm>
            <a:custGeom>
              <a:rect b="b" l="l" r="r" t="t"/>
              <a:pathLst>
                <a:path extrusionOk="0" h="1470" w="634">
                  <a:moveTo>
                    <a:pt x="304" y="1"/>
                  </a:moveTo>
                  <a:lnTo>
                    <a:pt x="203" y="26"/>
                  </a:lnTo>
                  <a:lnTo>
                    <a:pt x="102" y="102"/>
                  </a:lnTo>
                  <a:lnTo>
                    <a:pt x="26" y="203"/>
                  </a:lnTo>
                  <a:lnTo>
                    <a:pt x="0" y="305"/>
                  </a:lnTo>
                  <a:lnTo>
                    <a:pt x="0" y="1166"/>
                  </a:lnTo>
                  <a:lnTo>
                    <a:pt x="26" y="1293"/>
                  </a:lnTo>
                  <a:lnTo>
                    <a:pt x="102" y="1369"/>
                  </a:lnTo>
                  <a:lnTo>
                    <a:pt x="203" y="1445"/>
                  </a:lnTo>
                  <a:lnTo>
                    <a:pt x="304" y="1470"/>
                  </a:lnTo>
                  <a:lnTo>
                    <a:pt x="431" y="1445"/>
                  </a:lnTo>
                  <a:lnTo>
                    <a:pt x="532" y="1369"/>
                  </a:lnTo>
                  <a:lnTo>
                    <a:pt x="608" y="1293"/>
                  </a:lnTo>
                  <a:lnTo>
                    <a:pt x="633" y="1166"/>
                  </a:lnTo>
                  <a:lnTo>
                    <a:pt x="633" y="305"/>
                  </a:lnTo>
                  <a:lnTo>
                    <a:pt x="608" y="203"/>
                  </a:lnTo>
                  <a:lnTo>
                    <a:pt x="532" y="102"/>
                  </a:lnTo>
                  <a:lnTo>
                    <a:pt x="431" y="26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0" name="Google Shape;480;p42"/>
          <p:cNvSpPr txBox="1"/>
          <p:nvPr>
            <p:ph type="title"/>
          </p:nvPr>
        </p:nvSpPr>
        <p:spPr>
          <a:xfrm>
            <a:off x="4391697" y="1405525"/>
            <a:ext cx="824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51%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81" name="Google Shape;481;p42"/>
          <p:cNvSpPr txBox="1"/>
          <p:nvPr>
            <p:ph type="title"/>
          </p:nvPr>
        </p:nvSpPr>
        <p:spPr>
          <a:xfrm>
            <a:off x="7550173" y="1379200"/>
            <a:ext cx="650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4</a:t>
            </a:r>
            <a:r>
              <a:rPr lang="en" sz="2000"/>
              <a:t>9</a:t>
            </a:r>
            <a:r>
              <a:rPr lang="en" sz="2000">
                <a:solidFill>
                  <a:schemeClr val="dk1"/>
                </a:solidFill>
              </a:rPr>
              <a:t>%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82" name="Google Shape;482;p42"/>
          <p:cNvSpPr txBox="1"/>
          <p:nvPr/>
        </p:nvSpPr>
        <p:spPr>
          <a:xfrm>
            <a:off x="1943877" y="1717350"/>
            <a:ext cx="17355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Hombres (196)</a:t>
            </a:r>
            <a:endParaRPr/>
          </a:p>
        </p:txBody>
      </p:sp>
      <p:sp>
        <p:nvSpPr>
          <p:cNvPr id="483" name="Google Shape;483;p42"/>
          <p:cNvSpPr/>
          <p:nvPr/>
        </p:nvSpPr>
        <p:spPr>
          <a:xfrm>
            <a:off x="1825052" y="1795050"/>
            <a:ext cx="118800" cy="1188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2"/>
          <p:cNvSpPr txBox="1"/>
          <p:nvPr/>
        </p:nvSpPr>
        <p:spPr>
          <a:xfrm>
            <a:off x="1943885" y="1470000"/>
            <a:ext cx="15423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Mujeres (204)</a:t>
            </a:r>
            <a:endParaRPr/>
          </a:p>
        </p:txBody>
      </p:sp>
      <p:sp>
        <p:nvSpPr>
          <p:cNvPr id="485" name="Google Shape;485;p42"/>
          <p:cNvSpPr/>
          <p:nvPr/>
        </p:nvSpPr>
        <p:spPr>
          <a:xfrm>
            <a:off x="1825052" y="1547700"/>
            <a:ext cx="118800" cy="11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42"/>
          <p:cNvSpPr/>
          <p:nvPr/>
        </p:nvSpPr>
        <p:spPr>
          <a:xfrm>
            <a:off x="5341582" y="1450063"/>
            <a:ext cx="2208600" cy="3228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2"/>
          <p:cNvSpPr/>
          <p:nvPr/>
        </p:nvSpPr>
        <p:spPr>
          <a:xfrm>
            <a:off x="5341575" y="1450075"/>
            <a:ext cx="1103400" cy="322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42"/>
          <p:cNvSpPr txBox="1"/>
          <p:nvPr>
            <p:ph type="title"/>
          </p:nvPr>
        </p:nvSpPr>
        <p:spPr>
          <a:xfrm>
            <a:off x="4391685" y="2634925"/>
            <a:ext cx="824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28%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89" name="Google Shape;489;p42"/>
          <p:cNvSpPr txBox="1"/>
          <p:nvPr>
            <p:ph type="title"/>
          </p:nvPr>
        </p:nvSpPr>
        <p:spPr>
          <a:xfrm>
            <a:off x="7550161" y="2608600"/>
            <a:ext cx="650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72</a:t>
            </a:r>
            <a:r>
              <a:rPr lang="en" sz="2000">
                <a:solidFill>
                  <a:schemeClr val="dk1"/>
                </a:solidFill>
              </a:rPr>
              <a:t>%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490" name="Google Shape;490;p42"/>
          <p:cNvSpPr/>
          <p:nvPr/>
        </p:nvSpPr>
        <p:spPr>
          <a:xfrm>
            <a:off x="5341570" y="2679463"/>
            <a:ext cx="2208600" cy="3228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2"/>
          <p:cNvSpPr/>
          <p:nvPr/>
        </p:nvSpPr>
        <p:spPr>
          <a:xfrm>
            <a:off x="5341563" y="2679488"/>
            <a:ext cx="650400" cy="322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2"/>
          <p:cNvSpPr txBox="1"/>
          <p:nvPr/>
        </p:nvSpPr>
        <p:spPr>
          <a:xfrm>
            <a:off x="1868629" y="2871250"/>
            <a:ext cx="23043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partir de 31 años</a:t>
            </a:r>
            <a:r>
              <a:rPr lang="en"/>
              <a:t> (288)</a:t>
            </a:r>
            <a:endParaRPr/>
          </a:p>
        </p:txBody>
      </p:sp>
      <p:sp>
        <p:nvSpPr>
          <p:cNvPr id="493" name="Google Shape;493;p42"/>
          <p:cNvSpPr/>
          <p:nvPr/>
        </p:nvSpPr>
        <p:spPr>
          <a:xfrm>
            <a:off x="1786265" y="2948950"/>
            <a:ext cx="118800" cy="118800"/>
          </a:xfrm>
          <a:prstGeom prst="rect">
            <a:avLst/>
          </a:prstGeom>
          <a:noFill/>
          <a:ln cap="flat" cmpd="sng" w="19050">
            <a:solidFill>
              <a:srgbClr val="EB47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2"/>
          <p:cNvSpPr txBox="1"/>
          <p:nvPr/>
        </p:nvSpPr>
        <p:spPr>
          <a:xfrm>
            <a:off x="1868776" y="2585050"/>
            <a:ext cx="23043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Menores de 31 años</a:t>
            </a:r>
            <a:r>
              <a:rPr lang="en"/>
              <a:t> (112)</a:t>
            </a:r>
            <a:endParaRPr/>
          </a:p>
        </p:txBody>
      </p:sp>
      <p:sp>
        <p:nvSpPr>
          <p:cNvPr id="495" name="Google Shape;495;p42"/>
          <p:cNvSpPr/>
          <p:nvPr/>
        </p:nvSpPr>
        <p:spPr>
          <a:xfrm>
            <a:off x="1786265" y="2701600"/>
            <a:ext cx="118800" cy="11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2"/>
          <p:cNvSpPr txBox="1"/>
          <p:nvPr/>
        </p:nvSpPr>
        <p:spPr>
          <a:xfrm>
            <a:off x="1887540" y="3947450"/>
            <a:ext cx="2141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Sueldo &gt; 100000</a:t>
            </a:r>
            <a:r>
              <a:rPr lang="en"/>
              <a:t> (72)</a:t>
            </a:r>
            <a:endParaRPr/>
          </a:p>
        </p:txBody>
      </p:sp>
      <p:sp>
        <p:nvSpPr>
          <p:cNvPr id="497" name="Google Shape;497;p42"/>
          <p:cNvSpPr/>
          <p:nvPr/>
        </p:nvSpPr>
        <p:spPr>
          <a:xfrm>
            <a:off x="1768702" y="4025150"/>
            <a:ext cx="118800" cy="118800"/>
          </a:xfrm>
          <a:prstGeom prst="rect">
            <a:avLst/>
          </a:prstGeom>
          <a:noFill/>
          <a:ln cap="flat" cmpd="sng" w="19050">
            <a:solidFill>
              <a:srgbClr val="EB47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42"/>
          <p:cNvSpPr txBox="1"/>
          <p:nvPr/>
        </p:nvSpPr>
        <p:spPr>
          <a:xfrm>
            <a:off x="1888487" y="3700100"/>
            <a:ext cx="2208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Sueldo &lt;= 100000</a:t>
            </a:r>
            <a:r>
              <a:rPr lang="en"/>
              <a:t> (328)</a:t>
            </a:r>
            <a:endParaRPr/>
          </a:p>
        </p:txBody>
      </p:sp>
      <p:sp>
        <p:nvSpPr>
          <p:cNvPr id="499" name="Google Shape;499;p42"/>
          <p:cNvSpPr/>
          <p:nvPr/>
        </p:nvSpPr>
        <p:spPr>
          <a:xfrm>
            <a:off x="1768702" y="3777800"/>
            <a:ext cx="118800" cy="11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2"/>
          <p:cNvSpPr txBox="1"/>
          <p:nvPr>
            <p:ph type="title"/>
          </p:nvPr>
        </p:nvSpPr>
        <p:spPr>
          <a:xfrm>
            <a:off x="4391697" y="3775050"/>
            <a:ext cx="8247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82</a:t>
            </a:r>
            <a:r>
              <a:rPr lang="en" sz="2000"/>
              <a:t>%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01" name="Google Shape;501;p42"/>
          <p:cNvSpPr txBox="1"/>
          <p:nvPr>
            <p:ph type="title"/>
          </p:nvPr>
        </p:nvSpPr>
        <p:spPr>
          <a:xfrm>
            <a:off x="7550173" y="3748725"/>
            <a:ext cx="650400" cy="36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18</a:t>
            </a:r>
            <a:r>
              <a:rPr lang="en" sz="2000">
                <a:solidFill>
                  <a:schemeClr val="dk1"/>
                </a:solidFill>
              </a:rPr>
              <a:t>%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02" name="Google Shape;502;p42"/>
          <p:cNvSpPr/>
          <p:nvPr/>
        </p:nvSpPr>
        <p:spPr>
          <a:xfrm>
            <a:off x="5341582" y="3819588"/>
            <a:ext cx="2208600" cy="322800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2"/>
          <p:cNvSpPr/>
          <p:nvPr/>
        </p:nvSpPr>
        <p:spPr>
          <a:xfrm>
            <a:off x="5341575" y="3819600"/>
            <a:ext cx="1862400" cy="322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3"/>
          <p:cNvSpPr txBox="1"/>
          <p:nvPr>
            <p:ph type="title"/>
          </p:nvPr>
        </p:nvSpPr>
        <p:spPr>
          <a:xfrm>
            <a:off x="1298850" y="2432425"/>
            <a:ext cx="654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Código</a:t>
            </a:r>
            <a:endParaRPr/>
          </a:p>
        </p:txBody>
      </p:sp>
      <p:sp>
        <p:nvSpPr>
          <p:cNvPr id="509" name="Google Shape;509;p43"/>
          <p:cNvSpPr txBox="1"/>
          <p:nvPr>
            <p:ph idx="2" type="title"/>
          </p:nvPr>
        </p:nvSpPr>
        <p:spPr>
          <a:xfrm>
            <a:off x="3878100" y="1215200"/>
            <a:ext cx="1387800" cy="11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510" name="Google Shape;510;p43"/>
          <p:cNvCxnSpPr/>
          <p:nvPr/>
        </p:nvCxnSpPr>
        <p:spPr>
          <a:xfrm rot="10800000">
            <a:off x="4099200" y="2432437"/>
            <a:ext cx="9456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rmany's Consumers Engagement for Marketing by Slidesgo">
  <a:themeElements>
    <a:clrScheme name="Simple Light">
      <a:dk1>
        <a:srgbClr val="000000"/>
      </a:dk1>
      <a:lt1>
        <a:srgbClr val="FFFFFF"/>
      </a:lt1>
      <a:dk2>
        <a:srgbClr val="2E2E2E"/>
      </a:dk2>
      <a:lt2>
        <a:srgbClr val="EB4747"/>
      </a:lt2>
      <a:accent1>
        <a:srgbClr val="FFF8F0"/>
      </a:accent1>
      <a:accent2>
        <a:srgbClr val="ECA9A2"/>
      </a:accent2>
      <a:accent3>
        <a:srgbClr val="B4B0AB"/>
      </a:accent3>
      <a:accent4>
        <a:srgbClr val="FFFFFF"/>
      </a:accent4>
      <a:accent5>
        <a:srgbClr val="FFFFFF"/>
      </a:accent5>
      <a:accent6>
        <a:srgbClr val="FFFFFF"/>
      </a:accent6>
      <a:hlink>
        <a:srgbClr val="2E2E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