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FED07-D8F3-FAB5-03D3-A0CF6F72D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013BF3-FDD0-B22B-3C3D-03672D911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2781E2-0C4B-9528-9CBB-DA50FE00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7A9C-13AB-7F42-BDF9-9A8E0F58E0C4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69844F-7221-2616-DC68-65CEF3EC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463470-45A2-ED19-9649-627AA815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411-5C53-7741-AA3F-FB1ADF5C5A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80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5B32AB-EBFB-523B-0F78-5D6D1726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F8B244-F668-C461-C585-8DAADF636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6EE0DC-BB4B-37C0-FE9A-6D35BC2B8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7A9C-13AB-7F42-BDF9-9A8E0F58E0C4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96080C-88BB-3D0C-D5AD-75878ACB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CAF589-CCAD-35DB-7F80-FE54DB06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411-5C53-7741-AA3F-FB1ADF5C5A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14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8F690E7-0807-C47A-05C4-D46E79531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5A64BE-D37B-F46C-D476-3288B7436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4BEFFE-F1FC-B945-6F58-26074A25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7A9C-13AB-7F42-BDF9-9A8E0F58E0C4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AED581-F637-E038-D35E-A3FBD59C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38AB8A-0124-8633-1A3E-343869BB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411-5C53-7741-AA3F-FB1ADF5C5A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76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D5F1C0-1496-2C74-9595-7DC2D83E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9583A3-1900-D418-2BF3-23449B448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225FA3-17A9-88E3-75CE-24D013B9C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7A9C-13AB-7F42-BDF9-9A8E0F58E0C4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8B4DFB-9C2E-F6A8-B806-7398ABDD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07CB3B-D9F6-277E-ED20-4E0BDBCA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411-5C53-7741-AA3F-FB1ADF5C5A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32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6AFBE6-94D8-F0D0-9AA5-56966EA9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0EA8CB-0DD2-9BE6-393B-8905CA605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BB1A76-D901-E6AD-CA46-AA42E7F89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7A9C-13AB-7F42-BDF9-9A8E0F58E0C4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AC3752-6D9E-B8B3-41FA-BC7902A1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ABBA71-AB55-DA0D-8799-22AF04FC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411-5C53-7741-AA3F-FB1ADF5C5A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36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14ACFA-D9E8-B0C3-9550-8C2A06E6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BB699-76EB-A6F7-C611-39163332F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7E9B78-CB9E-0E5F-033F-FB0DD16A3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3140F1-6CED-FEFA-514E-71623AEB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7A9C-13AB-7F42-BDF9-9A8E0F58E0C4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C19E4D-5D00-3C22-6305-07AE8F7F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57F50A-E60C-4E57-2DF2-3074CD24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411-5C53-7741-AA3F-FB1ADF5C5A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66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1ED5B1-D8C2-3D34-BB2F-F93A3BAC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3F6CBE-E242-0869-3E7F-6C0350AD1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544EC4-9D77-7AFC-08CC-B2E6D69FC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9B1766-0FFE-F5A0-A6AE-D02085281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0F28D27-F34A-FF58-0B1D-31DE59AC1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6F6DC3-10D3-73F3-42A5-735A98FF6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7A9C-13AB-7F42-BDF9-9A8E0F58E0C4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6FA8EF1-C8BE-B40A-5814-663AEA0C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04B6D92-4AEF-0D7D-A2CE-4ACC10987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411-5C53-7741-AA3F-FB1ADF5C5A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851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27AFED-9A70-31F3-6479-FA2DD385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A14DA30-1276-DCF8-804F-8E7C8B865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7A9C-13AB-7F42-BDF9-9A8E0F58E0C4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518C6E-ECF5-B6E1-500E-2E432D13D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4B9A83-A96B-6FD4-4749-BF375C42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411-5C53-7741-AA3F-FB1ADF5C5A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85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93AAA53-EF30-1CE0-1E03-BA253ADE5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7A9C-13AB-7F42-BDF9-9A8E0F58E0C4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28FE784-2B29-1AB3-DD1E-3F3AB2E4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C2CD0E-C160-B8B6-6C2B-92373B7F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411-5C53-7741-AA3F-FB1ADF5C5A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85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2EC8AD-AD6A-11BE-0E88-5C1FDBBF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83B86E-8D52-EE3D-BCF8-BF8C7A65D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3840B6-6B61-F439-A187-1CCA8AF5A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0B255D-1D66-388F-80B0-EE4E143B2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7A9C-13AB-7F42-BDF9-9A8E0F58E0C4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C02257-7933-6A24-62EF-43F4096D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68C617-46AD-A1E2-4576-4964BE41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411-5C53-7741-AA3F-FB1ADF5C5A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10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C3470D-C5AD-DEBA-16A5-4E10779A2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1AC2237-F30C-6371-11BA-812904B39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D9504B-2487-CCF3-D1EB-F82ED4CE8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95DF86-7DD8-6EDC-90D2-3CB4FB58B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7A9C-13AB-7F42-BDF9-9A8E0F58E0C4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02C89C-868F-07A2-33D2-0A5C7F6A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D09360-3C49-5C35-EF77-B77BD28A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411-5C53-7741-AA3F-FB1ADF5C5A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15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4A152A7-42CB-1FB1-10BE-C4D82C9C2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C37E75-3139-58DC-1405-991A62089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870EF8-CECA-B504-9F7D-8B6453B07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67A9C-13AB-7F42-BDF9-9A8E0F58E0C4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ED4F94-0839-999F-1DCE-97EA64F55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51C7E5-6950-C050-311B-001DFED45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3A411-5C53-7741-AA3F-FB1ADF5C5A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5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48F02526-6459-817B-9BD3-7450A59B6865}"/>
              </a:ext>
            </a:extLst>
          </p:cNvPr>
          <p:cNvGrpSpPr/>
          <p:nvPr/>
        </p:nvGrpSpPr>
        <p:grpSpPr>
          <a:xfrm>
            <a:off x="2003236" y="447231"/>
            <a:ext cx="8337721" cy="3590240"/>
            <a:chOff x="410743" y="1721227"/>
            <a:chExt cx="8337721" cy="3590240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D214DE04-12BC-B39F-3B0C-5C228AC2C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rgbClr val="A00000">
                  <a:shade val="45000"/>
                  <a:satMod val="135000"/>
                </a:srgbClr>
                <a:prstClr val="white"/>
              </a:duotone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743" y="1855083"/>
              <a:ext cx="3456384" cy="3456384"/>
            </a:xfrm>
            <a:prstGeom prst="rect">
              <a:avLst/>
            </a:prstGeom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88F1B63C-1B64-4F41-8BD7-C3CF6810ADDC}"/>
                </a:ext>
              </a:extLst>
            </p:cNvPr>
            <p:cNvSpPr txBox="1"/>
            <p:nvPr/>
          </p:nvSpPr>
          <p:spPr>
            <a:xfrm>
              <a:off x="3707904" y="1721227"/>
              <a:ext cx="504056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500" b="1" i="0" u="none" strike="noStrike" kern="0" cap="none" spc="0" normalizeH="0" baseline="0" noProof="0" dirty="0">
                  <a:ln>
                    <a:noFill/>
                  </a:ln>
                  <a:solidFill>
                    <a:srgbClr val="A00000"/>
                  </a:solidFill>
                  <a:effectLst/>
                  <a:uLnTx/>
                  <a:uFillTx/>
                  <a:ea typeface="ＭＳ Ｐゴシック" charset="0"/>
                </a:rPr>
                <a:t>SEC 101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85FAAA03-FB23-C183-219C-0E397EE8D3B0}"/>
                </a:ext>
              </a:extLst>
            </p:cNvPr>
            <p:cNvSpPr txBox="1"/>
            <p:nvPr/>
          </p:nvSpPr>
          <p:spPr>
            <a:xfrm>
              <a:off x="2843808" y="3169904"/>
              <a:ext cx="56540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ea typeface="ＭＳ Ｐゴシック" charset="0"/>
                </a:rPr>
                <a:t>Analyse de risques</a:t>
              </a: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ea typeface="ＭＳ Ｐゴシック" charset="0"/>
                </a:rPr>
                <a:t>Politiques et architectures de sécurité  </a:t>
              </a: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ea typeface="ＭＳ Ｐゴシック" charset="0"/>
                </a:rPr>
                <a:t>Sécurité opérationnelle</a:t>
              </a:r>
            </a:p>
          </p:txBody>
        </p: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175EB3A7-20E9-6431-1B23-F6F3FF131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236" y="4411058"/>
            <a:ext cx="7772400" cy="19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2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ccolade ouvrante 27">
            <a:extLst>
              <a:ext uri="{FF2B5EF4-FFF2-40B4-BE49-F238E27FC236}">
                <a16:creationId xmlns:a16="http://schemas.microsoft.com/office/drawing/2014/main" id="{E23921C9-1F2A-2524-1DF4-A661B6A055CC}"/>
              </a:ext>
            </a:extLst>
          </p:cNvPr>
          <p:cNvSpPr/>
          <p:nvPr/>
        </p:nvSpPr>
        <p:spPr>
          <a:xfrm>
            <a:off x="4298085" y="1049571"/>
            <a:ext cx="824477" cy="3312369"/>
          </a:xfrm>
          <a:prstGeom prst="leftBrace">
            <a:avLst>
              <a:gd name="adj1" fmla="val 17206"/>
              <a:gd name="adj2" fmla="val 50000"/>
            </a:avLst>
          </a:prstGeom>
          <a:noFill/>
          <a:ln w="76200" cap="flat" cmpd="sng" algn="ctr">
            <a:solidFill>
              <a:srgbClr val="A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0" cap="none" spc="0" normalizeH="0" baseline="0" noProof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D260A182-0C61-A487-38C4-7CD51C930325}"/>
              </a:ext>
            </a:extLst>
          </p:cNvPr>
          <p:cNvGrpSpPr/>
          <p:nvPr/>
        </p:nvGrpSpPr>
        <p:grpSpPr>
          <a:xfrm>
            <a:off x="1791007" y="1404548"/>
            <a:ext cx="7844498" cy="3983391"/>
            <a:chOff x="825321" y="1669098"/>
            <a:chExt cx="7844498" cy="39833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C58028D6-800A-C1EF-2426-0B2200CE877C}"/>
                </a:ext>
              </a:extLst>
            </p:cNvPr>
            <p:cNvGrpSpPr/>
            <p:nvPr/>
          </p:nvGrpSpPr>
          <p:grpSpPr>
            <a:xfrm>
              <a:off x="875245" y="3912544"/>
              <a:ext cx="2304256" cy="513039"/>
              <a:chOff x="-1476672" y="5148209"/>
              <a:chExt cx="2304256" cy="513039"/>
            </a:xfrm>
          </p:grpSpPr>
          <p:sp>
            <p:nvSpPr>
              <p:cNvPr id="50" name="Rectangle : coins arrondis 49">
                <a:extLst>
                  <a:ext uri="{FF2B5EF4-FFF2-40B4-BE49-F238E27FC236}">
                    <a16:creationId xmlns:a16="http://schemas.microsoft.com/office/drawing/2014/main" id="{D368872C-1873-474B-DF0F-831AD3F3E139}"/>
                  </a:ext>
                </a:extLst>
              </p:cNvPr>
              <p:cNvSpPr/>
              <p:nvPr/>
            </p:nvSpPr>
            <p:spPr>
              <a:xfrm>
                <a:off x="-1476672" y="5148209"/>
                <a:ext cx="2304256" cy="513039"/>
              </a:xfrm>
              <a:prstGeom prst="roundRect">
                <a:avLst/>
              </a:prstGeom>
              <a:gradFill rotWithShape="1">
                <a:gsLst>
                  <a:gs pos="0">
                    <a:srgbClr val="A00000">
                      <a:tint val="50000"/>
                      <a:satMod val="300000"/>
                    </a:srgbClr>
                  </a:gs>
                  <a:gs pos="35000">
                    <a:srgbClr val="A00000">
                      <a:tint val="37000"/>
                      <a:satMod val="300000"/>
                    </a:srgbClr>
                  </a:gs>
                  <a:gs pos="100000">
                    <a:srgbClr val="A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57150" cap="flat" cmpd="sng" algn="ctr">
                <a:solidFill>
                  <a:srgbClr val="A00000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141414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Mémothèque</a:t>
                </a:r>
                <a:r>
                  <a:rPr kumimoji="0" lang="fr-F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41414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Etudiants</a:t>
                </a:r>
              </a:p>
            </p:txBody>
          </p:sp>
          <p:pic>
            <p:nvPicPr>
              <p:cNvPr id="51" name="Image 50">
                <a:extLst>
                  <a:ext uri="{FF2B5EF4-FFF2-40B4-BE49-F238E27FC236}">
                    <a16:creationId xmlns:a16="http://schemas.microsoft.com/office/drawing/2014/main" id="{6280A21F-949F-F6CE-F273-A9810D2F77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rgbClr val="A00000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404664" y="5224708"/>
                <a:ext cx="360040" cy="360040"/>
              </a:xfrm>
              <a:prstGeom prst="rect">
                <a:avLst/>
              </a:prstGeom>
            </p:spPr>
          </p:pic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27A37DD7-ABB9-6FB0-FDF5-057C70549AD6}"/>
                </a:ext>
              </a:extLst>
            </p:cNvPr>
            <p:cNvGrpSpPr/>
            <p:nvPr/>
          </p:nvGrpSpPr>
          <p:grpSpPr>
            <a:xfrm>
              <a:off x="857264" y="2636913"/>
              <a:ext cx="2304256" cy="542808"/>
              <a:chOff x="971600" y="5148209"/>
              <a:chExt cx="2304256" cy="542808"/>
            </a:xfrm>
          </p:grpSpPr>
          <p:sp>
            <p:nvSpPr>
              <p:cNvPr id="48" name="Rectangle : coins arrondis 47">
                <a:extLst>
                  <a:ext uri="{FF2B5EF4-FFF2-40B4-BE49-F238E27FC236}">
                    <a16:creationId xmlns:a16="http://schemas.microsoft.com/office/drawing/2014/main" id="{15733D44-08C4-A3D0-DF45-1B9885F973FD}"/>
                  </a:ext>
                </a:extLst>
              </p:cNvPr>
              <p:cNvSpPr/>
              <p:nvPr/>
            </p:nvSpPr>
            <p:spPr>
              <a:xfrm>
                <a:off x="971600" y="5148209"/>
                <a:ext cx="2304256" cy="513039"/>
              </a:xfrm>
              <a:prstGeom prst="roundRect">
                <a:avLst/>
              </a:prstGeom>
              <a:gradFill rotWithShape="1">
                <a:gsLst>
                  <a:gs pos="0">
                    <a:srgbClr val="A00000">
                      <a:tint val="50000"/>
                      <a:satMod val="300000"/>
                    </a:srgbClr>
                  </a:gs>
                  <a:gs pos="35000">
                    <a:srgbClr val="A00000">
                      <a:tint val="37000"/>
                      <a:satMod val="300000"/>
                    </a:srgbClr>
                  </a:gs>
                  <a:gs pos="100000">
                    <a:srgbClr val="A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57150" cap="flat" cmpd="sng" algn="ctr">
                <a:solidFill>
                  <a:srgbClr val="A00000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41414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Eléments de cours</a:t>
                </a:r>
              </a:p>
            </p:txBody>
          </p:sp>
          <p:pic>
            <p:nvPicPr>
              <p:cNvPr id="49" name="Image 48">
                <a:extLst>
                  <a:ext uri="{FF2B5EF4-FFF2-40B4-BE49-F238E27FC236}">
                    <a16:creationId xmlns:a16="http://schemas.microsoft.com/office/drawing/2014/main" id="{1CABEC25-2D0B-5EEF-3915-9CA6E25A32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rgbClr val="A00000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1938" y="5177978"/>
                <a:ext cx="513039" cy="513039"/>
              </a:xfrm>
              <a:prstGeom prst="rect">
                <a:avLst/>
              </a:prstGeom>
            </p:spPr>
          </p:pic>
        </p:grpSp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99DBF128-AEBD-F29A-B439-ED006251812E}"/>
                </a:ext>
              </a:extLst>
            </p:cNvPr>
            <p:cNvSpPr/>
            <p:nvPr/>
          </p:nvSpPr>
          <p:spPr>
            <a:xfrm>
              <a:off x="857264" y="1852470"/>
              <a:ext cx="2304256" cy="513039"/>
            </a:xfrm>
            <a:prstGeom prst="roundRect">
              <a:avLst/>
            </a:prstGeom>
            <a:gradFill rotWithShape="1">
              <a:gsLst>
                <a:gs pos="0">
                  <a:srgbClr val="A00000">
                    <a:tint val="50000"/>
                    <a:satMod val="300000"/>
                  </a:srgbClr>
                </a:gs>
                <a:gs pos="35000">
                  <a:srgbClr val="A00000">
                    <a:tint val="37000"/>
                    <a:satMod val="300000"/>
                  </a:srgbClr>
                </a:gs>
                <a:gs pos="100000">
                  <a:srgbClr val="A00000">
                    <a:tint val="15000"/>
                    <a:satMod val="350000"/>
                  </a:srgbClr>
                </a:gs>
              </a:gsLst>
              <a:lin ang="16200000" scaled="1"/>
            </a:gradFill>
            <a:ln w="57150" cap="flat" cmpd="sng" algn="ctr">
              <a:solidFill>
                <a:srgbClr val="A000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Forum SECOPS </a:t>
              </a:r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CC81217D-72C5-5A6E-497B-936F2386B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rgbClr val="A0000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460" y="1935007"/>
              <a:ext cx="413321" cy="421554"/>
            </a:xfrm>
            <a:prstGeom prst="rect">
              <a:avLst/>
            </a:prstGeom>
          </p:spPr>
        </p:pic>
        <p:sp>
          <p:nvSpPr>
            <p:cNvPr id="34" name="Rectangle à coins arrondis 53">
              <a:extLst>
                <a:ext uri="{FF2B5EF4-FFF2-40B4-BE49-F238E27FC236}">
                  <a16:creationId xmlns:a16="http://schemas.microsoft.com/office/drawing/2014/main" id="{77E60C27-5194-7729-C9D0-B878CA8A200C}"/>
                </a:ext>
              </a:extLst>
            </p:cNvPr>
            <p:cNvSpPr/>
            <p:nvPr/>
          </p:nvSpPr>
          <p:spPr>
            <a:xfrm>
              <a:off x="3856433" y="1669098"/>
              <a:ext cx="2474131" cy="366744"/>
            </a:xfrm>
            <a:prstGeom prst="roundRect">
              <a:avLst/>
            </a:prstGeom>
            <a:solidFill>
              <a:srgbClr val="F8F8F8">
                <a:lumMod val="95000"/>
              </a:srgbClr>
            </a:solidFill>
            <a:ln w="12700" cap="flat" cmpd="sng" algn="ctr">
              <a:solidFill>
                <a:srgbClr val="A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Intro SECOPS</a:t>
              </a:r>
            </a:p>
          </p:txBody>
        </p:sp>
        <p:sp>
          <p:nvSpPr>
            <p:cNvPr id="35" name="Rectangle à coins arrondis 53">
              <a:extLst>
                <a:ext uri="{FF2B5EF4-FFF2-40B4-BE49-F238E27FC236}">
                  <a16:creationId xmlns:a16="http://schemas.microsoft.com/office/drawing/2014/main" id="{0EE7556D-7C7B-C88F-57A9-FFBBF52F6399}"/>
                </a:ext>
              </a:extLst>
            </p:cNvPr>
            <p:cNvSpPr/>
            <p:nvPr/>
          </p:nvSpPr>
          <p:spPr>
            <a:xfrm>
              <a:off x="4471441" y="2208282"/>
              <a:ext cx="2457395" cy="366744"/>
            </a:xfrm>
            <a:prstGeom prst="roundRect">
              <a:avLst/>
            </a:prstGeom>
            <a:solidFill>
              <a:srgbClr val="F8F8F8">
                <a:lumMod val="95000"/>
              </a:srgbClr>
            </a:solidFill>
            <a:ln w="57150" cap="flat" cmpd="sng" algn="ctr">
              <a:solidFill>
                <a:srgbClr val="A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Vulnérabilités ?</a:t>
              </a:r>
            </a:p>
          </p:txBody>
        </p:sp>
        <p:sp>
          <p:nvSpPr>
            <p:cNvPr id="36" name="Rectangle à coins arrondis 53">
              <a:extLst>
                <a:ext uri="{FF2B5EF4-FFF2-40B4-BE49-F238E27FC236}">
                  <a16:creationId xmlns:a16="http://schemas.microsoft.com/office/drawing/2014/main" id="{155A5B2B-DB1E-36E4-8733-9B8C9994AEFD}"/>
                </a:ext>
              </a:extLst>
            </p:cNvPr>
            <p:cNvSpPr/>
            <p:nvPr/>
          </p:nvSpPr>
          <p:spPr>
            <a:xfrm>
              <a:off x="4488418" y="2770138"/>
              <a:ext cx="2457395" cy="366744"/>
            </a:xfrm>
            <a:prstGeom prst="roundRect">
              <a:avLst/>
            </a:prstGeom>
            <a:solidFill>
              <a:srgbClr val="F8F8F8">
                <a:lumMod val="95000"/>
              </a:srgbClr>
            </a:solidFill>
            <a:ln w="57150" cap="flat" cmpd="sng" algn="ctr">
              <a:solidFill>
                <a:srgbClr val="A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Menaces ?</a:t>
              </a:r>
            </a:p>
          </p:txBody>
        </p:sp>
        <p:sp>
          <p:nvSpPr>
            <p:cNvPr id="37" name="Rectangle à coins arrondis 53">
              <a:extLst>
                <a:ext uri="{FF2B5EF4-FFF2-40B4-BE49-F238E27FC236}">
                  <a16:creationId xmlns:a16="http://schemas.microsoft.com/office/drawing/2014/main" id="{19DC4D31-B099-2C7D-D25A-3AE8E8761BF1}"/>
                </a:ext>
              </a:extLst>
            </p:cNvPr>
            <p:cNvSpPr/>
            <p:nvPr/>
          </p:nvSpPr>
          <p:spPr>
            <a:xfrm>
              <a:off x="4488418" y="3312710"/>
              <a:ext cx="2457395" cy="366744"/>
            </a:xfrm>
            <a:prstGeom prst="roundRect">
              <a:avLst/>
            </a:prstGeom>
            <a:solidFill>
              <a:srgbClr val="F8F8F8">
                <a:lumMod val="95000"/>
              </a:srgbClr>
            </a:solidFill>
            <a:ln w="57150" cap="flat" cmpd="sng" algn="ctr">
              <a:solidFill>
                <a:srgbClr val="A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Incidents ?</a:t>
              </a:r>
            </a:p>
          </p:txBody>
        </p:sp>
        <p:sp>
          <p:nvSpPr>
            <p:cNvPr id="38" name="Rectangle à coins arrondis 53">
              <a:extLst>
                <a:ext uri="{FF2B5EF4-FFF2-40B4-BE49-F238E27FC236}">
                  <a16:creationId xmlns:a16="http://schemas.microsoft.com/office/drawing/2014/main" id="{6CAF0D1C-9C7C-B00C-C079-D4B111F04BF3}"/>
                </a:ext>
              </a:extLst>
            </p:cNvPr>
            <p:cNvSpPr/>
            <p:nvPr/>
          </p:nvSpPr>
          <p:spPr>
            <a:xfrm>
              <a:off x="4452222" y="4000737"/>
              <a:ext cx="2457395" cy="366744"/>
            </a:xfrm>
            <a:prstGeom prst="roundRect">
              <a:avLst/>
            </a:prstGeom>
            <a:solidFill>
              <a:srgbClr val="F8F8F8">
                <a:lumMod val="9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À retenir …</a:t>
              </a:r>
            </a:p>
          </p:txBody>
        </p:sp>
        <p:sp>
          <p:nvSpPr>
            <p:cNvPr id="39" name="Triangle 38">
              <a:extLst>
                <a:ext uri="{FF2B5EF4-FFF2-40B4-BE49-F238E27FC236}">
                  <a16:creationId xmlns:a16="http://schemas.microsoft.com/office/drawing/2014/main" id="{052B0115-E76D-D948-1011-F69B1DB5CEF7}"/>
                </a:ext>
              </a:extLst>
            </p:cNvPr>
            <p:cNvSpPr/>
            <p:nvPr/>
          </p:nvSpPr>
          <p:spPr>
            <a:xfrm>
              <a:off x="1724575" y="4530896"/>
              <a:ext cx="605596" cy="449343"/>
            </a:xfrm>
            <a:prstGeom prst="triangle">
              <a:avLst/>
            </a:prstGeom>
            <a:solidFill>
              <a:srgbClr val="BC002B"/>
            </a:solidFill>
            <a:ln w="25400" cap="flat" cmpd="sng" algn="ctr">
              <a:solidFill>
                <a:srgbClr val="F8F8F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Rectangle : coins arrondis 39">
              <a:extLst>
                <a:ext uri="{FF2B5EF4-FFF2-40B4-BE49-F238E27FC236}">
                  <a16:creationId xmlns:a16="http://schemas.microsoft.com/office/drawing/2014/main" id="{49622695-5AB9-1959-894D-0AB3B647A449}"/>
                </a:ext>
              </a:extLst>
            </p:cNvPr>
            <p:cNvSpPr/>
            <p:nvPr/>
          </p:nvSpPr>
          <p:spPr>
            <a:xfrm>
              <a:off x="825321" y="5139450"/>
              <a:ext cx="2304256" cy="513039"/>
            </a:xfrm>
            <a:prstGeom prst="roundRect">
              <a:avLst/>
            </a:prstGeom>
            <a:solidFill>
              <a:srgbClr val="F8F8F8">
                <a:lumMod val="25000"/>
              </a:srgbClr>
            </a:solidFill>
            <a:ln w="57150" cap="flat" cmpd="sng" algn="ctr">
              <a:solidFill>
                <a:srgbClr val="A000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Votre mémoire SECOPS</a:t>
              </a:r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0DCBAC4B-F46F-DFB3-37AB-B6458C752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321" y="3256220"/>
              <a:ext cx="513040" cy="479725"/>
            </a:xfrm>
            <a:prstGeom prst="rect">
              <a:avLst/>
            </a:prstGeom>
          </p:spPr>
        </p:pic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F3C0B488-5487-AC2F-130B-6F49D612FE25}"/>
                </a:ext>
              </a:extLst>
            </p:cNvPr>
            <p:cNvSpPr txBox="1"/>
            <p:nvPr/>
          </p:nvSpPr>
          <p:spPr>
            <a:xfrm>
              <a:off x="1163945" y="3277035"/>
              <a:ext cx="9413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A00000"/>
                  </a:solidFill>
                  <a:effectLst/>
                  <a:uLnTx/>
                  <a:uFillTx/>
                  <a:ea typeface="ＭＳ Ｐゴシック" charset="0"/>
                </a:rPr>
                <a:t>*.</a:t>
              </a:r>
              <a:r>
                <a:rPr kumimoji="0" lang="fr-FR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A00000"/>
                  </a:solidFill>
                  <a:effectLst/>
                  <a:uLnTx/>
                  <a:uFillTx/>
                  <a:ea typeface="ＭＳ Ｐゴシック" charset="0"/>
                </a:rPr>
                <a:t>prz.pdf</a:t>
              </a:r>
              <a:endPara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A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C27E027C-1370-9761-D5BD-38965CADE056}"/>
                </a:ext>
              </a:extLst>
            </p:cNvPr>
            <p:cNvSpPr txBox="1"/>
            <p:nvPr/>
          </p:nvSpPr>
          <p:spPr>
            <a:xfrm>
              <a:off x="2302510" y="3282740"/>
              <a:ext cx="9413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fr-FR"/>
              </a:defPPr>
              <a:lvl1pPr algn="ctr">
                <a:defRPr sz="1400">
                  <a:solidFill>
                    <a:schemeClr val="accent2"/>
                  </a:solidFill>
                  <a:latin typeface="+mn-lt"/>
                  <a:ea typeface="+mn-ea"/>
                </a:defRPr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A00000"/>
                  </a:solidFill>
                  <a:effectLst/>
                  <a:uLnTx/>
                  <a:uFillTx/>
                  <a:latin typeface="Calibri"/>
                  <a:ea typeface="+mn-ea"/>
                </a:rPr>
                <a:t>*.</a:t>
              </a:r>
              <a:r>
                <a:rPr kumimoji="0" lang="fr-FR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A00000"/>
                  </a:solidFill>
                  <a:effectLst/>
                  <a:uLnTx/>
                  <a:uFillTx/>
                  <a:latin typeface="Calibri"/>
                  <a:ea typeface="+mn-ea"/>
                </a:rPr>
                <a:t>doc.pdf</a:t>
              </a:r>
              <a:endPara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A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577D1A29-E9E7-5C77-8A67-1783915AB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1260" y="3270369"/>
              <a:ext cx="343296" cy="343296"/>
            </a:xfrm>
            <a:prstGeom prst="rect">
              <a:avLst/>
            </a:prstGeom>
          </p:spPr>
        </p:pic>
        <p:pic>
          <p:nvPicPr>
            <p:cNvPr id="45" name="Image 44">
              <a:extLst>
                <a:ext uri="{FF2B5EF4-FFF2-40B4-BE49-F238E27FC236}">
                  <a16:creationId xmlns:a16="http://schemas.microsoft.com/office/drawing/2014/main" id="{410349C8-0E81-0F9B-B85D-C3DE3D476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0663" y="2298124"/>
              <a:ext cx="691287" cy="691287"/>
            </a:xfrm>
            <a:prstGeom prst="rect">
              <a:avLst/>
            </a:prstGeom>
          </p:spPr>
        </p:pic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4F087AB8-E49B-5859-F200-D91C4770AE2B}"/>
                </a:ext>
              </a:extLst>
            </p:cNvPr>
            <p:cNvSpPr txBox="1"/>
            <p:nvPr/>
          </p:nvSpPr>
          <p:spPr>
            <a:xfrm>
              <a:off x="7728457" y="2989411"/>
              <a:ext cx="94136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A00000"/>
                  </a:solidFill>
                  <a:effectLst/>
                  <a:uLnTx/>
                  <a:uFillTx/>
                  <a:ea typeface="ＭＳ Ｐゴシック" charset="0"/>
                </a:rPr>
                <a:t>*.*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A00000"/>
                  </a:solidFill>
                  <a:effectLst/>
                  <a:uLnTx/>
                  <a:uFillTx/>
                  <a:ea typeface="ＭＳ Ｐゴシック" charset="0"/>
                </a:rPr>
                <a:t>Readings</a:t>
              </a:r>
              <a:endPara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A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7" name="Croix 46">
              <a:extLst>
                <a:ext uri="{FF2B5EF4-FFF2-40B4-BE49-F238E27FC236}">
                  <a16:creationId xmlns:a16="http://schemas.microsoft.com/office/drawing/2014/main" id="{1A135D74-49A1-3345-5DCB-1C855BF1DA4D}"/>
                </a:ext>
              </a:extLst>
            </p:cNvPr>
            <p:cNvSpPr/>
            <p:nvPr/>
          </p:nvSpPr>
          <p:spPr>
            <a:xfrm>
              <a:off x="7172017" y="2565778"/>
              <a:ext cx="533423" cy="542937"/>
            </a:xfrm>
            <a:prstGeom prst="plus">
              <a:avLst>
                <a:gd name="adj" fmla="val 41751"/>
              </a:avLst>
            </a:prstGeom>
            <a:solidFill>
              <a:srgbClr val="BC002B"/>
            </a:solidFill>
            <a:ln w="25400" cap="flat" cmpd="sng" algn="ctr">
              <a:solidFill>
                <a:srgbClr val="F8F8F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3" name="Image 52">
            <a:extLst>
              <a:ext uri="{FF2B5EF4-FFF2-40B4-BE49-F238E27FC236}">
                <a16:creationId xmlns:a16="http://schemas.microsoft.com/office/drawing/2014/main" id="{EB3AA119-02C4-6DFC-918E-E829B26B65C8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rgbClr val="A00000">
                <a:shade val="45000"/>
                <a:satMod val="135000"/>
              </a:srgb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930" y="215338"/>
            <a:ext cx="834233" cy="83423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DEB3F9F5-98C7-2477-EA49-26F684EBEF42}"/>
              </a:ext>
            </a:extLst>
          </p:cNvPr>
          <p:cNvSpPr txBox="1"/>
          <p:nvPr/>
        </p:nvSpPr>
        <p:spPr>
          <a:xfrm>
            <a:off x="7812024" y="1411143"/>
            <a:ext cx="277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Aujourd’hui –  </a:t>
            </a:r>
            <a:r>
              <a:rPr lang="fr-FR" dirty="0" err="1">
                <a:solidFill>
                  <a:srgbClr val="C00000"/>
                </a:solidFill>
              </a:rPr>
              <a:t>Webconf</a:t>
            </a:r>
            <a:r>
              <a:rPr lang="fr-FR" dirty="0">
                <a:solidFill>
                  <a:srgbClr val="C00000"/>
                </a:solidFill>
              </a:rPr>
              <a:t> n°1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7AFFAF26-522B-3352-F407-DBAE0ECF9760}"/>
              </a:ext>
            </a:extLst>
          </p:cNvPr>
          <p:cNvSpPr txBox="1"/>
          <p:nvPr/>
        </p:nvSpPr>
        <p:spPr>
          <a:xfrm rot="16200000">
            <a:off x="4507415" y="2539951"/>
            <a:ext cx="1494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</a:rPr>
              <a:t>3 cours = 3 </a:t>
            </a:r>
            <a:r>
              <a:rPr lang="fr-FR" sz="1200" dirty="0" err="1">
                <a:solidFill>
                  <a:srgbClr val="C00000"/>
                </a:solidFill>
              </a:rPr>
              <a:t>webconfs</a:t>
            </a:r>
            <a:endParaRPr lang="fr-FR" sz="1200" dirty="0">
              <a:solidFill>
                <a:srgbClr val="C00000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349B31ED-888C-171C-D337-9A5ED9D06225}"/>
              </a:ext>
            </a:extLst>
          </p:cNvPr>
          <p:cNvSpPr txBox="1"/>
          <p:nvPr/>
        </p:nvSpPr>
        <p:spPr>
          <a:xfrm>
            <a:off x="7875303" y="3731580"/>
            <a:ext cx="365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Une synthèse avec un doc compilant </a:t>
            </a:r>
          </a:p>
          <a:p>
            <a:r>
              <a:rPr lang="fr-FR" dirty="0">
                <a:solidFill>
                  <a:srgbClr val="C00000"/>
                </a:solidFill>
              </a:rPr>
              <a:t>l’ensemble des interventions</a:t>
            </a:r>
          </a:p>
        </p:txBody>
      </p:sp>
    </p:spTree>
    <p:extLst>
      <p:ext uri="{BB962C8B-B14F-4D97-AF65-F5344CB8AC3E}">
        <p14:creationId xmlns:p14="http://schemas.microsoft.com/office/powerpoint/2010/main" val="37078846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63</Words>
  <Application>Microsoft Macintosh PowerPoint</Application>
  <PresentationFormat>Grand écran</PresentationFormat>
  <Paragraphs>21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DUPUIS Eric</dc:creator>
  <cp:lastModifiedBy>DUPUIS Eric</cp:lastModifiedBy>
  <cp:revision>1</cp:revision>
  <dcterms:created xsi:type="dcterms:W3CDTF">2023-05-11T18:42:13Z</dcterms:created>
  <dcterms:modified xsi:type="dcterms:W3CDTF">2023-05-11T18:49:22Z</dcterms:modified>
</cp:coreProperties>
</file>