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875" r:id="rId2"/>
  </p:sldIdLst>
  <p:sldSz cx="9144000" cy="6858000" type="screen4x3"/>
  <p:notesSz cx="6743700" cy="9893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B6DE7FB-930B-F94A-8BBB-E5AFC99B1377}">
          <p14:sldIdLst>
            <p14:sldId id="875"/>
          </p14:sldIdLst>
        </p14:section>
        <p14:section name="Gestion des Risques" id="{5D43E956-0FEF-D540-9416-F0A980807F85}">
          <p14:sldIdLst/>
        </p14:section>
        <p14:section name="InfoSec" id="{82CE02F5-6C7E-FC4F-8CE6-3D11A3D934BD}">
          <p14:sldIdLst/>
        </p14:section>
        <p14:section name="Secops" id="{926EDAA9-FB2D-A543-809D-929D3732A248}">
          <p14:sldIdLst/>
        </p14:section>
        <p14:section name="Gestion des VULNERABILITES" id="{55F9A8DF-B6C3-054A-946A-0BE69E27AD4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6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00"/>
    <a:srgbClr val="FFFFFF"/>
    <a:srgbClr val="BC002B"/>
    <a:srgbClr val="820032"/>
    <a:srgbClr val="7030A0"/>
    <a:srgbClr val="00538E"/>
    <a:srgbClr val="FFFE01"/>
    <a:srgbClr val="0095FF"/>
    <a:srgbClr val="0090F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9252"/>
  </p:normalViewPr>
  <p:slideViewPr>
    <p:cSldViewPr>
      <p:cViewPr varScale="1">
        <p:scale>
          <a:sx n="109" d="100"/>
          <a:sy n="109" d="100"/>
        </p:scale>
        <p:origin x="2152" y="192"/>
      </p:cViewPr>
      <p:guideLst>
        <p:guide orient="horz" pos="2160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130" y="-114"/>
      </p:cViewPr>
      <p:guideLst>
        <p:guide orient="horz" pos="3116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8EBCBC5E-24DB-9647-B6C5-3E5E98B40A0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628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42950"/>
            <a:ext cx="4945062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99000"/>
            <a:ext cx="4943475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6ACBA17E-6992-CF4D-A6D4-3B100EB4445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1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3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39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CF003-1B18-4D1D-BFDD-27986C47AFEF}" type="datetimeFigureOut">
              <a:rPr lang="fr-FR"/>
              <a:pPr>
                <a:defRPr/>
              </a:pPr>
              <a:t>11/05/2023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F8CE8-F5D0-4566-9A35-735A4DEE99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11772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4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 userDrawn="1"/>
        </p:nvCxnSpPr>
        <p:spPr>
          <a:xfrm>
            <a:off x="755650" y="620713"/>
            <a:ext cx="8280400" cy="0"/>
          </a:xfrm>
          <a:prstGeom prst="straightConnector1">
            <a:avLst/>
          </a:prstGeom>
          <a:ln w="38100">
            <a:solidFill>
              <a:srgbClr val="BC002B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C002B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5" y="836711"/>
            <a:ext cx="8280921" cy="5400601"/>
          </a:xfrm>
        </p:spPr>
        <p:txBody>
          <a:bodyPr/>
          <a:lstStyle>
            <a:lvl1pPr>
              <a:buClr>
                <a:srgbClr val="BC1010"/>
              </a:buClr>
              <a:buSzPct val="110000"/>
              <a:buFont typeface="Wingdings" pitchFamily="2" charset="2"/>
              <a:buChar char="§"/>
              <a:defRPr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rgbClr val="BC1010"/>
              </a:buClr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03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037"/>
          <p:cNvSpPr txBox="1">
            <a:spLocks noChangeArrowheads="1"/>
          </p:cNvSpPr>
          <p:nvPr userDrawn="1"/>
        </p:nvSpPr>
        <p:spPr bwMode="auto">
          <a:xfrm>
            <a:off x="-14288" y="6562725"/>
            <a:ext cx="7556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fld id="{ED184496-8A0E-9743-BE0F-EF1AF800BA59}" type="slidenum">
              <a:rPr lang="fr-FR" sz="1400" b="1">
                <a:solidFill>
                  <a:srgbClr val="BC002B"/>
                </a:solidFill>
                <a:latin typeface="Arial" charset="0"/>
              </a:rPr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0"/>
                <a:buNone/>
              </a:pPr>
              <a:t>‹N°›</a:t>
            </a:fld>
            <a:endParaRPr lang="fr-FR" sz="1400" b="1" dirty="0">
              <a:solidFill>
                <a:srgbClr val="BC002B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1" r:id="rId2"/>
    <p:sldLayoutId id="2147483762" r:id="rId3"/>
    <p:sldLayoutId id="2147483763" r:id="rId4"/>
    <p:sldLayoutId id="2147483766" r:id="rId5"/>
    <p:sldLayoutId id="2147483767" r:id="rId6"/>
    <p:sldLayoutId id="2147483768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rgbClr val="C00000"/>
          </a:solidFill>
          <a:latin typeface="Arial Black" pitchFamily="34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9pPr>
    </p:titleStyle>
    <p:bodyStyle>
      <a:lvl1pPr marL="169863" indent="-168275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60000"/>
        <a:buFont typeface="Wingdings 3" charset="0"/>
        <a:buChar char="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SzPct val="100000"/>
        <a:buFont typeface="Wingdings 3" charset="0"/>
        <a:buChar char="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63650" indent="-27781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Calibri" charset="0"/>
        <a:buAutoNum type="arabicPeriod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695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C93FB84-901D-2C0A-DD70-BC635BA734A4}"/>
              </a:ext>
            </a:extLst>
          </p:cNvPr>
          <p:cNvGrpSpPr/>
          <p:nvPr/>
        </p:nvGrpSpPr>
        <p:grpSpPr>
          <a:xfrm>
            <a:off x="550259" y="404664"/>
            <a:ext cx="3456384" cy="4955203"/>
            <a:chOff x="2555776" y="951398"/>
            <a:chExt cx="3456384" cy="49552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3850E75-6911-88F3-AD31-FEBEB053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1700808"/>
              <a:ext cx="3456384" cy="3456384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6732745-83F3-EAC8-7CF7-0C545B96CCF7}"/>
                </a:ext>
              </a:extLst>
            </p:cNvPr>
            <p:cNvSpPr txBox="1"/>
            <p:nvPr/>
          </p:nvSpPr>
          <p:spPr>
            <a:xfrm>
              <a:off x="2772247" y="951398"/>
              <a:ext cx="3024336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CYBERDEF </a:t>
              </a: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SEC101</a:t>
              </a: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3EB7D9A1-009C-DAC2-0FE3-2686D35B2D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57" y="5519485"/>
            <a:ext cx="829795" cy="74940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37B454B-29B8-CAF8-5CE8-58A100252872}"/>
              </a:ext>
            </a:extLst>
          </p:cNvPr>
          <p:cNvSpPr txBox="1"/>
          <p:nvPr/>
        </p:nvSpPr>
        <p:spPr>
          <a:xfrm>
            <a:off x="3923928" y="2076675"/>
            <a:ext cx="5688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Démarrage </a:t>
            </a:r>
            <a:br>
              <a:rPr lang="fr-FR" sz="44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</a:br>
            <a:r>
              <a:rPr lang="fr-FR" sz="44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de la session </a:t>
            </a:r>
            <a:br>
              <a:rPr lang="fr-FR" sz="32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</a:br>
            <a:r>
              <a:rPr lang="fr-FR" sz="32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à 21h00</a:t>
            </a:r>
          </a:p>
          <a:p>
            <a:pPr algn="ctr"/>
            <a:r>
              <a:rPr lang="fr-FR" sz="18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+5 minutes pour les retardataires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C43E4B5-FF9D-E6CF-1390-FA478636D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1" y="5439830"/>
            <a:ext cx="908720" cy="9087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FE465C-F810-6C6A-EA9E-9DF0EE88B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0648"/>
            <a:ext cx="1739404" cy="5303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8A2A99-43A5-642B-F71E-F546894FAD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38" y="4234745"/>
            <a:ext cx="1810238" cy="289874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FAEA5D5-03DE-E165-8C86-C14E6542A15F}"/>
              </a:ext>
            </a:extLst>
          </p:cNvPr>
          <p:cNvSpPr txBox="1"/>
          <p:nvPr/>
        </p:nvSpPr>
        <p:spPr>
          <a:xfrm>
            <a:off x="4463336" y="5684119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 err="1">
                <a:solidFill>
                  <a:srgbClr val="A00000"/>
                </a:solidFill>
                <a:latin typeface="+mn-lt"/>
              </a:rPr>
              <a:t>Eric</a:t>
            </a:r>
            <a:r>
              <a:rPr lang="fr-FR" sz="1800" b="1" dirty="0">
                <a:solidFill>
                  <a:srgbClr val="A00000"/>
                </a:solidFill>
                <a:latin typeface="+mn-lt"/>
              </a:rPr>
              <a:t> DUPUIS</a:t>
            </a:r>
          </a:p>
          <a:p>
            <a:pPr algn="r"/>
            <a:r>
              <a:rPr lang="fr-FR" sz="1400" dirty="0">
                <a:solidFill>
                  <a:srgbClr val="A00000"/>
                </a:solidFill>
                <a:latin typeface="+mn-lt"/>
              </a:rPr>
              <a:t>Enseignant, Pilote SEC101 Bretagne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5759378-F9C6-6853-3CBB-F847C432F3C1}"/>
              </a:ext>
            </a:extLst>
          </p:cNvPr>
          <p:cNvSpPr txBox="1"/>
          <p:nvPr/>
        </p:nvSpPr>
        <p:spPr>
          <a:xfrm>
            <a:off x="1043608" y="6418612"/>
            <a:ext cx="4853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A00000"/>
                </a:solidFill>
                <a:latin typeface="+mj-lt"/>
              </a:rPr>
              <a:t>https://</a:t>
            </a:r>
            <a:r>
              <a:rPr lang="fr-FR" sz="1000" dirty="0" err="1">
                <a:solidFill>
                  <a:srgbClr val="A00000"/>
                </a:solidFill>
                <a:latin typeface="+mj-lt"/>
              </a:rPr>
              <a:t>github.com</a:t>
            </a:r>
            <a:r>
              <a:rPr lang="fr-FR" sz="1000" dirty="0">
                <a:solidFill>
                  <a:srgbClr val="A00000"/>
                </a:solidFill>
                <a:latin typeface="+mj-lt"/>
              </a:rPr>
              <a:t>/</a:t>
            </a:r>
            <a:r>
              <a:rPr lang="fr-FR" sz="1000" dirty="0" err="1">
                <a:solidFill>
                  <a:srgbClr val="A00000"/>
                </a:solidFill>
                <a:latin typeface="+mj-lt"/>
              </a:rPr>
              <a:t>edufaction</a:t>
            </a:r>
            <a:r>
              <a:rPr lang="fr-FR" sz="1000" dirty="0">
                <a:solidFill>
                  <a:srgbClr val="A00000"/>
                </a:solidFill>
                <a:latin typeface="+mj-lt"/>
              </a:rPr>
              <a:t>/CYBERDEF</a:t>
            </a:r>
          </a:p>
        </p:txBody>
      </p:sp>
    </p:spTree>
    <p:extLst>
      <p:ext uri="{BB962C8B-B14F-4D97-AF65-F5344CB8AC3E}">
        <p14:creationId xmlns:p14="http://schemas.microsoft.com/office/powerpoint/2010/main" val="2749130882"/>
      </p:ext>
    </p:extLst>
  </p:cSld>
  <p:clrMapOvr>
    <a:masterClrMapping/>
  </p:clrMapOvr>
</p:sld>
</file>

<file path=ppt/theme/theme1.xml><?xml version="1.0" encoding="utf-8"?>
<a:theme xmlns:a="http://schemas.openxmlformats.org/drawingml/2006/main" name="CNAM">
  <a:themeElements>
    <a:clrScheme name="Personnalisé 13">
      <a:dk1>
        <a:srgbClr val="141414"/>
      </a:dk1>
      <a:lt1>
        <a:srgbClr val="F8F8F8"/>
      </a:lt1>
      <a:dk2>
        <a:srgbClr val="323232"/>
      </a:dk2>
      <a:lt2>
        <a:srgbClr val="E3DED1"/>
      </a:lt2>
      <a:accent1>
        <a:srgbClr val="FF8000"/>
      </a:accent1>
      <a:accent2>
        <a:srgbClr val="A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002B"/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53419</TotalTime>
  <Words>32</Words>
  <Application>Microsoft Macintosh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Calibri</vt:lpstr>
      <vt:lpstr>Impact</vt:lpstr>
      <vt:lpstr>Times New Roman</vt:lpstr>
      <vt:lpstr>Wingdings</vt:lpstr>
      <vt:lpstr>Wingdings 3</vt:lpstr>
      <vt:lpstr>CNAM</vt:lpstr>
      <vt:lpstr>Présentation PowerPoint</vt:lpstr>
    </vt:vector>
  </TitlesOfParts>
  <Company>DPS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0 - Introduction</dc:title>
  <dc:creator>Eric</dc:creator>
  <cp:lastModifiedBy>DUPUIS Eric</cp:lastModifiedBy>
  <cp:revision>339</cp:revision>
  <cp:lastPrinted>2023-05-11T18:59:41Z</cp:lastPrinted>
  <dcterms:created xsi:type="dcterms:W3CDTF">2003-10-13T21:05:31Z</dcterms:created>
  <dcterms:modified xsi:type="dcterms:W3CDTF">2023-05-11T18:59:49Z</dcterms:modified>
</cp:coreProperties>
</file>