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8769350" cy="528796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8331A-43A1-0F48-A558-C56885B81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170" y="865414"/>
            <a:ext cx="6577013" cy="1840995"/>
          </a:xfrm>
        </p:spPr>
        <p:txBody>
          <a:bodyPr anchor="b"/>
          <a:lstStyle>
            <a:lvl1pPr algn="ctr">
              <a:defRPr sz="3328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6D9A6D-CFD3-4546-99E6-3507B4BEE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170" y="2777405"/>
            <a:ext cx="6577013" cy="1276700"/>
          </a:xfrm>
        </p:spPr>
        <p:txBody>
          <a:bodyPr/>
          <a:lstStyle>
            <a:lvl1pPr marL="0" indent="0" algn="ctr">
              <a:buNone/>
              <a:defRPr sz="1331"/>
            </a:lvl1pPr>
            <a:lvl2pPr marL="253587" indent="0" algn="ctr">
              <a:buNone/>
              <a:defRPr sz="1110"/>
            </a:lvl2pPr>
            <a:lvl3pPr marL="507174" indent="0" algn="ctr">
              <a:buNone/>
              <a:defRPr sz="999"/>
            </a:lvl3pPr>
            <a:lvl4pPr marL="760761" indent="0" algn="ctr">
              <a:buNone/>
              <a:defRPr sz="888"/>
            </a:lvl4pPr>
            <a:lvl5pPr marL="1014348" indent="0" algn="ctr">
              <a:buNone/>
              <a:defRPr sz="888"/>
            </a:lvl5pPr>
            <a:lvl6pPr marL="1267935" indent="0" algn="ctr">
              <a:buNone/>
              <a:defRPr sz="888"/>
            </a:lvl6pPr>
            <a:lvl7pPr marL="1521522" indent="0" algn="ctr">
              <a:buNone/>
              <a:defRPr sz="888"/>
            </a:lvl7pPr>
            <a:lvl8pPr marL="1775109" indent="0" algn="ctr">
              <a:buNone/>
              <a:defRPr sz="888"/>
            </a:lvl8pPr>
            <a:lvl9pPr marL="2028696" indent="0" algn="ctr">
              <a:buNone/>
              <a:defRPr sz="888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21F19E-28CA-F44D-8092-2DADA869C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9F93-0F4C-9049-807D-39B7557612EF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67FE68-A223-0A4D-A485-793FB96F4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65B3AE-9DAA-774F-BD27-D047D0FA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FE31-913C-0241-829C-B6864A9CC6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27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206549-4276-8C48-9159-696131E6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7570DD4-2FE5-ED46-8BF6-2CEC0433E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3D3E06-B0B4-6542-A871-68EAD9065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9F93-0F4C-9049-807D-39B7557612EF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A1D18A-12EB-7340-8721-85CF1EC82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EF0C32-068E-524B-B0B5-45C708169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FE31-913C-0241-829C-B6864A9CC6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73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C955360-8411-6449-9AAF-30614AC13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275567" y="281535"/>
            <a:ext cx="1890891" cy="4481304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945E29B-58F8-644A-A9D8-320666E38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2893" y="281535"/>
            <a:ext cx="5563056" cy="448130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EBB0E8-A1DB-7D48-9F0A-46E33A7F7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9F93-0F4C-9049-807D-39B7557612EF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EEFE10-BD5D-A046-AF3B-00CA54A7E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40CC7A-AB03-CC4C-A5B0-8493E76B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FE31-913C-0241-829C-B6864A9CC6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217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0580D-7C2C-3E4B-9BDD-716B63692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95F197-AE3F-D24F-ACC5-CE84754C9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339B23-F8FA-AC49-91A2-D8B84F7D7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9F93-0F4C-9049-807D-39B7557612EF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DCDF3A-481C-DE40-BCF2-C4B9F648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4E0FC0-6264-774E-A6A2-693AA9A3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FE31-913C-0241-829C-B6864A9CC6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88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DB8AEB-39FE-B94E-8551-95671B8C9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26" y="1318320"/>
            <a:ext cx="7563564" cy="2199645"/>
          </a:xfrm>
        </p:spPr>
        <p:txBody>
          <a:bodyPr anchor="b"/>
          <a:lstStyle>
            <a:lvl1pPr>
              <a:defRPr sz="3328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87E4B7-C915-2A44-9B3D-6D04C6538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326" y="3538775"/>
            <a:ext cx="7563564" cy="1156742"/>
          </a:xfrm>
        </p:spPr>
        <p:txBody>
          <a:bodyPr/>
          <a:lstStyle>
            <a:lvl1pPr marL="0" indent="0">
              <a:buNone/>
              <a:defRPr sz="1331">
                <a:solidFill>
                  <a:schemeClr val="tx1">
                    <a:tint val="75000"/>
                  </a:schemeClr>
                </a:solidFill>
              </a:defRPr>
            </a:lvl1pPr>
            <a:lvl2pPr marL="253587" indent="0">
              <a:buNone/>
              <a:defRPr sz="1110">
                <a:solidFill>
                  <a:schemeClr val="tx1">
                    <a:tint val="75000"/>
                  </a:schemeClr>
                </a:solidFill>
              </a:defRPr>
            </a:lvl2pPr>
            <a:lvl3pPr marL="507174" indent="0">
              <a:buNone/>
              <a:defRPr sz="999">
                <a:solidFill>
                  <a:schemeClr val="tx1">
                    <a:tint val="75000"/>
                  </a:schemeClr>
                </a:solidFill>
              </a:defRPr>
            </a:lvl3pPr>
            <a:lvl4pPr marL="760761" indent="0">
              <a:buNone/>
              <a:defRPr sz="888">
                <a:solidFill>
                  <a:schemeClr val="tx1">
                    <a:tint val="75000"/>
                  </a:schemeClr>
                </a:solidFill>
              </a:defRPr>
            </a:lvl4pPr>
            <a:lvl5pPr marL="1014348" indent="0">
              <a:buNone/>
              <a:defRPr sz="888">
                <a:solidFill>
                  <a:schemeClr val="tx1">
                    <a:tint val="75000"/>
                  </a:schemeClr>
                </a:solidFill>
              </a:defRPr>
            </a:lvl5pPr>
            <a:lvl6pPr marL="1267935" indent="0">
              <a:buNone/>
              <a:defRPr sz="888">
                <a:solidFill>
                  <a:schemeClr val="tx1">
                    <a:tint val="75000"/>
                  </a:schemeClr>
                </a:solidFill>
              </a:defRPr>
            </a:lvl6pPr>
            <a:lvl7pPr marL="1521522" indent="0">
              <a:buNone/>
              <a:defRPr sz="888">
                <a:solidFill>
                  <a:schemeClr val="tx1">
                    <a:tint val="75000"/>
                  </a:schemeClr>
                </a:solidFill>
              </a:defRPr>
            </a:lvl7pPr>
            <a:lvl8pPr marL="1775109" indent="0">
              <a:buNone/>
              <a:defRPr sz="888">
                <a:solidFill>
                  <a:schemeClr val="tx1">
                    <a:tint val="75000"/>
                  </a:schemeClr>
                </a:solidFill>
              </a:defRPr>
            </a:lvl8pPr>
            <a:lvl9pPr marL="2028696" indent="0">
              <a:buNone/>
              <a:defRPr sz="8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B2F8C8-5451-654F-AC82-729714BD8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9F93-0F4C-9049-807D-39B7557612EF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38FB67-2ABD-664E-B0EA-D02B4324A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30FB1A-33DD-9842-B455-8E78A5E7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FE31-913C-0241-829C-B6864A9CC6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631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6F4323-7DC5-8E41-8D85-3E8CD003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A516D4-6E99-E24B-A467-00808A9B7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2893" y="1407675"/>
            <a:ext cx="3726974" cy="33551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774DA8-31D9-A142-BF64-F2B23F64E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39483" y="1407675"/>
            <a:ext cx="3726974" cy="33551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3A9FC83-9705-FE4F-A8E3-5B655495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9F93-0F4C-9049-807D-39B7557612EF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A55C44-315A-9541-A272-1DF12A3C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0130C0-E922-DD4F-A50E-C37C5CBD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FE31-913C-0241-829C-B6864A9CC6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98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FCDD29-C88D-A843-99D9-D66DE110D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035" y="281536"/>
            <a:ext cx="7563564" cy="102209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B2CD18-5AA8-FA42-BD8C-F1D1C64DD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4035" y="1296286"/>
            <a:ext cx="3709846" cy="635290"/>
          </a:xfrm>
        </p:spPr>
        <p:txBody>
          <a:bodyPr anchor="b"/>
          <a:lstStyle>
            <a:lvl1pPr marL="0" indent="0">
              <a:buNone/>
              <a:defRPr sz="1331" b="1"/>
            </a:lvl1pPr>
            <a:lvl2pPr marL="253587" indent="0">
              <a:buNone/>
              <a:defRPr sz="1110" b="1"/>
            </a:lvl2pPr>
            <a:lvl3pPr marL="507174" indent="0">
              <a:buNone/>
              <a:defRPr sz="999" b="1"/>
            </a:lvl3pPr>
            <a:lvl4pPr marL="760761" indent="0">
              <a:buNone/>
              <a:defRPr sz="888" b="1"/>
            </a:lvl4pPr>
            <a:lvl5pPr marL="1014348" indent="0">
              <a:buNone/>
              <a:defRPr sz="888" b="1"/>
            </a:lvl5pPr>
            <a:lvl6pPr marL="1267935" indent="0">
              <a:buNone/>
              <a:defRPr sz="888" b="1"/>
            </a:lvl6pPr>
            <a:lvl7pPr marL="1521522" indent="0">
              <a:buNone/>
              <a:defRPr sz="888" b="1"/>
            </a:lvl7pPr>
            <a:lvl8pPr marL="1775109" indent="0">
              <a:buNone/>
              <a:defRPr sz="888" b="1"/>
            </a:lvl8pPr>
            <a:lvl9pPr marL="2028696" indent="0">
              <a:buNone/>
              <a:defRPr sz="88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F72264-EF29-114C-8083-B7F403F32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4035" y="1931576"/>
            <a:ext cx="3709846" cy="284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2372529-C7E4-1049-A3B8-5E86619D2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39483" y="1296286"/>
            <a:ext cx="3728116" cy="635290"/>
          </a:xfrm>
        </p:spPr>
        <p:txBody>
          <a:bodyPr anchor="b"/>
          <a:lstStyle>
            <a:lvl1pPr marL="0" indent="0">
              <a:buNone/>
              <a:defRPr sz="1331" b="1"/>
            </a:lvl1pPr>
            <a:lvl2pPr marL="253587" indent="0">
              <a:buNone/>
              <a:defRPr sz="1110" b="1"/>
            </a:lvl2pPr>
            <a:lvl3pPr marL="507174" indent="0">
              <a:buNone/>
              <a:defRPr sz="999" b="1"/>
            </a:lvl3pPr>
            <a:lvl4pPr marL="760761" indent="0">
              <a:buNone/>
              <a:defRPr sz="888" b="1"/>
            </a:lvl4pPr>
            <a:lvl5pPr marL="1014348" indent="0">
              <a:buNone/>
              <a:defRPr sz="888" b="1"/>
            </a:lvl5pPr>
            <a:lvl6pPr marL="1267935" indent="0">
              <a:buNone/>
              <a:defRPr sz="888" b="1"/>
            </a:lvl6pPr>
            <a:lvl7pPr marL="1521522" indent="0">
              <a:buNone/>
              <a:defRPr sz="888" b="1"/>
            </a:lvl7pPr>
            <a:lvl8pPr marL="1775109" indent="0">
              <a:buNone/>
              <a:defRPr sz="888" b="1"/>
            </a:lvl8pPr>
            <a:lvl9pPr marL="2028696" indent="0">
              <a:buNone/>
              <a:defRPr sz="88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9E66118-AC7A-F441-A97B-07F053C62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39483" y="1931576"/>
            <a:ext cx="3728116" cy="284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3F6E64C-8C89-BE45-8920-DB9ADF65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9F93-0F4C-9049-807D-39B7557612EF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4CD34F7-48DF-9541-9DB4-30581823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C204998-5481-9C4A-8C53-B2A4B384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FE31-913C-0241-829C-B6864A9CC6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564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F1B82E-42E2-C04D-A3CF-0D97CB38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1774A5C-D0F1-1447-82BE-DC95538E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9F93-0F4C-9049-807D-39B7557612EF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08E6E08-BC79-794F-AE4C-7A43A5E3C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CDF7BD7-4E32-F745-AE91-C2369C01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FE31-913C-0241-829C-B6864A9CC6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92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12E4BCE-609D-C946-B2F5-ACB0855A3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9F93-0F4C-9049-807D-39B7557612EF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1D87832-5D9E-EA4F-AF51-F7599F5B9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538B96-F2C1-D047-BA78-D9F90953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FE31-913C-0241-829C-B6864A9CC6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403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000CBD-28E3-A54D-A047-2CA42B06F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037" y="352531"/>
            <a:ext cx="2828343" cy="1233858"/>
          </a:xfrm>
        </p:spPr>
        <p:txBody>
          <a:bodyPr anchor="b"/>
          <a:lstStyle>
            <a:lvl1pPr>
              <a:defRPr sz="1775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9045AA-2830-CD41-9826-52CFCE5F5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8117" y="761370"/>
            <a:ext cx="4439483" cy="3757881"/>
          </a:xfrm>
        </p:spPr>
        <p:txBody>
          <a:bodyPr/>
          <a:lstStyle>
            <a:lvl1pPr>
              <a:defRPr sz="1775"/>
            </a:lvl1pPr>
            <a:lvl2pPr>
              <a:defRPr sz="1553"/>
            </a:lvl2pPr>
            <a:lvl3pPr>
              <a:defRPr sz="1331"/>
            </a:lvl3pPr>
            <a:lvl4pPr>
              <a:defRPr sz="1110"/>
            </a:lvl4pPr>
            <a:lvl5pPr>
              <a:defRPr sz="1110"/>
            </a:lvl5pPr>
            <a:lvl6pPr>
              <a:defRPr sz="1110"/>
            </a:lvl6pPr>
            <a:lvl7pPr>
              <a:defRPr sz="1110"/>
            </a:lvl7pPr>
            <a:lvl8pPr>
              <a:defRPr sz="1110"/>
            </a:lvl8pPr>
            <a:lvl9pPr>
              <a:defRPr sz="111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1007E7-9A7F-9849-ABF1-5AA9B485E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4037" y="1586389"/>
            <a:ext cx="2828343" cy="2938982"/>
          </a:xfrm>
        </p:spPr>
        <p:txBody>
          <a:bodyPr/>
          <a:lstStyle>
            <a:lvl1pPr marL="0" indent="0">
              <a:buNone/>
              <a:defRPr sz="888"/>
            </a:lvl1pPr>
            <a:lvl2pPr marL="253587" indent="0">
              <a:buNone/>
              <a:defRPr sz="776"/>
            </a:lvl2pPr>
            <a:lvl3pPr marL="507174" indent="0">
              <a:buNone/>
              <a:defRPr sz="665"/>
            </a:lvl3pPr>
            <a:lvl4pPr marL="760761" indent="0">
              <a:buNone/>
              <a:defRPr sz="554"/>
            </a:lvl4pPr>
            <a:lvl5pPr marL="1014348" indent="0">
              <a:buNone/>
              <a:defRPr sz="554"/>
            </a:lvl5pPr>
            <a:lvl6pPr marL="1267935" indent="0">
              <a:buNone/>
              <a:defRPr sz="554"/>
            </a:lvl6pPr>
            <a:lvl7pPr marL="1521522" indent="0">
              <a:buNone/>
              <a:defRPr sz="554"/>
            </a:lvl7pPr>
            <a:lvl8pPr marL="1775109" indent="0">
              <a:buNone/>
              <a:defRPr sz="554"/>
            </a:lvl8pPr>
            <a:lvl9pPr marL="2028696" indent="0">
              <a:buNone/>
              <a:defRPr sz="55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7ECE9E-765B-A64E-9F24-1AC887743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9F93-0F4C-9049-807D-39B7557612EF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00E2FA-D20D-9A43-A646-134B81CC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2C3F8E-9CCC-C648-A9C3-7FD4D655F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FE31-913C-0241-829C-B6864A9CC6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55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A529CF-EA46-8748-8637-3A0D299A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037" y="352531"/>
            <a:ext cx="2828343" cy="1233858"/>
          </a:xfrm>
        </p:spPr>
        <p:txBody>
          <a:bodyPr anchor="b"/>
          <a:lstStyle>
            <a:lvl1pPr>
              <a:defRPr sz="1775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185E7FF-A0F1-644D-83A2-AD9645495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28117" y="761370"/>
            <a:ext cx="4439483" cy="3757881"/>
          </a:xfrm>
        </p:spPr>
        <p:txBody>
          <a:bodyPr/>
          <a:lstStyle>
            <a:lvl1pPr marL="0" indent="0">
              <a:buNone/>
              <a:defRPr sz="1775"/>
            </a:lvl1pPr>
            <a:lvl2pPr marL="253587" indent="0">
              <a:buNone/>
              <a:defRPr sz="1553"/>
            </a:lvl2pPr>
            <a:lvl3pPr marL="507174" indent="0">
              <a:buNone/>
              <a:defRPr sz="1331"/>
            </a:lvl3pPr>
            <a:lvl4pPr marL="760761" indent="0">
              <a:buNone/>
              <a:defRPr sz="1110"/>
            </a:lvl4pPr>
            <a:lvl5pPr marL="1014348" indent="0">
              <a:buNone/>
              <a:defRPr sz="1110"/>
            </a:lvl5pPr>
            <a:lvl6pPr marL="1267935" indent="0">
              <a:buNone/>
              <a:defRPr sz="1110"/>
            </a:lvl6pPr>
            <a:lvl7pPr marL="1521522" indent="0">
              <a:buNone/>
              <a:defRPr sz="1110"/>
            </a:lvl7pPr>
            <a:lvl8pPr marL="1775109" indent="0">
              <a:buNone/>
              <a:defRPr sz="1110"/>
            </a:lvl8pPr>
            <a:lvl9pPr marL="2028696" indent="0">
              <a:buNone/>
              <a:defRPr sz="111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04CBC0-A2FB-6C4B-A3CF-E46BA2769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4037" y="1586389"/>
            <a:ext cx="2828343" cy="2938982"/>
          </a:xfrm>
        </p:spPr>
        <p:txBody>
          <a:bodyPr/>
          <a:lstStyle>
            <a:lvl1pPr marL="0" indent="0">
              <a:buNone/>
              <a:defRPr sz="888"/>
            </a:lvl1pPr>
            <a:lvl2pPr marL="253587" indent="0">
              <a:buNone/>
              <a:defRPr sz="776"/>
            </a:lvl2pPr>
            <a:lvl3pPr marL="507174" indent="0">
              <a:buNone/>
              <a:defRPr sz="665"/>
            </a:lvl3pPr>
            <a:lvl4pPr marL="760761" indent="0">
              <a:buNone/>
              <a:defRPr sz="554"/>
            </a:lvl4pPr>
            <a:lvl5pPr marL="1014348" indent="0">
              <a:buNone/>
              <a:defRPr sz="554"/>
            </a:lvl5pPr>
            <a:lvl6pPr marL="1267935" indent="0">
              <a:buNone/>
              <a:defRPr sz="554"/>
            </a:lvl6pPr>
            <a:lvl7pPr marL="1521522" indent="0">
              <a:buNone/>
              <a:defRPr sz="554"/>
            </a:lvl7pPr>
            <a:lvl8pPr marL="1775109" indent="0">
              <a:buNone/>
              <a:defRPr sz="554"/>
            </a:lvl8pPr>
            <a:lvl9pPr marL="2028696" indent="0">
              <a:buNone/>
              <a:defRPr sz="55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7D9E4F-131B-9646-AFBC-BAF75030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9F93-0F4C-9049-807D-39B7557612EF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D8E5FB-479A-AE46-B19D-5C31975B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5C1E9C-D59F-624A-BC4B-924ABFF81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FE31-913C-0241-829C-B6864A9CC6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21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ED84387-E08F-5546-B8B2-26DA99BD2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893" y="281536"/>
            <a:ext cx="7563564" cy="1022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DBDF14-9424-7840-A537-020CBC02C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2893" y="1407675"/>
            <a:ext cx="7563564" cy="335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554F5F-0085-0F41-97D4-6A38DC969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2893" y="4901159"/>
            <a:ext cx="1973104" cy="2815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19F93-0F4C-9049-807D-39B7557612EF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04668E-4F7F-D046-AD56-F373173C3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04847" y="4901159"/>
            <a:ext cx="2959656" cy="2815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725696-E0A9-BD43-B764-7B4822791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93353" y="4901159"/>
            <a:ext cx="1973104" cy="2815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4FE31-913C-0241-829C-B6864A9CC6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08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07174" rtl="0" eaLnBrk="1" latinLnBrk="0" hangingPunct="1">
        <a:lnSpc>
          <a:spcPct val="90000"/>
        </a:lnSpc>
        <a:spcBef>
          <a:spcPct val="0"/>
        </a:spcBef>
        <a:buNone/>
        <a:defRPr sz="24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794" indent="-126794" algn="l" defTabSz="507174" rtl="0" eaLnBrk="1" latinLnBrk="0" hangingPunct="1">
        <a:lnSpc>
          <a:spcPct val="90000"/>
        </a:lnSpc>
        <a:spcBef>
          <a:spcPts val="554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1pPr>
      <a:lvl2pPr marL="380381" indent="-126794" algn="l" defTabSz="507174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331" kern="1200">
          <a:solidFill>
            <a:schemeClr val="tx1"/>
          </a:solidFill>
          <a:latin typeface="+mn-lt"/>
          <a:ea typeface="+mn-ea"/>
          <a:cs typeface="+mn-cs"/>
        </a:defRPr>
      </a:lvl2pPr>
      <a:lvl3pPr marL="633968" indent="-126794" algn="l" defTabSz="507174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110" kern="1200">
          <a:solidFill>
            <a:schemeClr val="tx1"/>
          </a:solidFill>
          <a:latin typeface="+mn-lt"/>
          <a:ea typeface="+mn-ea"/>
          <a:cs typeface="+mn-cs"/>
        </a:defRPr>
      </a:lvl3pPr>
      <a:lvl4pPr marL="887555" indent="-126794" algn="l" defTabSz="507174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999" kern="1200">
          <a:solidFill>
            <a:schemeClr val="tx1"/>
          </a:solidFill>
          <a:latin typeface="+mn-lt"/>
          <a:ea typeface="+mn-ea"/>
          <a:cs typeface="+mn-cs"/>
        </a:defRPr>
      </a:lvl4pPr>
      <a:lvl5pPr marL="1141142" indent="-126794" algn="l" defTabSz="507174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999" kern="1200">
          <a:solidFill>
            <a:schemeClr val="tx1"/>
          </a:solidFill>
          <a:latin typeface="+mn-lt"/>
          <a:ea typeface="+mn-ea"/>
          <a:cs typeface="+mn-cs"/>
        </a:defRPr>
      </a:lvl5pPr>
      <a:lvl6pPr marL="1394729" indent="-126794" algn="l" defTabSz="507174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999" kern="1200">
          <a:solidFill>
            <a:schemeClr val="tx1"/>
          </a:solidFill>
          <a:latin typeface="+mn-lt"/>
          <a:ea typeface="+mn-ea"/>
          <a:cs typeface="+mn-cs"/>
        </a:defRPr>
      </a:lvl6pPr>
      <a:lvl7pPr marL="1648316" indent="-126794" algn="l" defTabSz="507174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999" kern="1200">
          <a:solidFill>
            <a:schemeClr val="tx1"/>
          </a:solidFill>
          <a:latin typeface="+mn-lt"/>
          <a:ea typeface="+mn-ea"/>
          <a:cs typeface="+mn-cs"/>
        </a:defRPr>
      </a:lvl7pPr>
      <a:lvl8pPr marL="1901903" indent="-126794" algn="l" defTabSz="507174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999" kern="1200">
          <a:solidFill>
            <a:schemeClr val="tx1"/>
          </a:solidFill>
          <a:latin typeface="+mn-lt"/>
          <a:ea typeface="+mn-ea"/>
          <a:cs typeface="+mn-cs"/>
        </a:defRPr>
      </a:lvl8pPr>
      <a:lvl9pPr marL="2155490" indent="-126794" algn="l" defTabSz="507174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07174" rtl="0" eaLnBrk="1" latinLnBrk="0" hangingPunct="1">
        <a:defRPr sz="999" kern="1200">
          <a:solidFill>
            <a:schemeClr val="tx1"/>
          </a:solidFill>
          <a:latin typeface="+mn-lt"/>
          <a:ea typeface="+mn-ea"/>
          <a:cs typeface="+mn-cs"/>
        </a:defRPr>
      </a:lvl1pPr>
      <a:lvl2pPr marL="253587" algn="l" defTabSz="507174" rtl="0" eaLnBrk="1" latinLnBrk="0" hangingPunct="1">
        <a:defRPr sz="999" kern="1200">
          <a:solidFill>
            <a:schemeClr val="tx1"/>
          </a:solidFill>
          <a:latin typeface="+mn-lt"/>
          <a:ea typeface="+mn-ea"/>
          <a:cs typeface="+mn-cs"/>
        </a:defRPr>
      </a:lvl2pPr>
      <a:lvl3pPr marL="507174" algn="l" defTabSz="507174" rtl="0" eaLnBrk="1" latinLnBrk="0" hangingPunct="1">
        <a:defRPr sz="999" kern="1200">
          <a:solidFill>
            <a:schemeClr val="tx1"/>
          </a:solidFill>
          <a:latin typeface="+mn-lt"/>
          <a:ea typeface="+mn-ea"/>
          <a:cs typeface="+mn-cs"/>
        </a:defRPr>
      </a:lvl3pPr>
      <a:lvl4pPr marL="760761" algn="l" defTabSz="507174" rtl="0" eaLnBrk="1" latinLnBrk="0" hangingPunct="1">
        <a:defRPr sz="999" kern="1200">
          <a:solidFill>
            <a:schemeClr val="tx1"/>
          </a:solidFill>
          <a:latin typeface="+mn-lt"/>
          <a:ea typeface="+mn-ea"/>
          <a:cs typeface="+mn-cs"/>
        </a:defRPr>
      </a:lvl4pPr>
      <a:lvl5pPr marL="1014348" algn="l" defTabSz="507174" rtl="0" eaLnBrk="1" latinLnBrk="0" hangingPunct="1">
        <a:defRPr sz="999" kern="1200">
          <a:solidFill>
            <a:schemeClr val="tx1"/>
          </a:solidFill>
          <a:latin typeface="+mn-lt"/>
          <a:ea typeface="+mn-ea"/>
          <a:cs typeface="+mn-cs"/>
        </a:defRPr>
      </a:lvl5pPr>
      <a:lvl6pPr marL="1267935" algn="l" defTabSz="507174" rtl="0" eaLnBrk="1" latinLnBrk="0" hangingPunct="1">
        <a:defRPr sz="999" kern="1200">
          <a:solidFill>
            <a:schemeClr val="tx1"/>
          </a:solidFill>
          <a:latin typeface="+mn-lt"/>
          <a:ea typeface="+mn-ea"/>
          <a:cs typeface="+mn-cs"/>
        </a:defRPr>
      </a:lvl6pPr>
      <a:lvl7pPr marL="1521522" algn="l" defTabSz="507174" rtl="0" eaLnBrk="1" latinLnBrk="0" hangingPunct="1">
        <a:defRPr sz="999" kern="1200">
          <a:solidFill>
            <a:schemeClr val="tx1"/>
          </a:solidFill>
          <a:latin typeface="+mn-lt"/>
          <a:ea typeface="+mn-ea"/>
          <a:cs typeface="+mn-cs"/>
        </a:defRPr>
      </a:lvl7pPr>
      <a:lvl8pPr marL="1775109" algn="l" defTabSz="507174" rtl="0" eaLnBrk="1" latinLnBrk="0" hangingPunct="1">
        <a:defRPr sz="999" kern="1200">
          <a:solidFill>
            <a:schemeClr val="tx1"/>
          </a:solidFill>
          <a:latin typeface="+mn-lt"/>
          <a:ea typeface="+mn-ea"/>
          <a:cs typeface="+mn-cs"/>
        </a:defRPr>
      </a:lvl8pPr>
      <a:lvl9pPr marL="2028696" algn="l" defTabSz="507174" rtl="0" eaLnBrk="1" latinLnBrk="0" hangingPunct="1">
        <a:defRPr sz="9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D350536-9CA1-D446-987B-3A34C3932DF4}"/>
              </a:ext>
            </a:extLst>
          </p:cNvPr>
          <p:cNvGrpSpPr/>
          <p:nvPr/>
        </p:nvGrpSpPr>
        <p:grpSpPr>
          <a:xfrm>
            <a:off x="398596" y="240377"/>
            <a:ext cx="7971927" cy="4807547"/>
            <a:chOff x="683568" y="1180599"/>
            <a:chExt cx="7971927" cy="4807547"/>
          </a:xfrm>
        </p:grpSpPr>
        <p:sp>
          <p:nvSpPr>
            <p:cNvPr id="3" name="Rectangle à coins arrondis 20">
              <a:extLst>
                <a:ext uri="{FF2B5EF4-FFF2-40B4-BE49-F238E27FC236}">
                  <a16:creationId xmlns:a16="http://schemas.microsoft.com/office/drawing/2014/main" id="{AB5245AA-1197-D746-BE77-A4D5A3795B32}"/>
                </a:ext>
              </a:extLst>
            </p:cNvPr>
            <p:cNvSpPr/>
            <p:nvPr/>
          </p:nvSpPr>
          <p:spPr bwMode="auto">
            <a:xfrm>
              <a:off x="2123728" y="2014389"/>
              <a:ext cx="2765425" cy="15012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71838" tIns="35919" rIns="71838" bIns="35919" anchor="ctr"/>
            <a:lstStyle/>
            <a:p>
              <a:pPr algn="ctr">
                <a:defRPr/>
              </a:pPr>
              <a:r>
                <a:rPr lang="fr-FR" sz="1800" dirty="0">
                  <a:solidFill>
                    <a:schemeClr val="bg1"/>
                  </a:solidFill>
                </a:rPr>
                <a:t>Normatif, contractuel, réglementaire,</a:t>
              </a:r>
            </a:p>
            <a:p>
              <a:pPr algn="ctr">
                <a:defRPr/>
              </a:pPr>
              <a:r>
                <a:rPr lang="fr-FR" sz="1800" dirty="0">
                  <a:solidFill>
                    <a:schemeClr val="bg1"/>
                  </a:solidFill>
                </a:rPr>
                <a:t>législatif </a:t>
              </a:r>
            </a:p>
          </p:txBody>
        </p:sp>
        <p:sp>
          <p:nvSpPr>
            <p:cNvPr id="4" name="Rectangle à coins arrondis 21">
              <a:extLst>
                <a:ext uri="{FF2B5EF4-FFF2-40B4-BE49-F238E27FC236}">
                  <a16:creationId xmlns:a16="http://schemas.microsoft.com/office/drawing/2014/main" id="{0669B064-CA44-4843-928B-F731E01A2EE3}"/>
                </a:ext>
              </a:extLst>
            </p:cNvPr>
            <p:cNvSpPr/>
            <p:nvPr/>
          </p:nvSpPr>
          <p:spPr bwMode="auto">
            <a:xfrm>
              <a:off x="4989069" y="3629096"/>
              <a:ext cx="2751137" cy="1500984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71838" tIns="35919" rIns="71838" bIns="35919" anchor="ctr"/>
            <a:lstStyle/>
            <a:p>
              <a:pPr algn="ctr">
                <a:defRPr/>
              </a:pPr>
              <a:r>
                <a:rPr lang="fr-FR" sz="1800" dirty="0">
                  <a:solidFill>
                    <a:schemeClr val="bg1"/>
                  </a:solidFill>
                </a:rPr>
                <a:t>Méthodologique</a:t>
              </a:r>
            </a:p>
          </p:txBody>
        </p:sp>
        <p:sp>
          <p:nvSpPr>
            <p:cNvPr id="5" name="Rectangle à coins arrondis 24">
              <a:extLst>
                <a:ext uri="{FF2B5EF4-FFF2-40B4-BE49-F238E27FC236}">
                  <a16:creationId xmlns:a16="http://schemas.microsoft.com/office/drawing/2014/main" id="{B3258AAD-0753-BF43-A7C9-CE3BF0C9C228}"/>
                </a:ext>
              </a:extLst>
            </p:cNvPr>
            <p:cNvSpPr/>
            <p:nvPr/>
          </p:nvSpPr>
          <p:spPr bwMode="auto">
            <a:xfrm>
              <a:off x="2135851" y="3627509"/>
              <a:ext cx="2765425" cy="1502571"/>
            </a:xfrm>
            <a:prstGeom prst="roundRect">
              <a:avLst>
                <a:gd name="adj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71838" tIns="35919" rIns="71838" bIns="35919" anchor="ctr"/>
            <a:lstStyle/>
            <a:p>
              <a:pPr algn="ctr">
                <a:defRPr/>
              </a:pPr>
              <a:r>
                <a:rPr lang="fr-FR" sz="1800" dirty="0">
                  <a:solidFill>
                    <a:schemeClr val="bg1"/>
                  </a:solidFill>
                </a:rPr>
                <a:t>Expérimentale</a:t>
              </a:r>
            </a:p>
          </p:txBody>
        </p:sp>
        <p:sp>
          <p:nvSpPr>
            <p:cNvPr id="6" name="Rectangle à coins arrondis 25">
              <a:extLst>
                <a:ext uri="{FF2B5EF4-FFF2-40B4-BE49-F238E27FC236}">
                  <a16:creationId xmlns:a16="http://schemas.microsoft.com/office/drawing/2014/main" id="{B8926DF0-8DC0-B245-89D4-D423DEB0E178}"/>
                </a:ext>
              </a:extLst>
            </p:cNvPr>
            <p:cNvSpPr/>
            <p:nvPr/>
          </p:nvSpPr>
          <p:spPr bwMode="auto">
            <a:xfrm>
              <a:off x="4981228" y="2014389"/>
              <a:ext cx="2751137" cy="15012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71838" tIns="35919" rIns="71838" bIns="35919" anchor="ctr"/>
            <a:lstStyle/>
            <a:p>
              <a:pPr algn="ctr">
                <a:defRPr/>
              </a:pPr>
              <a:r>
                <a:rPr lang="fr-FR" sz="1800" dirty="0">
                  <a:solidFill>
                    <a:schemeClr val="bg1"/>
                  </a:solidFill>
                </a:rPr>
                <a:t>Technologique</a:t>
              </a:r>
            </a:p>
          </p:txBody>
        </p:sp>
        <p:sp>
          <p:nvSpPr>
            <p:cNvPr id="7" name="ZoneTexte 10">
              <a:extLst>
                <a:ext uri="{FF2B5EF4-FFF2-40B4-BE49-F238E27FC236}">
                  <a16:creationId xmlns:a16="http://schemas.microsoft.com/office/drawing/2014/main" id="{997F6D54-4EED-BD44-8A0B-11C9F69D7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2487" y="1180599"/>
              <a:ext cx="2753530" cy="765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1838" tIns="35919" rIns="71838" bIns="35919">
              <a:spAutoFit/>
            </a:bodyPr>
            <a:lstStyle>
              <a:lvl1pPr eaLnBrk="0" hangingPunct="0">
                <a:spcAft>
                  <a:spcPts val="63"/>
                </a:spcAft>
                <a:buClr>
                  <a:schemeClr val="accent1"/>
                </a:buClr>
                <a:buFont typeface="Wingdings 3" pitchFamily="18" charset="2"/>
                <a:buChar char=""/>
                <a:defRPr>
                  <a:solidFill>
                    <a:schemeClr val="tx1"/>
                  </a:solidFill>
                  <a:latin typeface="Helvetica 55 Roman" pitchFamily="2" charset="0"/>
                </a:defRPr>
              </a:lvl1pPr>
              <a:lvl2pPr marL="742950" indent="-285750" eaLnBrk="0" hangingPunct="0"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55 Roman" pitchFamily="2" charset="0"/>
                </a:defRPr>
              </a:lvl2pPr>
              <a:lvl3pPr marL="1143000" indent="-228600" eaLnBrk="0" hangingPunct="0"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55 Roman" pitchFamily="2" charset="0"/>
                </a:defRPr>
              </a:lvl3pPr>
              <a:lvl4pPr marL="1600200" indent="-228600" eaLnBrk="0" hangingPunct="0"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55 Roman" pitchFamily="2" charset="0"/>
                </a:defRPr>
              </a:lvl4pPr>
              <a:lvl5pPr marL="2057400" indent="-228600" eaLnBrk="0" hangingPunct="0"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55 Roman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55 Roman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55 Roman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55 Roman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55 Roman" pitchFamily="2" charset="0"/>
                </a:defRPr>
              </a:lvl9pPr>
            </a:lstStyle>
            <a:p>
              <a:pPr algn="r" eaLnBrk="1" hangingPunct="1">
                <a:spcAft>
                  <a:spcPct val="0"/>
                </a:spcAft>
                <a:buClrTx/>
                <a:buFontTx/>
                <a:buNone/>
                <a:defRPr/>
              </a:pPr>
              <a:r>
                <a:rPr lang="fr-FR" altLang="fr-FR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 35 Thin" pitchFamily="34" charset="0"/>
                  <a:cs typeface="Arial" charset="0"/>
                </a:rPr>
                <a:t>…du contrôle des conformités  à la gestion des relations institutionnelles…</a:t>
              </a:r>
            </a:p>
          </p:txBody>
        </p:sp>
        <p:sp>
          <p:nvSpPr>
            <p:cNvPr id="8" name="ZoneTexte 11">
              <a:extLst>
                <a:ext uri="{FF2B5EF4-FFF2-40B4-BE49-F238E27FC236}">
                  <a16:creationId xmlns:a16="http://schemas.microsoft.com/office/drawing/2014/main" id="{DE4EF86C-469F-7744-9BFB-0CADFFB05E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8747" y="5223109"/>
              <a:ext cx="2558115" cy="765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1838" tIns="35919" rIns="71838" bIns="35919">
              <a:spAutoFit/>
            </a:bodyPr>
            <a:lstStyle>
              <a:defPPr>
                <a:defRPr lang="en-GB"/>
              </a:defPPr>
              <a:lvl1pPr algn="r" eaLnBrk="1" hangingPunct="1">
                <a:buClrTx/>
                <a:buFontTx/>
                <a:buNone/>
                <a:defRPr sz="150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 35 Thin" pitchFamily="34" charset="0"/>
                  <a:cs typeface="Arial" charset="0"/>
                </a:defRPr>
              </a:lvl1pPr>
              <a:lvl2pPr marL="742950" indent="-285750" eaLnBrk="0" hangingPunct="0">
                <a:buFont typeface="Helvetica 45 Light" pitchFamily="34" charset="0"/>
                <a:buChar char="–"/>
                <a:defRPr sz="1600">
                  <a:latin typeface="Helvetica 55 Roman" pitchFamily="2" charset="0"/>
                </a:defRPr>
              </a:lvl2pPr>
              <a:lvl3pPr marL="1143000" indent="-228600" eaLnBrk="0" hangingPunct="0">
                <a:buFont typeface="Helvetica 45 Light" pitchFamily="34" charset="0"/>
                <a:buChar char="–"/>
                <a:defRPr sz="1600">
                  <a:latin typeface="Helvetica 55 Roman" pitchFamily="2" charset="0"/>
                </a:defRPr>
              </a:lvl3pPr>
              <a:lvl4pPr marL="1600200" indent="-228600" eaLnBrk="0" hangingPunct="0">
                <a:buFont typeface="Helvetica 45 Light" pitchFamily="34" charset="0"/>
                <a:buChar char="–"/>
                <a:defRPr sz="1600">
                  <a:latin typeface="Helvetica 55 Roman" pitchFamily="2" charset="0"/>
                </a:defRPr>
              </a:lvl4pPr>
              <a:lvl5pPr marL="2057400" indent="-228600" eaLnBrk="0" hangingPunct="0">
                <a:buFont typeface="Helvetica 45 Light" pitchFamily="34" charset="0"/>
                <a:buChar char="–"/>
                <a:defRPr sz="1600">
                  <a:latin typeface="Helvetica 55 Roman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Helvetica 45 Light" pitchFamily="34" charset="0"/>
                <a:buChar char="–"/>
                <a:defRPr sz="1600">
                  <a:latin typeface="Helvetica 55 Roman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Helvetica 45 Light" pitchFamily="34" charset="0"/>
                <a:buChar char="–"/>
                <a:defRPr sz="1600">
                  <a:latin typeface="Helvetica 55 Roman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Helvetica 45 Light" pitchFamily="34" charset="0"/>
                <a:buChar char="–"/>
                <a:defRPr sz="1600">
                  <a:latin typeface="Helvetica 55 Roman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Helvetica 45 Light" pitchFamily="34" charset="0"/>
                <a:buChar char="–"/>
                <a:defRPr sz="1600">
                  <a:latin typeface="Helvetica 55 Roman" pitchFamily="2" charset="0"/>
                </a:defRPr>
              </a:lvl9pPr>
            </a:lstStyle>
            <a:p>
              <a:r>
                <a:rPr lang="fr-FR" altLang="fr-FR" dirty="0"/>
                <a:t>…de la détection de </a:t>
              </a:r>
              <a:br>
                <a:rPr lang="fr-FR" altLang="fr-FR" dirty="0"/>
              </a:br>
              <a:r>
                <a:rPr lang="fr-FR" altLang="fr-FR" dirty="0"/>
                <a:t>signaux faibles</a:t>
              </a:r>
              <a:br>
                <a:rPr lang="fr-FR" altLang="fr-FR" dirty="0"/>
              </a:br>
              <a:r>
                <a:rPr lang="fr-FR" altLang="fr-FR" dirty="0"/>
                <a:t>à la reprise sur incidents…</a:t>
              </a:r>
            </a:p>
          </p:txBody>
        </p:sp>
        <p:sp>
          <p:nvSpPr>
            <p:cNvPr id="9" name="ZoneTexte 12">
              <a:extLst>
                <a:ext uri="{FF2B5EF4-FFF2-40B4-BE49-F238E27FC236}">
                  <a16:creationId xmlns:a16="http://schemas.microsoft.com/office/drawing/2014/main" id="{AFC29875-097B-2944-B17A-DB149F3B48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2436" y="1212462"/>
              <a:ext cx="2833940" cy="765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1838" tIns="35919" rIns="71838" bIns="35919">
              <a:spAutoFit/>
            </a:bodyPr>
            <a:lstStyle>
              <a:defPPr>
                <a:defRPr lang="en-GB"/>
              </a:defPPr>
              <a:lvl1pPr algn="r" eaLnBrk="1" hangingPunct="1">
                <a:buClrTx/>
                <a:buFontTx/>
                <a:buNone/>
                <a:defRPr sz="150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 35 Thin" pitchFamily="34" charset="0"/>
                  <a:cs typeface="Arial" charset="0"/>
                </a:defRPr>
              </a:lvl1pPr>
              <a:lvl2pPr marL="742950" indent="-285750" eaLnBrk="0" hangingPunct="0">
                <a:buFont typeface="Helvetica 45 Light" pitchFamily="34" charset="0"/>
                <a:buChar char="–"/>
                <a:defRPr sz="1600">
                  <a:latin typeface="Helvetica 55 Roman" pitchFamily="2" charset="0"/>
                </a:defRPr>
              </a:lvl2pPr>
              <a:lvl3pPr marL="1143000" indent="-228600" eaLnBrk="0" hangingPunct="0">
                <a:buFont typeface="Helvetica 45 Light" pitchFamily="34" charset="0"/>
                <a:buChar char="–"/>
                <a:defRPr sz="1600">
                  <a:latin typeface="Helvetica 55 Roman" pitchFamily="2" charset="0"/>
                </a:defRPr>
              </a:lvl3pPr>
              <a:lvl4pPr marL="1600200" indent="-228600" eaLnBrk="0" hangingPunct="0">
                <a:buFont typeface="Helvetica 45 Light" pitchFamily="34" charset="0"/>
                <a:buChar char="–"/>
                <a:defRPr sz="1600">
                  <a:latin typeface="Helvetica 55 Roman" pitchFamily="2" charset="0"/>
                </a:defRPr>
              </a:lvl4pPr>
              <a:lvl5pPr marL="2057400" indent="-228600" eaLnBrk="0" hangingPunct="0">
                <a:buFont typeface="Helvetica 45 Light" pitchFamily="34" charset="0"/>
                <a:buChar char="–"/>
                <a:defRPr sz="1600">
                  <a:latin typeface="Helvetica 55 Roman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Helvetica 45 Light" pitchFamily="34" charset="0"/>
                <a:buChar char="–"/>
                <a:defRPr sz="1600">
                  <a:latin typeface="Helvetica 55 Roman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Helvetica 45 Light" pitchFamily="34" charset="0"/>
                <a:buChar char="–"/>
                <a:defRPr sz="1600">
                  <a:latin typeface="Helvetica 55 Roman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Helvetica 45 Light" pitchFamily="34" charset="0"/>
                <a:buChar char="–"/>
                <a:defRPr sz="1600">
                  <a:latin typeface="Helvetica 55 Roman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Helvetica 45 Light" pitchFamily="34" charset="0"/>
                <a:buChar char="–"/>
                <a:defRPr sz="1600">
                  <a:latin typeface="Helvetica 55 Roman" pitchFamily="2" charset="0"/>
                </a:defRPr>
              </a:lvl9pPr>
            </a:lstStyle>
            <a:p>
              <a:pPr algn="l"/>
              <a:r>
                <a:rPr lang="fr-FR" altLang="fr-FR" dirty="0"/>
                <a:t>…de l’intégration de solutions de sécurité aux architectures résilientes…</a:t>
              </a:r>
            </a:p>
          </p:txBody>
        </p:sp>
        <p:sp>
          <p:nvSpPr>
            <p:cNvPr id="10" name="ZoneTexte 13">
              <a:extLst>
                <a:ext uri="{FF2B5EF4-FFF2-40B4-BE49-F238E27FC236}">
                  <a16:creationId xmlns:a16="http://schemas.microsoft.com/office/drawing/2014/main" id="{CC22398B-9880-654F-8D59-513D21A94F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9115" y="5223109"/>
              <a:ext cx="2513249" cy="534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1838" tIns="35919" rIns="71838" bIns="35919">
              <a:spAutoFit/>
            </a:bodyPr>
            <a:lstStyle>
              <a:lvl1pPr eaLnBrk="0" hangingPunct="0">
                <a:spcAft>
                  <a:spcPts val="63"/>
                </a:spcAft>
                <a:buClr>
                  <a:schemeClr val="accent1"/>
                </a:buClr>
                <a:buFont typeface="Wingdings 3" pitchFamily="18" charset="2"/>
                <a:buChar char=""/>
                <a:defRPr>
                  <a:solidFill>
                    <a:schemeClr val="tx1"/>
                  </a:solidFill>
                  <a:latin typeface="Helvetica 55 Roman" pitchFamily="2" charset="0"/>
                </a:defRPr>
              </a:lvl1pPr>
              <a:lvl2pPr marL="742950" indent="-285750" eaLnBrk="0" hangingPunct="0"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55 Roman" pitchFamily="2" charset="0"/>
                </a:defRPr>
              </a:lvl2pPr>
              <a:lvl3pPr marL="1143000" indent="-228600" eaLnBrk="0" hangingPunct="0"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55 Roman" pitchFamily="2" charset="0"/>
                </a:defRPr>
              </a:lvl3pPr>
              <a:lvl4pPr marL="1600200" indent="-228600" eaLnBrk="0" hangingPunct="0"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55 Roman" pitchFamily="2" charset="0"/>
                </a:defRPr>
              </a:lvl4pPr>
              <a:lvl5pPr marL="2057400" indent="-228600" eaLnBrk="0" hangingPunct="0"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55 Roman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55 Roman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55 Roman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55 Roman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55 Roman" pitchFamily="2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None/>
                <a:defRPr/>
              </a:pPr>
              <a:r>
                <a:rPr lang="fr-FR" altLang="fr-FR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 35 Thin" pitchFamily="34" charset="0"/>
                  <a:cs typeface="Arial" charset="0"/>
                </a:rPr>
                <a:t>…de l’analyse des risques</a:t>
              </a:r>
              <a:br>
                <a:rPr lang="fr-FR" altLang="fr-FR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 35 Thin" pitchFamily="34" charset="0"/>
                  <a:cs typeface="Arial" charset="0"/>
                </a:rPr>
              </a:br>
              <a:r>
                <a:rPr lang="fr-FR" altLang="fr-FR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 35 Thin" pitchFamily="34" charset="0"/>
                  <a:cs typeface="Arial" charset="0"/>
                </a:rPr>
                <a:t>à la gestion des crises…</a:t>
              </a:r>
            </a:p>
          </p:txBody>
        </p:sp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996D83F5-36E3-044D-B4ED-8B9280B3A8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7999" y="3996275"/>
              <a:ext cx="827496" cy="725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8">
              <a:extLst>
                <a:ext uri="{FF2B5EF4-FFF2-40B4-BE49-F238E27FC236}">
                  <a16:creationId xmlns:a16="http://schemas.microsoft.com/office/drawing/2014/main" id="{9F7A683C-B403-5143-8CFF-119CE20335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8904" y="2549919"/>
              <a:ext cx="762000" cy="675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5">
              <a:extLst>
                <a:ext uri="{FF2B5EF4-FFF2-40B4-BE49-F238E27FC236}">
                  <a16:creationId xmlns:a16="http://schemas.microsoft.com/office/drawing/2014/main" id="{082C57FB-A9AD-CF40-B512-2D6BBBB627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3903243"/>
              <a:ext cx="1278918" cy="892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Image 28" descr="RClient-B2.png">
              <a:extLst>
                <a:ext uri="{FF2B5EF4-FFF2-40B4-BE49-F238E27FC236}">
                  <a16:creationId xmlns:a16="http://schemas.microsoft.com/office/drawing/2014/main" id="{E10231D3-8DFE-9A45-A2FD-35F3CC496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2273" y="2414223"/>
              <a:ext cx="769380" cy="811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AEF1E07-8A7D-E043-BF2D-AB24A8429667}"/>
                </a:ext>
              </a:extLst>
            </p:cNvPr>
            <p:cNvSpPr/>
            <p:nvPr/>
          </p:nvSpPr>
          <p:spPr>
            <a:xfrm flipH="1">
              <a:off x="4783710" y="1248360"/>
              <a:ext cx="72008" cy="693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71838" tIns="35919" rIns="71838" bIns="35919" anchor="ctr"/>
            <a:lstStyle/>
            <a:p>
              <a:pPr algn="ctr"/>
              <a:endParaRPr lang="fr-FR" sz="1800" dirty="0" err="1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59E0006-7584-094C-9580-180BCD290981}"/>
                </a:ext>
              </a:extLst>
            </p:cNvPr>
            <p:cNvSpPr/>
            <p:nvPr/>
          </p:nvSpPr>
          <p:spPr>
            <a:xfrm flipH="1">
              <a:off x="5004295" y="1248360"/>
              <a:ext cx="72008" cy="693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71838" tIns="35919" rIns="71838" bIns="35919" anchor="ctr"/>
            <a:lstStyle/>
            <a:p>
              <a:pPr algn="ctr"/>
              <a:endParaRPr lang="fr-FR" sz="1800" dirty="0" err="1">
                <a:solidFill>
                  <a:schemeClr val="bg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E3C1AA9-ADB6-024A-9323-D3776FEB68D7}"/>
                </a:ext>
              </a:extLst>
            </p:cNvPr>
            <p:cNvSpPr/>
            <p:nvPr/>
          </p:nvSpPr>
          <p:spPr>
            <a:xfrm flipH="1">
              <a:off x="4829268" y="5223109"/>
              <a:ext cx="72008" cy="6932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71838" tIns="35919" rIns="71838" bIns="35919" anchor="ctr"/>
            <a:lstStyle/>
            <a:p>
              <a:pPr algn="ctr"/>
              <a:endParaRPr lang="fr-FR" sz="1800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C340653-D33A-BF48-B620-EF8CCECAB5FA}"/>
                </a:ext>
              </a:extLst>
            </p:cNvPr>
            <p:cNvSpPr/>
            <p:nvPr/>
          </p:nvSpPr>
          <p:spPr>
            <a:xfrm flipH="1">
              <a:off x="5024192" y="5223109"/>
              <a:ext cx="72008" cy="6932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71838" tIns="35919" rIns="71838" bIns="35919" anchor="ctr"/>
            <a:lstStyle/>
            <a:p>
              <a:pPr algn="ctr"/>
              <a:endParaRPr lang="fr-FR" sz="1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0089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141414"/>
      </a:dk1>
      <a:lt1>
        <a:sysClr val="window" lastClr="FFFFFF"/>
      </a:lt1>
      <a:dk2>
        <a:srgbClr val="323232"/>
      </a:dk2>
      <a:lt2>
        <a:srgbClr val="E7E6E6"/>
      </a:lt2>
      <a:accent1>
        <a:srgbClr val="FF8000"/>
      </a:accent1>
      <a:accent2>
        <a:srgbClr val="A00000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Macintosh PowerPoint</Application>
  <PresentationFormat>Personnalisé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35 Thin</vt:lpstr>
      <vt:lpstr>Wingdings 3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DUPUIS Eric</dc:creator>
  <cp:lastModifiedBy>DUPUIS Eric</cp:lastModifiedBy>
  <cp:revision>1</cp:revision>
  <dcterms:created xsi:type="dcterms:W3CDTF">2021-10-05T17:22:03Z</dcterms:created>
  <dcterms:modified xsi:type="dcterms:W3CDTF">2021-10-05T17:22:03Z</dcterms:modified>
</cp:coreProperties>
</file>