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455988" cy="4954588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DE1D3-F918-B041-B55B-D9E75C46D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810855"/>
            <a:ext cx="2591991" cy="1724931"/>
          </a:xfrm>
        </p:spPr>
        <p:txBody>
          <a:bodyPr anchor="b"/>
          <a:lstStyle>
            <a:lvl1pPr algn="ctr">
              <a:defRPr sz="1229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B7F657-4B13-2848-9333-833208C41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2602306"/>
            <a:ext cx="2591991" cy="1196212"/>
          </a:xfrm>
        </p:spPr>
        <p:txBody>
          <a:bodyPr/>
          <a:lstStyle>
            <a:lvl1pPr marL="0" indent="0" algn="ctr">
              <a:buNone/>
              <a:defRPr sz="491"/>
            </a:lvl1pPr>
            <a:lvl2pPr marL="93648" indent="0" algn="ctr">
              <a:buNone/>
              <a:defRPr sz="410"/>
            </a:lvl2pPr>
            <a:lvl3pPr marL="187295" indent="0" algn="ctr">
              <a:buNone/>
              <a:defRPr sz="368"/>
            </a:lvl3pPr>
            <a:lvl4pPr marL="280943" indent="0" algn="ctr">
              <a:buNone/>
              <a:defRPr sz="328"/>
            </a:lvl4pPr>
            <a:lvl5pPr marL="374591" indent="0" algn="ctr">
              <a:buNone/>
              <a:defRPr sz="328"/>
            </a:lvl5pPr>
            <a:lvl6pPr marL="468239" indent="0" algn="ctr">
              <a:buNone/>
              <a:defRPr sz="328"/>
            </a:lvl6pPr>
            <a:lvl7pPr marL="561886" indent="0" algn="ctr">
              <a:buNone/>
              <a:defRPr sz="328"/>
            </a:lvl7pPr>
            <a:lvl8pPr marL="655534" indent="0" algn="ctr">
              <a:buNone/>
              <a:defRPr sz="328"/>
            </a:lvl8pPr>
            <a:lvl9pPr marL="749182" indent="0" algn="ctr">
              <a:buNone/>
              <a:defRPr sz="328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FB86A6-4B8F-D34D-A3B5-F4572E88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8311-B5BD-074D-A3BA-0742088C61E8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C229C-140B-AE46-A40F-A0218D5C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B2BFBD-D024-7843-8129-EC921726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19A5-5960-F74B-922B-EDDD45A256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53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FE01EA-1E64-8D4A-9005-33B2F8DC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C899AC-3DB6-AE48-9611-F12624B4D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EB84F8-A348-8B41-B1EF-8AC6455F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8311-B5BD-074D-A3BA-0742088C61E8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D737F0-0539-3A4F-A205-E42E30B3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4C179E-FBEA-4840-9B1F-7708E3C6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19A5-5960-F74B-922B-EDDD45A256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7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33E7145-2E8B-E34A-8123-885309379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473193" y="263786"/>
            <a:ext cx="745197" cy="4198784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F958B4-692F-7A46-810E-30368BB66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37599" y="263786"/>
            <a:ext cx="2192392" cy="419878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007382-BCF2-0941-91F3-07109A60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8311-B5BD-074D-A3BA-0742088C61E8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43D20C-28A5-7940-AA4E-37E64E5E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C8B113-E20E-A642-AD3E-0893A2D6D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19A5-5960-F74B-922B-EDDD45A256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7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375944-D6C7-624D-9514-BDC38FB9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044485-719C-864C-BCBE-4BF1ADC6D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FAB583-21EB-C74F-8AE9-5D272ED0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8311-B5BD-074D-A3BA-0742088C61E8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4E4D2B-F9E8-7849-882E-8C7B9C31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A6AC0C-E712-DC4D-BAC3-C58F8C52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19A5-5960-F74B-922B-EDDD45A256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21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53F4F-ABCB-4141-9544-F0B38FC3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99" y="1235208"/>
            <a:ext cx="2980790" cy="2060971"/>
          </a:xfrm>
        </p:spPr>
        <p:txBody>
          <a:bodyPr anchor="b"/>
          <a:lstStyle>
            <a:lvl1pPr>
              <a:defRPr sz="1229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582486-20D9-8943-B6A4-B1D435F10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799" y="3315676"/>
            <a:ext cx="2980790" cy="1083816"/>
          </a:xfrm>
        </p:spPr>
        <p:txBody>
          <a:bodyPr/>
          <a:lstStyle>
            <a:lvl1pPr marL="0" indent="0">
              <a:buNone/>
              <a:defRPr sz="491">
                <a:solidFill>
                  <a:schemeClr val="tx1">
                    <a:tint val="75000"/>
                  </a:schemeClr>
                </a:solidFill>
              </a:defRPr>
            </a:lvl1pPr>
            <a:lvl2pPr marL="93648" indent="0">
              <a:buNone/>
              <a:defRPr sz="410">
                <a:solidFill>
                  <a:schemeClr val="tx1">
                    <a:tint val="75000"/>
                  </a:schemeClr>
                </a:solidFill>
              </a:defRPr>
            </a:lvl2pPr>
            <a:lvl3pPr marL="187295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3pPr>
            <a:lvl4pPr marL="280943" indent="0">
              <a:buNone/>
              <a:defRPr sz="328">
                <a:solidFill>
                  <a:schemeClr val="tx1">
                    <a:tint val="75000"/>
                  </a:schemeClr>
                </a:solidFill>
              </a:defRPr>
            </a:lvl4pPr>
            <a:lvl5pPr marL="374591" indent="0">
              <a:buNone/>
              <a:defRPr sz="328">
                <a:solidFill>
                  <a:schemeClr val="tx1">
                    <a:tint val="75000"/>
                  </a:schemeClr>
                </a:solidFill>
              </a:defRPr>
            </a:lvl5pPr>
            <a:lvl6pPr marL="468239" indent="0">
              <a:buNone/>
              <a:defRPr sz="328">
                <a:solidFill>
                  <a:schemeClr val="tx1">
                    <a:tint val="75000"/>
                  </a:schemeClr>
                </a:solidFill>
              </a:defRPr>
            </a:lvl6pPr>
            <a:lvl7pPr marL="561886" indent="0">
              <a:buNone/>
              <a:defRPr sz="328">
                <a:solidFill>
                  <a:schemeClr val="tx1">
                    <a:tint val="75000"/>
                  </a:schemeClr>
                </a:solidFill>
              </a:defRPr>
            </a:lvl7pPr>
            <a:lvl8pPr marL="655534" indent="0">
              <a:buNone/>
              <a:defRPr sz="328">
                <a:solidFill>
                  <a:schemeClr val="tx1">
                    <a:tint val="75000"/>
                  </a:schemeClr>
                </a:solidFill>
              </a:defRPr>
            </a:lvl8pPr>
            <a:lvl9pPr marL="749182" indent="0">
              <a:buNone/>
              <a:defRPr sz="3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D413B2-0504-1943-86AE-0BEC2F07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8311-B5BD-074D-A3BA-0742088C61E8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327A33-0DBB-514E-9D9D-190E7866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489428-904C-194B-81AD-CA8B614F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19A5-5960-F74B-922B-EDDD45A256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49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7EC35-79BF-F249-B870-53C18FBA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2A964A-E12E-6C4B-A3E6-3D0BFBB20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599" y="1318929"/>
            <a:ext cx="1468795" cy="314364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221CEF-9619-1342-989B-558A67FB9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49595" y="1318929"/>
            <a:ext cx="1468795" cy="314364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D88553-718A-B542-9F6C-61F785AD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8311-B5BD-074D-A3BA-0742088C61E8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4E001B-96E1-FE40-8955-B51C9075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A5FC47-6B22-C44E-8DE9-576F116A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19A5-5960-F74B-922B-EDDD45A256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54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19B93-7AA2-0046-B0AC-3EC4021B1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49" y="263787"/>
            <a:ext cx="2980790" cy="95765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C1C3C6-E95E-9948-896E-725EEEEE0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050" y="1214563"/>
            <a:ext cx="1462045" cy="595238"/>
          </a:xfrm>
        </p:spPr>
        <p:txBody>
          <a:bodyPr anchor="b"/>
          <a:lstStyle>
            <a:lvl1pPr marL="0" indent="0">
              <a:buNone/>
              <a:defRPr sz="491" b="1"/>
            </a:lvl1pPr>
            <a:lvl2pPr marL="93648" indent="0">
              <a:buNone/>
              <a:defRPr sz="410" b="1"/>
            </a:lvl2pPr>
            <a:lvl3pPr marL="187295" indent="0">
              <a:buNone/>
              <a:defRPr sz="368" b="1"/>
            </a:lvl3pPr>
            <a:lvl4pPr marL="280943" indent="0">
              <a:buNone/>
              <a:defRPr sz="328" b="1"/>
            </a:lvl4pPr>
            <a:lvl5pPr marL="374591" indent="0">
              <a:buNone/>
              <a:defRPr sz="328" b="1"/>
            </a:lvl5pPr>
            <a:lvl6pPr marL="468239" indent="0">
              <a:buNone/>
              <a:defRPr sz="328" b="1"/>
            </a:lvl6pPr>
            <a:lvl7pPr marL="561886" indent="0">
              <a:buNone/>
              <a:defRPr sz="328" b="1"/>
            </a:lvl7pPr>
            <a:lvl8pPr marL="655534" indent="0">
              <a:buNone/>
              <a:defRPr sz="328" b="1"/>
            </a:lvl8pPr>
            <a:lvl9pPr marL="749182" indent="0">
              <a:buNone/>
              <a:defRPr sz="32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C04E07-AE16-DC41-929D-83499FF3D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8050" y="1809801"/>
            <a:ext cx="1462045" cy="266194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B771A9-A096-0445-9E95-A95161EA2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749595" y="1214563"/>
            <a:ext cx="1469245" cy="595238"/>
          </a:xfrm>
        </p:spPr>
        <p:txBody>
          <a:bodyPr anchor="b"/>
          <a:lstStyle>
            <a:lvl1pPr marL="0" indent="0">
              <a:buNone/>
              <a:defRPr sz="491" b="1"/>
            </a:lvl1pPr>
            <a:lvl2pPr marL="93648" indent="0">
              <a:buNone/>
              <a:defRPr sz="410" b="1"/>
            </a:lvl2pPr>
            <a:lvl3pPr marL="187295" indent="0">
              <a:buNone/>
              <a:defRPr sz="368" b="1"/>
            </a:lvl3pPr>
            <a:lvl4pPr marL="280943" indent="0">
              <a:buNone/>
              <a:defRPr sz="328" b="1"/>
            </a:lvl4pPr>
            <a:lvl5pPr marL="374591" indent="0">
              <a:buNone/>
              <a:defRPr sz="328" b="1"/>
            </a:lvl5pPr>
            <a:lvl6pPr marL="468239" indent="0">
              <a:buNone/>
              <a:defRPr sz="328" b="1"/>
            </a:lvl6pPr>
            <a:lvl7pPr marL="561886" indent="0">
              <a:buNone/>
              <a:defRPr sz="328" b="1"/>
            </a:lvl7pPr>
            <a:lvl8pPr marL="655534" indent="0">
              <a:buNone/>
              <a:defRPr sz="328" b="1"/>
            </a:lvl8pPr>
            <a:lvl9pPr marL="749182" indent="0">
              <a:buNone/>
              <a:defRPr sz="32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C42A702-67D8-AD4D-BF95-8245A89EA3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749595" y="1809801"/>
            <a:ext cx="1469245" cy="266194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CF3CCF2-CB2C-4D43-9A7E-CAB263C1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8311-B5BD-074D-A3BA-0742088C61E8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B929880-B307-E740-B7E2-DB399BFF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491C953-B727-1847-A899-DEDCD1D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19A5-5960-F74B-922B-EDDD45A256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12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4E8925-9B48-1A43-8B07-5198B1E3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1911A8-3B6D-BD4A-BD4A-95289D97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8311-B5BD-074D-A3BA-0742088C61E8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10D6A5-2311-974E-B6D1-B933A96DA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4D02BE-52A4-5142-A68F-AEF31406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19A5-5960-F74B-922B-EDDD45A256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87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B2656F7-F0A7-1748-8E98-4EA7A3870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8311-B5BD-074D-A3BA-0742088C61E8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EBBA5ED-2D11-F347-AA41-F0D98A8E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164801-DED1-DC47-ABEE-00AC5C6A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19A5-5960-F74B-922B-EDDD45A256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34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9B174A-8CFD-474E-B7A2-7DEE7684E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49" y="330306"/>
            <a:ext cx="1114646" cy="1156071"/>
          </a:xfrm>
        </p:spPr>
        <p:txBody>
          <a:bodyPr anchor="b"/>
          <a:lstStyle>
            <a:lvl1pPr>
              <a:defRPr sz="655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3D484B-E0DF-1D4B-A2C2-533ED6E41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245" y="713370"/>
            <a:ext cx="1749594" cy="3520969"/>
          </a:xfrm>
        </p:spPr>
        <p:txBody>
          <a:bodyPr/>
          <a:lstStyle>
            <a:lvl1pPr>
              <a:defRPr sz="655"/>
            </a:lvl1pPr>
            <a:lvl2pPr>
              <a:defRPr sz="574"/>
            </a:lvl2pPr>
            <a:lvl3pPr>
              <a:defRPr sz="491"/>
            </a:lvl3pPr>
            <a:lvl4pPr>
              <a:defRPr sz="410"/>
            </a:lvl4pPr>
            <a:lvl5pPr>
              <a:defRPr sz="410"/>
            </a:lvl5pPr>
            <a:lvl6pPr>
              <a:defRPr sz="410"/>
            </a:lvl6pPr>
            <a:lvl7pPr>
              <a:defRPr sz="410"/>
            </a:lvl7pPr>
            <a:lvl8pPr>
              <a:defRPr sz="410"/>
            </a:lvl8pPr>
            <a:lvl9pPr>
              <a:defRPr sz="41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EE75AC-FC3B-354E-BE3D-BC65712AE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8049" y="1486376"/>
            <a:ext cx="1114646" cy="2753696"/>
          </a:xfrm>
        </p:spPr>
        <p:txBody>
          <a:bodyPr/>
          <a:lstStyle>
            <a:lvl1pPr marL="0" indent="0">
              <a:buNone/>
              <a:defRPr sz="328"/>
            </a:lvl1pPr>
            <a:lvl2pPr marL="93648" indent="0">
              <a:buNone/>
              <a:defRPr sz="287"/>
            </a:lvl2pPr>
            <a:lvl3pPr marL="187295" indent="0">
              <a:buNone/>
              <a:defRPr sz="246"/>
            </a:lvl3pPr>
            <a:lvl4pPr marL="280943" indent="0">
              <a:buNone/>
              <a:defRPr sz="205"/>
            </a:lvl4pPr>
            <a:lvl5pPr marL="374591" indent="0">
              <a:buNone/>
              <a:defRPr sz="205"/>
            </a:lvl5pPr>
            <a:lvl6pPr marL="468239" indent="0">
              <a:buNone/>
              <a:defRPr sz="205"/>
            </a:lvl6pPr>
            <a:lvl7pPr marL="561886" indent="0">
              <a:buNone/>
              <a:defRPr sz="205"/>
            </a:lvl7pPr>
            <a:lvl8pPr marL="655534" indent="0">
              <a:buNone/>
              <a:defRPr sz="205"/>
            </a:lvl8pPr>
            <a:lvl9pPr marL="749182" indent="0">
              <a:buNone/>
              <a:defRPr sz="20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F8F8DF-DB66-CC47-926C-BAC70DCE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8311-B5BD-074D-A3BA-0742088C61E8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FA8E0E-DC95-6943-A4C4-AE5191BE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02CFC5-A897-D74F-BFE1-EB3E1370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19A5-5960-F74B-922B-EDDD45A256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01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5565F-0608-6D4F-A1F0-04EB32E6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49" y="330306"/>
            <a:ext cx="1114646" cy="1156071"/>
          </a:xfrm>
        </p:spPr>
        <p:txBody>
          <a:bodyPr anchor="b"/>
          <a:lstStyle>
            <a:lvl1pPr>
              <a:defRPr sz="655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8AF2927-3078-A945-8A66-BC98BA80A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469245" y="713370"/>
            <a:ext cx="1749594" cy="3520969"/>
          </a:xfrm>
        </p:spPr>
        <p:txBody>
          <a:bodyPr/>
          <a:lstStyle>
            <a:lvl1pPr marL="0" indent="0">
              <a:buNone/>
              <a:defRPr sz="655"/>
            </a:lvl1pPr>
            <a:lvl2pPr marL="93648" indent="0">
              <a:buNone/>
              <a:defRPr sz="574"/>
            </a:lvl2pPr>
            <a:lvl3pPr marL="187295" indent="0">
              <a:buNone/>
              <a:defRPr sz="491"/>
            </a:lvl3pPr>
            <a:lvl4pPr marL="280943" indent="0">
              <a:buNone/>
              <a:defRPr sz="410"/>
            </a:lvl4pPr>
            <a:lvl5pPr marL="374591" indent="0">
              <a:buNone/>
              <a:defRPr sz="410"/>
            </a:lvl5pPr>
            <a:lvl6pPr marL="468239" indent="0">
              <a:buNone/>
              <a:defRPr sz="410"/>
            </a:lvl6pPr>
            <a:lvl7pPr marL="561886" indent="0">
              <a:buNone/>
              <a:defRPr sz="410"/>
            </a:lvl7pPr>
            <a:lvl8pPr marL="655534" indent="0">
              <a:buNone/>
              <a:defRPr sz="410"/>
            </a:lvl8pPr>
            <a:lvl9pPr marL="749182" indent="0">
              <a:buNone/>
              <a:defRPr sz="41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470B8A-3188-A142-9DAC-11B19844D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8049" y="1486376"/>
            <a:ext cx="1114646" cy="2753696"/>
          </a:xfrm>
        </p:spPr>
        <p:txBody>
          <a:bodyPr/>
          <a:lstStyle>
            <a:lvl1pPr marL="0" indent="0">
              <a:buNone/>
              <a:defRPr sz="328"/>
            </a:lvl1pPr>
            <a:lvl2pPr marL="93648" indent="0">
              <a:buNone/>
              <a:defRPr sz="287"/>
            </a:lvl2pPr>
            <a:lvl3pPr marL="187295" indent="0">
              <a:buNone/>
              <a:defRPr sz="246"/>
            </a:lvl3pPr>
            <a:lvl4pPr marL="280943" indent="0">
              <a:buNone/>
              <a:defRPr sz="205"/>
            </a:lvl4pPr>
            <a:lvl5pPr marL="374591" indent="0">
              <a:buNone/>
              <a:defRPr sz="205"/>
            </a:lvl5pPr>
            <a:lvl6pPr marL="468239" indent="0">
              <a:buNone/>
              <a:defRPr sz="205"/>
            </a:lvl6pPr>
            <a:lvl7pPr marL="561886" indent="0">
              <a:buNone/>
              <a:defRPr sz="205"/>
            </a:lvl7pPr>
            <a:lvl8pPr marL="655534" indent="0">
              <a:buNone/>
              <a:defRPr sz="205"/>
            </a:lvl8pPr>
            <a:lvl9pPr marL="749182" indent="0">
              <a:buNone/>
              <a:defRPr sz="20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844D96-E3EA-0B4A-8ED2-CDB878AC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8311-B5BD-074D-A3BA-0742088C61E8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688685-CAE9-0A4C-A6F2-698539E4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5E5881-4622-9141-8D05-4D35EADC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19A5-5960-F74B-922B-EDDD45A256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25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453E11B-5563-3843-AAC0-027F4EF9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99" y="263787"/>
            <a:ext cx="2980790" cy="957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CDD59B-B2C4-E749-8A45-A9A50D3E0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599" y="1318929"/>
            <a:ext cx="2980790" cy="3143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503843-2764-B84E-A503-E42B0F973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7600" y="4592170"/>
            <a:ext cx="777597" cy="2637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F8311-B5BD-074D-A3BA-0742088C61E8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A2CC4A-A11E-0845-AEE9-A8F916148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4796" y="4592170"/>
            <a:ext cx="1166396" cy="2637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314BCC-F8A7-B64D-A7E9-BEC0CE228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40793" y="4592170"/>
            <a:ext cx="777597" cy="2637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919A5-5960-F74B-922B-EDDD45A256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87295" rtl="0" eaLnBrk="1" latinLnBrk="0" hangingPunct="1">
        <a:lnSpc>
          <a:spcPct val="90000"/>
        </a:lnSpc>
        <a:spcBef>
          <a:spcPct val="0"/>
        </a:spcBef>
        <a:buNone/>
        <a:defRPr sz="9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824" indent="-46824" algn="l" defTabSz="187295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574" kern="1200">
          <a:solidFill>
            <a:schemeClr val="tx1"/>
          </a:solidFill>
          <a:latin typeface="+mn-lt"/>
          <a:ea typeface="+mn-ea"/>
          <a:cs typeface="+mn-cs"/>
        </a:defRPr>
      </a:lvl1pPr>
      <a:lvl2pPr marL="140471" indent="-46824" algn="l" defTabSz="187295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491" kern="1200">
          <a:solidFill>
            <a:schemeClr val="tx1"/>
          </a:solidFill>
          <a:latin typeface="+mn-lt"/>
          <a:ea typeface="+mn-ea"/>
          <a:cs typeface="+mn-cs"/>
        </a:defRPr>
      </a:lvl2pPr>
      <a:lvl3pPr marL="234120" indent="-46824" algn="l" defTabSz="187295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410" kern="1200">
          <a:solidFill>
            <a:schemeClr val="tx1"/>
          </a:solidFill>
          <a:latin typeface="+mn-lt"/>
          <a:ea typeface="+mn-ea"/>
          <a:cs typeface="+mn-cs"/>
        </a:defRPr>
      </a:lvl3pPr>
      <a:lvl4pPr marL="327767" indent="-46824" algn="l" defTabSz="187295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368" kern="1200">
          <a:solidFill>
            <a:schemeClr val="tx1"/>
          </a:solidFill>
          <a:latin typeface="+mn-lt"/>
          <a:ea typeface="+mn-ea"/>
          <a:cs typeface="+mn-cs"/>
        </a:defRPr>
      </a:lvl4pPr>
      <a:lvl5pPr marL="421415" indent="-46824" algn="l" defTabSz="187295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368" kern="1200">
          <a:solidFill>
            <a:schemeClr val="tx1"/>
          </a:solidFill>
          <a:latin typeface="+mn-lt"/>
          <a:ea typeface="+mn-ea"/>
          <a:cs typeface="+mn-cs"/>
        </a:defRPr>
      </a:lvl5pPr>
      <a:lvl6pPr marL="515062" indent="-46824" algn="l" defTabSz="187295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368" kern="1200">
          <a:solidFill>
            <a:schemeClr val="tx1"/>
          </a:solidFill>
          <a:latin typeface="+mn-lt"/>
          <a:ea typeface="+mn-ea"/>
          <a:cs typeface="+mn-cs"/>
        </a:defRPr>
      </a:lvl6pPr>
      <a:lvl7pPr marL="608710" indent="-46824" algn="l" defTabSz="187295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368" kern="1200">
          <a:solidFill>
            <a:schemeClr val="tx1"/>
          </a:solidFill>
          <a:latin typeface="+mn-lt"/>
          <a:ea typeface="+mn-ea"/>
          <a:cs typeface="+mn-cs"/>
        </a:defRPr>
      </a:lvl7pPr>
      <a:lvl8pPr marL="702358" indent="-46824" algn="l" defTabSz="187295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368" kern="1200">
          <a:solidFill>
            <a:schemeClr val="tx1"/>
          </a:solidFill>
          <a:latin typeface="+mn-lt"/>
          <a:ea typeface="+mn-ea"/>
          <a:cs typeface="+mn-cs"/>
        </a:defRPr>
      </a:lvl8pPr>
      <a:lvl9pPr marL="796006" indent="-46824" algn="l" defTabSz="187295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3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87295" rtl="0" eaLnBrk="1" latinLnBrk="0" hangingPunct="1">
        <a:defRPr sz="368" kern="1200">
          <a:solidFill>
            <a:schemeClr val="tx1"/>
          </a:solidFill>
          <a:latin typeface="+mn-lt"/>
          <a:ea typeface="+mn-ea"/>
          <a:cs typeface="+mn-cs"/>
        </a:defRPr>
      </a:lvl1pPr>
      <a:lvl2pPr marL="93648" algn="l" defTabSz="187295" rtl="0" eaLnBrk="1" latinLnBrk="0" hangingPunct="1">
        <a:defRPr sz="368" kern="1200">
          <a:solidFill>
            <a:schemeClr val="tx1"/>
          </a:solidFill>
          <a:latin typeface="+mn-lt"/>
          <a:ea typeface="+mn-ea"/>
          <a:cs typeface="+mn-cs"/>
        </a:defRPr>
      </a:lvl2pPr>
      <a:lvl3pPr marL="187295" algn="l" defTabSz="187295" rtl="0" eaLnBrk="1" latinLnBrk="0" hangingPunct="1">
        <a:defRPr sz="368" kern="1200">
          <a:solidFill>
            <a:schemeClr val="tx1"/>
          </a:solidFill>
          <a:latin typeface="+mn-lt"/>
          <a:ea typeface="+mn-ea"/>
          <a:cs typeface="+mn-cs"/>
        </a:defRPr>
      </a:lvl3pPr>
      <a:lvl4pPr marL="280943" algn="l" defTabSz="187295" rtl="0" eaLnBrk="1" latinLnBrk="0" hangingPunct="1">
        <a:defRPr sz="368" kern="1200">
          <a:solidFill>
            <a:schemeClr val="tx1"/>
          </a:solidFill>
          <a:latin typeface="+mn-lt"/>
          <a:ea typeface="+mn-ea"/>
          <a:cs typeface="+mn-cs"/>
        </a:defRPr>
      </a:lvl4pPr>
      <a:lvl5pPr marL="374591" algn="l" defTabSz="187295" rtl="0" eaLnBrk="1" latinLnBrk="0" hangingPunct="1">
        <a:defRPr sz="368" kern="1200">
          <a:solidFill>
            <a:schemeClr val="tx1"/>
          </a:solidFill>
          <a:latin typeface="+mn-lt"/>
          <a:ea typeface="+mn-ea"/>
          <a:cs typeface="+mn-cs"/>
        </a:defRPr>
      </a:lvl5pPr>
      <a:lvl6pPr marL="468239" algn="l" defTabSz="187295" rtl="0" eaLnBrk="1" latinLnBrk="0" hangingPunct="1">
        <a:defRPr sz="368" kern="1200">
          <a:solidFill>
            <a:schemeClr val="tx1"/>
          </a:solidFill>
          <a:latin typeface="+mn-lt"/>
          <a:ea typeface="+mn-ea"/>
          <a:cs typeface="+mn-cs"/>
        </a:defRPr>
      </a:lvl6pPr>
      <a:lvl7pPr marL="561886" algn="l" defTabSz="187295" rtl="0" eaLnBrk="1" latinLnBrk="0" hangingPunct="1">
        <a:defRPr sz="368" kern="1200">
          <a:solidFill>
            <a:schemeClr val="tx1"/>
          </a:solidFill>
          <a:latin typeface="+mn-lt"/>
          <a:ea typeface="+mn-ea"/>
          <a:cs typeface="+mn-cs"/>
        </a:defRPr>
      </a:lvl7pPr>
      <a:lvl8pPr marL="655534" algn="l" defTabSz="187295" rtl="0" eaLnBrk="1" latinLnBrk="0" hangingPunct="1">
        <a:defRPr sz="368" kern="1200">
          <a:solidFill>
            <a:schemeClr val="tx1"/>
          </a:solidFill>
          <a:latin typeface="+mn-lt"/>
          <a:ea typeface="+mn-ea"/>
          <a:cs typeface="+mn-cs"/>
        </a:defRPr>
      </a:lvl8pPr>
      <a:lvl9pPr marL="749182" algn="l" defTabSz="187295" rtl="0" eaLnBrk="1" latinLnBrk="0" hangingPunct="1">
        <a:defRPr sz="3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14D6B37B-3A38-2642-8AB2-0D5273C818B6}"/>
              </a:ext>
            </a:extLst>
          </p:cNvPr>
          <p:cNvGrpSpPr/>
          <p:nvPr/>
        </p:nvGrpSpPr>
        <p:grpSpPr>
          <a:xfrm>
            <a:off x="0" y="0"/>
            <a:ext cx="3456384" cy="4955203"/>
            <a:chOff x="2555776" y="951398"/>
            <a:chExt cx="3456384" cy="4955203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C05F5909-D147-264C-8674-5C65308E5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776" y="1700808"/>
              <a:ext cx="3456384" cy="3456384"/>
            </a:xfrm>
            <a:prstGeom prst="rect">
              <a:avLst/>
            </a:prstGeom>
          </p:spPr>
        </p:pic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20023603-B831-D144-A879-1342740B869C}"/>
                </a:ext>
              </a:extLst>
            </p:cNvPr>
            <p:cNvSpPr txBox="1"/>
            <p:nvPr/>
          </p:nvSpPr>
          <p:spPr>
            <a:xfrm>
              <a:off x="2772247" y="951398"/>
              <a:ext cx="3024336" cy="4955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800" b="1" dirty="0">
                  <a:solidFill>
                    <a:schemeClr val="accent2"/>
                  </a:solidFill>
                  <a:latin typeface="+mn-lt"/>
                </a:rPr>
                <a:t>CYBERDEF </a:t>
              </a:r>
            </a:p>
            <a:p>
              <a:pPr algn="ctr"/>
              <a:endParaRPr lang="fr-FR" sz="4400" b="1" dirty="0">
                <a:solidFill>
                  <a:schemeClr val="accent2"/>
                </a:solidFill>
                <a:latin typeface="+mn-lt"/>
              </a:endParaRPr>
            </a:p>
            <a:p>
              <a:pPr algn="ctr"/>
              <a:endParaRPr lang="fr-FR" sz="4400" b="1" dirty="0">
                <a:solidFill>
                  <a:schemeClr val="accent2"/>
                </a:solidFill>
                <a:latin typeface="+mn-lt"/>
              </a:endParaRPr>
            </a:p>
            <a:p>
              <a:pPr algn="ctr"/>
              <a:endParaRPr lang="fr-FR" sz="4400" b="1" dirty="0">
                <a:solidFill>
                  <a:schemeClr val="accent2"/>
                </a:solidFill>
                <a:latin typeface="+mn-lt"/>
              </a:endParaRPr>
            </a:p>
            <a:p>
              <a:pPr algn="ctr"/>
              <a:endParaRPr lang="fr-FR" sz="4400" b="1" dirty="0">
                <a:solidFill>
                  <a:schemeClr val="accent2"/>
                </a:solidFill>
                <a:latin typeface="+mn-lt"/>
              </a:endParaRPr>
            </a:p>
            <a:p>
              <a:pPr algn="ctr"/>
              <a:endParaRPr lang="fr-FR" sz="4400" b="1" dirty="0">
                <a:solidFill>
                  <a:schemeClr val="accent2"/>
                </a:solidFill>
                <a:latin typeface="+mn-lt"/>
              </a:endParaRPr>
            </a:p>
            <a:p>
              <a:pPr algn="ctr"/>
              <a:r>
                <a:rPr lang="fr-FR" sz="4800" b="1" dirty="0">
                  <a:solidFill>
                    <a:schemeClr val="accent2"/>
                  </a:solidFill>
                  <a:latin typeface="+mn-lt"/>
                </a:rPr>
                <a:t>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2902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141414"/>
      </a:dk1>
      <a:lt1>
        <a:sysClr val="window" lastClr="FFFFFF"/>
      </a:lt1>
      <a:dk2>
        <a:srgbClr val="323232"/>
      </a:dk2>
      <a:lt2>
        <a:srgbClr val="E7E6E6"/>
      </a:lt2>
      <a:accent1>
        <a:srgbClr val="FF8000"/>
      </a:accent1>
      <a:accent2>
        <a:srgbClr val="A00000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Personnalisé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DUPUIS Eric</dc:creator>
  <cp:lastModifiedBy>DUPUIS Eric</cp:lastModifiedBy>
  <cp:revision>1</cp:revision>
  <dcterms:created xsi:type="dcterms:W3CDTF">2021-10-05T16:23:09Z</dcterms:created>
  <dcterms:modified xsi:type="dcterms:W3CDTF">2021-10-05T16:23:10Z</dcterms:modified>
</cp:coreProperties>
</file>