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455988" cy="49545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5C98D-9E51-8D42-B718-C3E74294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810855"/>
            <a:ext cx="2591991" cy="1724931"/>
          </a:xfrm>
        </p:spPr>
        <p:txBody>
          <a:bodyPr anchor="b"/>
          <a:lstStyle>
            <a:lvl1pPr algn="ctr">
              <a:defRPr sz="122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A0E2E7-C2F3-FD48-AED5-1B59F226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2602306"/>
            <a:ext cx="2591991" cy="1196212"/>
          </a:xfrm>
        </p:spPr>
        <p:txBody>
          <a:bodyPr/>
          <a:lstStyle>
            <a:lvl1pPr marL="0" indent="0" algn="ctr">
              <a:buNone/>
              <a:defRPr sz="491"/>
            </a:lvl1pPr>
            <a:lvl2pPr marL="93648" indent="0" algn="ctr">
              <a:buNone/>
              <a:defRPr sz="410"/>
            </a:lvl2pPr>
            <a:lvl3pPr marL="187295" indent="0" algn="ctr">
              <a:buNone/>
              <a:defRPr sz="368"/>
            </a:lvl3pPr>
            <a:lvl4pPr marL="280943" indent="0" algn="ctr">
              <a:buNone/>
              <a:defRPr sz="328"/>
            </a:lvl4pPr>
            <a:lvl5pPr marL="374591" indent="0" algn="ctr">
              <a:buNone/>
              <a:defRPr sz="328"/>
            </a:lvl5pPr>
            <a:lvl6pPr marL="468239" indent="0" algn="ctr">
              <a:buNone/>
              <a:defRPr sz="328"/>
            </a:lvl6pPr>
            <a:lvl7pPr marL="561886" indent="0" algn="ctr">
              <a:buNone/>
              <a:defRPr sz="328"/>
            </a:lvl7pPr>
            <a:lvl8pPr marL="655534" indent="0" algn="ctr">
              <a:buNone/>
              <a:defRPr sz="328"/>
            </a:lvl8pPr>
            <a:lvl9pPr marL="749182" indent="0" algn="ctr">
              <a:buNone/>
              <a:defRPr sz="328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049108-EE5C-8D46-B4AD-8C777B77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F3A72-5128-374F-87AB-EACFA94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81F8A-AACA-A640-94F6-ADA0A74B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89DD2-D168-7741-87B9-10924FE4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09EA2C-5FA2-DE41-AD71-A60E6C2EF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B07C8-87B5-A543-B13F-EC4DAB7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A8CD1-4D0B-0C47-A228-D8D1C2E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3055B-F209-E640-A57B-05A7619C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2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4FEF99-1643-944E-A749-E241D569B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473193" y="263786"/>
            <a:ext cx="745197" cy="419878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CC634-4F2D-B04C-AA57-9BC2590A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7599" y="263786"/>
            <a:ext cx="2192392" cy="419878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91251-AE18-FE45-9610-B6742D7D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C5D66-0A76-E340-85C3-A5EE5FCF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2F9AE-DD07-D14D-914A-C057EF1B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4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95CF3-4239-B040-977A-D4113D67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9B478-C7D6-AF45-8E86-1E5583A2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8D8FC-2C5E-C348-8BFB-035BCED5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02DE6-8413-2248-A3E8-B4C0579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D399D5-E6F7-E043-9C95-040DB8CB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F1D91-6168-F243-B4A1-B9FAA9A7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9" y="1235208"/>
            <a:ext cx="2980790" cy="2060971"/>
          </a:xfrm>
        </p:spPr>
        <p:txBody>
          <a:bodyPr anchor="b"/>
          <a:lstStyle>
            <a:lvl1pPr>
              <a:defRPr sz="122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7DE70-833E-C24B-946F-74832239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799" y="3315676"/>
            <a:ext cx="2980790" cy="1083816"/>
          </a:xfrm>
        </p:spPr>
        <p:txBody>
          <a:bodyPr/>
          <a:lstStyle>
            <a:lvl1pPr marL="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1pPr>
            <a:lvl2pPr marL="93648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2pPr>
            <a:lvl3pPr marL="187295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3pPr>
            <a:lvl4pPr marL="280943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4pPr>
            <a:lvl5pPr marL="374591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5pPr>
            <a:lvl6pPr marL="468239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6pPr>
            <a:lvl7pPr marL="561886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7pPr>
            <a:lvl8pPr marL="655534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8pPr>
            <a:lvl9pPr marL="749182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F70EAA-305F-604B-A0C5-1699FD5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43F9F-47B1-C64E-81ED-EF12DF1C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F069A-8052-4746-9A2C-0337C9C5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7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073E7-5C60-9247-A72F-60F739E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B061A-768E-F448-9584-49D93AC70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599" y="1318929"/>
            <a:ext cx="1468795" cy="31436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D9D60B-8B29-9945-86DF-29091BC7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9595" y="1318929"/>
            <a:ext cx="1468795" cy="31436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BF43A-3A93-6E4A-86F7-FE1D92F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9AB007-1DD7-AF44-BA1A-38D3FB72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B8D9F5-D44C-8A49-AA57-D89728D5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D973E-94C1-914C-987E-8A18FCE9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9" y="263787"/>
            <a:ext cx="2980790" cy="95765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67100-A149-0F49-9D3A-8CBA5074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050" y="1214563"/>
            <a:ext cx="1462045" cy="595238"/>
          </a:xfrm>
        </p:spPr>
        <p:txBody>
          <a:bodyPr anchor="b"/>
          <a:lstStyle>
            <a:lvl1pPr marL="0" indent="0">
              <a:buNone/>
              <a:defRPr sz="491" b="1"/>
            </a:lvl1pPr>
            <a:lvl2pPr marL="93648" indent="0">
              <a:buNone/>
              <a:defRPr sz="410" b="1"/>
            </a:lvl2pPr>
            <a:lvl3pPr marL="187295" indent="0">
              <a:buNone/>
              <a:defRPr sz="368" b="1"/>
            </a:lvl3pPr>
            <a:lvl4pPr marL="280943" indent="0">
              <a:buNone/>
              <a:defRPr sz="328" b="1"/>
            </a:lvl4pPr>
            <a:lvl5pPr marL="374591" indent="0">
              <a:buNone/>
              <a:defRPr sz="328" b="1"/>
            </a:lvl5pPr>
            <a:lvl6pPr marL="468239" indent="0">
              <a:buNone/>
              <a:defRPr sz="328" b="1"/>
            </a:lvl6pPr>
            <a:lvl7pPr marL="561886" indent="0">
              <a:buNone/>
              <a:defRPr sz="328" b="1"/>
            </a:lvl7pPr>
            <a:lvl8pPr marL="655534" indent="0">
              <a:buNone/>
              <a:defRPr sz="328" b="1"/>
            </a:lvl8pPr>
            <a:lvl9pPr marL="749182" indent="0">
              <a:buNone/>
              <a:defRPr sz="32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85D87-7410-3A4A-A3BF-8BEA5964B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050" y="1809801"/>
            <a:ext cx="1462045" cy="26619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752CFC-1496-9743-8C32-37E558C60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9595" y="1214563"/>
            <a:ext cx="1469245" cy="595238"/>
          </a:xfrm>
        </p:spPr>
        <p:txBody>
          <a:bodyPr anchor="b"/>
          <a:lstStyle>
            <a:lvl1pPr marL="0" indent="0">
              <a:buNone/>
              <a:defRPr sz="491" b="1"/>
            </a:lvl1pPr>
            <a:lvl2pPr marL="93648" indent="0">
              <a:buNone/>
              <a:defRPr sz="410" b="1"/>
            </a:lvl2pPr>
            <a:lvl3pPr marL="187295" indent="0">
              <a:buNone/>
              <a:defRPr sz="368" b="1"/>
            </a:lvl3pPr>
            <a:lvl4pPr marL="280943" indent="0">
              <a:buNone/>
              <a:defRPr sz="328" b="1"/>
            </a:lvl4pPr>
            <a:lvl5pPr marL="374591" indent="0">
              <a:buNone/>
              <a:defRPr sz="328" b="1"/>
            </a:lvl5pPr>
            <a:lvl6pPr marL="468239" indent="0">
              <a:buNone/>
              <a:defRPr sz="328" b="1"/>
            </a:lvl6pPr>
            <a:lvl7pPr marL="561886" indent="0">
              <a:buNone/>
              <a:defRPr sz="328" b="1"/>
            </a:lvl7pPr>
            <a:lvl8pPr marL="655534" indent="0">
              <a:buNone/>
              <a:defRPr sz="328" b="1"/>
            </a:lvl8pPr>
            <a:lvl9pPr marL="749182" indent="0">
              <a:buNone/>
              <a:defRPr sz="32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2BD5F8-AACF-194C-9A23-FC11F58A1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49595" y="1809801"/>
            <a:ext cx="1469245" cy="26619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2ADA00-1014-D242-A0D4-B398D8AB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4F37BF-FD41-CF44-9260-564C539C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03155C-EBE1-0543-B3B2-AC652EE7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6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415ED-DC8B-8C4D-B954-C6E7F7D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31AE5E-A663-9644-B647-AF21DBFB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4DE2D7-3161-AA4B-9BC3-5C08F0EF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F2DD48-ADAF-E842-86F9-1C59B5F8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9A9D71-79C8-BB4E-8B2F-1F68E0DF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BE216-1736-394C-9A43-1EB5A55A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1B3BD-1ECB-8245-9C5D-36A47F34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4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3F713-58D5-5B42-98C2-C2F6EF87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9" y="330306"/>
            <a:ext cx="1114646" cy="1156071"/>
          </a:xfrm>
        </p:spPr>
        <p:txBody>
          <a:bodyPr anchor="b"/>
          <a:lstStyle>
            <a:lvl1pPr>
              <a:defRPr sz="65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A8017-9DDD-CC4B-9CD7-2E93DB17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245" y="713370"/>
            <a:ext cx="1749594" cy="3520969"/>
          </a:xfrm>
        </p:spPr>
        <p:txBody>
          <a:bodyPr/>
          <a:lstStyle>
            <a:lvl1pPr>
              <a:defRPr sz="655"/>
            </a:lvl1pPr>
            <a:lvl2pPr>
              <a:defRPr sz="574"/>
            </a:lvl2pPr>
            <a:lvl3pPr>
              <a:defRPr sz="491"/>
            </a:lvl3pPr>
            <a:lvl4pPr>
              <a:defRPr sz="410"/>
            </a:lvl4pPr>
            <a:lvl5pPr>
              <a:defRPr sz="410"/>
            </a:lvl5pPr>
            <a:lvl6pPr>
              <a:defRPr sz="410"/>
            </a:lvl6pPr>
            <a:lvl7pPr>
              <a:defRPr sz="410"/>
            </a:lvl7pPr>
            <a:lvl8pPr>
              <a:defRPr sz="410"/>
            </a:lvl8pPr>
            <a:lvl9pPr>
              <a:defRPr sz="41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EEB5FD-C2B0-CB44-A1E2-6382FBED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049" y="1486376"/>
            <a:ext cx="1114646" cy="2753696"/>
          </a:xfrm>
        </p:spPr>
        <p:txBody>
          <a:bodyPr/>
          <a:lstStyle>
            <a:lvl1pPr marL="0" indent="0">
              <a:buNone/>
              <a:defRPr sz="328"/>
            </a:lvl1pPr>
            <a:lvl2pPr marL="93648" indent="0">
              <a:buNone/>
              <a:defRPr sz="287"/>
            </a:lvl2pPr>
            <a:lvl3pPr marL="187295" indent="0">
              <a:buNone/>
              <a:defRPr sz="246"/>
            </a:lvl3pPr>
            <a:lvl4pPr marL="280943" indent="0">
              <a:buNone/>
              <a:defRPr sz="205"/>
            </a:lvl4pPr>
            <a:lvl5pPr marL="374591" indent="0">
              <a:buNone/>
              <a:defRPr sz="205"/>
            </a:lvl5pPr>
            <a:lvl6pPr marL="468239" indent="0">
              <a:buNone/>
              <a:defRPr sz="205"/>
            </a:lvl6pPr>
            <a:lvl7pPr marL="561886" indent="0">
              <a:buNone/>
              <a:defRPr sz="205"/>
            </a:lvl7pPr>
            <a:lvl8pPr marL="655534" indent="0">
              <a:buNone/>
              <a:defRPr sz="205"/>
            </a:lvl8pPr>
            <a:lvl9pPr marL="749182" indent="0">
              <a:buNone/>
              <a:defRPr sz="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4DBAC-54B1-7F4A-8CA7-E21F02B1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1966BA-A283-FA41-8F60-D13D8916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C11F56-DE74-534B-A6AD-BC90024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8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62167-586A-884C-99DC-98E0CEF7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49" y="330306"/>
            <a:ext cx="1114646" cy="1156071"/>
          </a:xfrm>
        </p:spPr>
        <p:txBody>
          <a:bodyPr anchor="b"/>
          <a:lstStyle>
            <a:lvl1pPr>
              <a:defRPr sz="65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9394E-DF9E-8B44-9921-FC45D6D65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69245" y="713370"/>
            <a:ext cx="1749594" cy="3520969"/>
          </a:xfrm>
        </p:spPr>
        <p:txBody>
          <a:bodyPr/>
          <a:lstStyle>
            <a:lvl1pPr marL="0" indent="0">
              <a:buNone/>
              <a:defRPr sz="655"/>
            </a:lvl1pPr>
            <a:lvl2pPr marL="93648" indent="0">
              <a:buNone/>
              <a:defRPr sz="574"/>
            </a:lvl2pPr>
            <a:lvl3pPr marL="187295" indent="0">
              <a:buNone/>
              <a:defRPr sz="491"/>
            </a:lvl3pPr>
            <a:lvl4pPr marL="280943" indent="0">
              <a:buNone/>
              <a:defRPr sz="410"/>
            </a:lvl4pPr>
            <a:lvl5pPr marL="374591" indent="0">
              <a:buNone/>
              <a:defRPr sz="410"/>
            </a:lvl5pPr>
            <a:lvl6pPr marL="468239" indent="0">
              <a:buNone/>
              <a:defRPr sz="410"/>
            </a:lvl6pPr>
            <a:lvl7pPr marL="561886" indent="0">
              <a:buNone/>
              <a:defRPr sz="410"/>
            </a:lvl7pPr>
            <a:lvl8pPr marL="655534" indent="0">
              <a:buNone/>
              <a:defRPr sz="410"/>
            </a:lvl8pPr>
            <a:lvl9pPr marL="749182" indent="0">
              <a:buNone/>
              <a:defRPr sz="41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AC451-DD22-BB45-B7FF-5EEF07D99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049" y="1486376"/>
            <a:ext cx="1114646" cy="2753696"/>
          </a:xfrm>
        </p:spPr>
        <p:txBody>
          <a:bodyPr/>
          <a:lstStyle>
            <a:lvl1pPr marL="0" indent="0">
              <a:buNone/>
              <a:defRPr sz="328"/>
            </a:lvl1pPr>
            <a:lvl2pPr marL="93648" indent="0">
              <a:buNone/>
              <a:defRPr sz="287"/>
            </a:lvl2pPr>
            <a:lvl3pPr marL="187295" indent="0">
              <a:buNone/>
              <a:defRPr sz="246"/>
            </a:lvl3pPr>
            <a:lvl4pPr marL="280943" indent="0">
              <a:buNone/>
              <a:defRPr sz="205"/>
            </a:lvl4pPr>
            <a:lvl5pPr marL="374591" indent="0">
              <a:buNone/>
              <a:defRPr sz="205"/>
            </a:lvl5pPr>
            <a:lvl6pPr marL="468239" indent="0">
              <a:buNone/>
              <a:defRPr sz="205"/>
            </a:lvl6pPr>
            <a:lvl7pPr marL="561886" indent="0">
              <a:buNone/>
              <a:defRPr sz="205"/>
            </a:lvl7pPr>
            <a:lvl8pPr marL="655534" indent="0">
              <a:buNone/>
              <a:defRPr sz="205"/>
            </a:lvl8pPr>
            <a:lvl9pPr marL="749182" indent="0">
              <a:buNone/>
              <a:defRPr sz="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C4DE43-AF40-354F-9BA2-9388566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12789-1B2C-CD4C-ACA2-BA8E897A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A06DE1-9853-3944-9771-A789D5F6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E7C59A-0BAF-6F42-A692-0042E64F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9" y="263787"/>
            <a:ext cx="2980790" cy="95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2BC982-51FE-0D45-AF4D-8CB6848E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99" y="1318929"/>
            <a:ext cx="2980790" cy="3143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E439B-A136-9142-985D-0D6D0870E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7600" y="4592170"/>
            <a:ext cx="777597" cy="26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13A1-373C-034A-BF51-A90A8B5A291D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E1A310-EDFD-944E-93CB-C3B3B2D8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4796" y="4592170"/>
            <a:ext cx="1166396" cy="26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A9D7B-EF29-0F4E-8B78-96A45213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40793" y="4592170"/>
            <a:ext cx="777597" cy="263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FE15-ABF8-0345-AD43-E110B48BF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76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7295" rtl="0" eaLnBrk="1" latinLnBrk="0" hangingPunct="1">
        <a:lnSpc>
          <a:spcPct val="90000"/>
        </a:lnSpc>
        <a:spcBef>
          <a:spcPct val="0"/>
        </a:spcBef>
        <a:buNone/>
        <a:defRPr sz="9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24" indent="-46824" algn="l" defTabSz="1872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574" kern="1200">
          <a:solidFill>
            <a:schemeClr val="tx1"/>
          </a:solidFill>
          <a:latin typeface="+mn-lt"/>
          <a:ea typeface="+mn-ea"/>
          <a:cs typeface="+mn-cs"/>
        </a:defRPr>
      </a:lvl1pPr>
      <a:lvl2pPr marL="140471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91" kern="1200">
          <a:solidFill>
            <a:schemeClr val="tx1"/>
          </a:solidFill>
          <a:latin typeface="+mn-lt"/>
          <a:ea typeface="+mn-ea"/>
          <a:cs typeface="+mn-cs"/>
        </a:defRPr>
      </a:lvl2pPr>
      <a:lvl3pPr marL="234120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10" kern="1200">
          <a:solidFill>
            <a:schemeClr val="tx1"/>
          </a:solidFill>
          <a:latin typeface="+mn-lt"/>
          <a:ea typeface="+mn-ea"/>
          <a:cs typeface="+mn-cs"/>
        </a:defRPr>
      </a:lvl3pPr>
      <a:lvl4pPr marL="327767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4pPr>
      <a:lvl5pPr marL="421415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5pPr>
      <a:lvl6pPr marL="515062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6pPr>
      <a:lvl7pPr marL="608710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7pPr>
      <a:lvl8pPr marL="702358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8pPr>
      <a:lvl9pPr marL="796006" indent="-46824" algn="l" defTabSz="187295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1pPr>
      <a:lvl2pPr marL="93648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2pPr>
      <a:lvl3pPr marL="187295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80943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4pPr>
      <a:lvl5pPr marL="374591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5pPr>
      <a:lvl6pPr marL="468239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6pPr>
      <a:lvl7pPr marL="561886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7pPr>
      <a:lvl8pPr marL="655534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8pPr>
      <a:lvl9pPr marL="749182" algn="l" defTabSz="187295" rtl="0" eaLnBrk="1" latinLnBrk="0" hangingPunct="1">
        <a:defRPr sz="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822510-B96F-DC42-B2F6-9B02780BBB00}"/>
              </a:ext>
            </a:extLst>
          </p:cNvPr>
          <p:cNvGrpSpPr/>
          <p:nvPr/>
        </p:nvGrpSpPr>
        <p:grpSpPr>
          <a:xfrm>
            <a:off x="0" y="0"/>
            <a:ext cx="3456384" cy="4955203"/>
            <a:chOff x="2555776" y="951398"/>
            <a:chExt cx="3456384" cy="495520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AFF1FFB-41A6-A44B-A1E0-9E5F76CA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1700808"/>
              <a:ext cx="3456384" cy="3456384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5ED53EB-C1F7-9547-B6F2-4317C8529A46}"/>
                </a:ext>
              </a:extLst>
            </p:cNvPr>
            <p:cNvSpPr txBox="1"/>
            <p:nvPr/>
          </p:nvSpPr>
          <p:spPr>
            <a:xfrm>
              <a:off x="2772247" y="951398"/>
              <a:ext cx="3024336" cy="4955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CYBERDEF </a:t>
              </a: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endParaRPr lang="fr-FR" sz="4400" b="1" dirty="0">
                <a:solidFill>
                  <a:schemeClr val="accent2"/>
                </a:solidFill>
                <a:latin typeface="+mn-lt"/>
              </a:endParaRPr>
            </a:p>
            <a:p>
              <a:pPr algn="ctr"/>
              <a:r>
                <a:rPr lang="fr-FR" sz="4800" b="1" dirty="0">
                  <a:solidFill>
                    <a:schemeClr val="accent2"/>
                  </a:solidFill>
                  <a:latin typeface="+mn-lt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08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141414"/>
      </a:dk1>
      <a:lt1>
        <a:sysClr val="window" lastClr="FFFFFF"/>
      </a:lt1>
      <a:dk2>
        <a:srgbClr val="323232"/>
      </a:dk2>
      <a:lt2>
        <a:srgbClr val="E7E6E6"/>
      </a:lt2>
      <a:accent1>
        <a:srgbClr val="FF8000"/>
      </a:accent1>
      <a:accent2>
        <a:srgbClr val="A000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Personnalisé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DUPUIS Eric</dc:creator>
  <cp:lastModifiedBy>DUPUIS Eric</cp:lastModifiedBy>
  <cp:revision>1</cp:revision>
  <dcterms:created xsi:type="dcterms:W3CDTF">2021-10-05T16:29:21Z</dcterms:created>
  <dcterms:modified xsi:type="dcterms:W3CDTF">2021-10-05T16:29:22Z</dcterms:modified>
</cp:coreProperties>
</file>