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43888" cy="46339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D32F-1CAB-BE4F-8613-3BA7623F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486" y="758375"/>
            <a:ext cx="6182916" cy="1613288"/>
          </a:xfrm>
        </p:spPr>
        <p:txBody>
          <a:bodyPr anchor="b"/>
          <a:lstStyle>
            <a:lvl1pPr algn="ctr">
              <a:defRPr sz="274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FE1F73-727E-094D-A758-9601EF096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86" y="2433877"/>
            <a:ext cx="6182916" cy="1118789"/>
          </a:xfrm>
        </p:spPr>
        <p:txBody>
          <a:bodyPr/>
          <a:lstStyle>
            <a:lvl1pPr marL="0" indent="0" algn="ctr">
              <a:buNone/>
              <a:defRPr sz="1097"/>
            </a:lvl1pPr>
            <a:lvl2pPr marL="208899" indent="0" algn="ctr">
              <a:buNone/>
              <a:defRPr sz="914"/>
            </a:lvl2pPr>
            <a:lvl3pPr marL="417797" indent="0" algn="ctr">
              <a:buNone/>
              <a:defRPr sz="822"/>
            </a:lvl3pPr>
            <a:lvl4pPr marL="626696" indent="0" algn="ctr">
              <a:buNone/>
              <a:defRPr sz="731"/>
            </a:lvl4pPr>
            <a:lvl5pPr marL="835594" indent="0" algn="ctr">
              <a:buNone/>
              <a:defRPr sz="731"/>
            </a:lvl5pPr>
            <a:lvl6pPr marL="1044492" indent="0" algn="ctr">
              <a:buNone/>
              <a:defRPr sz="731"/>
            </a:lvl6pPr>
            <a:lvl7pPr marL="1253391" indent="0" algn="ctr">
              <a:buNone/>
              <a:defRPr sz="731"/>
            </a:lvl7pPr>
            <a:lvl8pPr marL="1462289" indent="0" algn="ctr">
              <a:buNone/>
              <a:defRPr sz="731"/>
            </a:lvl8pPr>
            <a:lvl9pPr marL="1671188" indent="0" algn="ctr">
              <a:buNone/>
              <a:defRPr sz="731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AEB6D-7602-2448-AAFE-3CC43169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1E015-B419-A141-8D54-BA28098C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32464-DC9F-2E4D-8F2C-68FDC19F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7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6720D-77F7-5D4B-ADA4-601CBB1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478A44-DE5D-E24A-B3AF-29DF9021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6FF0D-51ED-E841-A490-A9F7FFE1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8CA00-4F11-F74C-A77B-80D03F0B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6CBD6-09C1-C64A-8432-8813DFF5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035BF6-D98A-E344-91AE-FC99AC53E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99533" y="246713"/>
            <a:ext cx="1777588" cy="392702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B71366-A6A8-E348-9D57-CB1B8A5E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68" y="246713"/>
            <a:ext cx="5229716" cy="39270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40FD2-A402-494D-9F3E-ACA5D93D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99669-A51A-CC4B-8345-FB94DFB9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8A157-5555-6E40-8C34-4365E4DB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63C2D-2B2E-3145-AD9A-50872920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2799D-807B-7B44-ACB1-ECD06F9B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8201F-9B40-564A-B676-BDCBE74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9C46-5082-FC4E-8DFF-B28C6A07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118B0-2A19-3644-9797-4968830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03E0-9A69-1042-BB59-41D335E0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75" y="1155261"/>
            <a:ext cx="7110353" cy="1927579"/>
          </a:xfrm>
        </p:spPr>
        <p:txBody>
          <a:bodyPr anchor="b"/>
          <a:lstStyle>
            <a:lvl1pPr>
              <a:defRPr sz="274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BB3EB-7F47-274E-996D-7B669C84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75" y="3101076"/>
            <a:ext cx="7110353" cy="1013668"/>
          </a:xfrm>
        </p:spPr>
        <p:txBody>
          <a:bodyPr/>
          <a:lstStyle>
            <a:lvl1pPr marL="0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1pPr>
            <a:lvl2pPr marL="208899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2pPr>
            <a:lvl3pPr marL="41779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69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594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492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3391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228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1188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B9AC2-B7C6-5E40-9481-FE20F86A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C75BC-36AE-8D49-A3DF-0C8034F9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CB6A0-95EE-F841-9111-BC51F03E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2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B5396-25AB-D144-ACE4-9DAE209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8B308-1992-AC40-8AB4-C6A4FB66E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68" y="1233565"/>
            <a:ext cx="3503652" cy="2940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6969B9-9E74-9D47-98B4-6F4198900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469" y="1233565"/>
            <a:ext cx="3503652" cy="2940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5B0B1-32E2-D54D-89E7-82E2EC1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8D0882-109C-1040-84B4-B3952AC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BB509-BA98-1D4D-BA49-DAEAB14E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83310-AAEC-064C-B3C2-6F032485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2" y="246714"/>
            <a:ext cx="7110353" cy="89567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D8533-AE3E-924E-8F1E-CFDFAC4C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842" y="1135953"/>
            <a:ext cx="3487551" cy="556713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899" indent="0">
              <a:buNone/>
              <a:defRPr sz="914" b="1"/>
            </a:lvl2pPr>
            <a:lvl3pPr marL="417797" indent="0">
              <a:buNone/>
              <a:defRPr sz="822" b="1"/>
            </a:lvl3pPr>
            <a:lvl4pPr marL="626696" indent="0">
              <a:buNone/>
              <a:defRPr sz="731" b="1"/>
            </a:lvl4pPr>
            <a:lvl5pPr marL="835594" indent="0">
              <a:buNone/>
              <a:defRPr sz="731" b="1"/>
            </a:lvl5pPr>
            <a:lvl6pPr marL="1044492" indent="0">
              <a:buNone/>
              <a:defRPr sz="731" b="1"/>
            </a:lvl6pPr>
            <a:lvl7pPr marL="1253391" indent="0">
              <a:buNone/>
              <a:defRPr sz="731" b="1"/>
            </a:lvl7pPr>
            <a:lvl8pPr marL="1462289" indent="0">
              <a:buNone/>
              <a:defRPr sz="731" b="1"/>
            </a:lvl8pPr>
            <a:lvl9pPr marL="1671188" indent="0">
              <a:buNone/>
              <a:defRPr sz="73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41F8B4-0A62-7349-B8A7-D153D74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42" y="1692665"/>
            <a:ext cx="3487551" cy="24896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541FCC-B622-AE44-AABD-FADBAB15B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73468" y="1135953"/>
            <a:ext cx="3504726" cy="556713"/>
          </a:xfrm>
        </p:spPr>
        <p:txBody>
          <a:bodyPr anchor="b"/>
          <a:lstStyle>
            <a:lvl1pPr marL="0" indent="0">
              <a:buNone/>
              <a:defRPr sz="1097" b="1"/>
            </a:lvl1pPr>
            <a:lvl2pPr marL="208899" indent="0">
              <a:buNone/>
              <a:defRPr sz="914" b="1"/>
            </a:lvl2pPr>
            <a:lvl3pPr marL="417797" indent="0">
              <a:buNone/>
              <a:defRPr sz="822" b="1"/>
            </a:lvl3pPr>
            <a:lvl4pPr marL="626696" indent="0">
              <a:buNone/>
              <a:defRPr sz="731" b="1"/>
            </a:lvl4pPr>
            <a:lvl5pPr marL="835594" indent="0">
              <a:buNone/>
              <a:defRPr sz="731" b="1"/>
            </a:lvl5pPr>
            <a:lvl6pPr marL="1044492" indent="0">
              <a:buNone/>
              <a:defRPr sz="731" b="1"/>
            </a:lvl6pPr>
            <a:lvl7pPr marL="1253391" indent="0">
              <a:buNone/>
              <a:defRPr sz="731" b="1"/>
            </a:lvl7pPr>
            <a:lvl8pPr marL="1462289" indent="0">
              <a:buNone/>
              <a:defRPr sz="731" b="1"/>
            </a:lvl8pPr>
            <a:lvl9pPr marL="1671188" indent="0">
              <a:buNone/>
              <a:defRPr sz="73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9A9E18-FB8E-FF48-B7B2-4B7C6B93C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73468" y="1692665"/>
            <a:ext cx="3504726" cy="24896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EB28E-94C2-D843-9C0A-D7AF4900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5A8AD2-51AE-8244-9F63-06A2B088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47038D-FA02-F04E-956E-1BB40DEF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28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28C8F-7153-9B4C-952D-0B2CF9B3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FB8F2E-BA1C-0643-B3F2-3DD546AF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6B14CE-50BE-E646-8236-926991B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33B82A-21E8-8F4D-A9B2-9B86AC96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10F371-EAB3-3D42-8E06-CC84A21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7D96FD-19A0-0D49-8B2E-2D3DC32C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7E587-BC81-AF43-B971-F945B94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3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754DB-65C3-A849-98AB-BB6F6935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2" y="308928"/>
            <a:ext cx="2658868" cy="1081246"/>
          </a:xfrm>
        </p:spPr>
        <p:txBody>
          <a:bodyPr anchor="b"/>
          <a:lstStyle>
            <a:lvl1pPr>
              <a:defRPr sz="146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2BD7C-3075-A245-87C4-BA88BE7E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726" y="667199"/>
            <a:ext cx="4173468" cy="3293082"/>
          </a:xfrm>
        </p:spPr>
        <p:txBody>
          <a:bodyPr/>
          <a:lstStyle>
            <a:lvl1pPr>
              <a:defRPr sz="1462"/>
            </a:lvl1pPr>
            <a:lvl2pPr>
              <a:defRPr sz="1279"/>
            </a:lvl2pPr>
            <a:lvl3pPr>
              <a:defRPr sz="1097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C6A7C-0A0D-884C-B76C-3644494B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42" y="1390174"/>
            <a:ext cx="2658868" cy="2575469"/>
          </a:xfrm>
        </p:spPr>
        <p:txBody>
          <a:bodyPr/>
          <a:lstStyle>
            <a:lvl1pPr marL="0" indent="0">
              <a:buNone/>
              <a:defRPr sz="731"/>
            </a:lvl1pPr>
            <a:lvl2pPr marL="208899" indent="0">
              <a:buNone/>
              <a:defRPr sz="640"/>
            </a:lvl2pPr>
            <a:lvl3pPr marL="417797" indent="0">
              <a:buNone/>
              <a:defRPr sz="548"/>
            </a:lvl3pPr>
            <a:lvl4pPr marL="626696" indent="0">
              <a:buNone/>
              <a:defRPr sz="457"/>
            </a:lvl4pPr>
            <a:lvl5pPr marL="835594" indent="0">
              <a:buNone/>
              <a:defRPr sz="457"/>
            </a:lvl5pPr>
            <a:lvl6pPr marL="1044492" indent="0">
              <a:buNone/>
              <a:defRPr sz="457"/>
            </a:lvl6pPr>
            <a:lvl7pPr marL="1253391" indent="0">
              <a:buNone/>
              <a:defRPr sz="457"/>
            </a:lvl7pPr>
            <a:lvl8pPr marL="1462289" indent="0">
              <a:buNone/>
              <a:defRPr sz="457"/>
            </a:lvl8pPr>
            <a:lvl9pPr marL="1671188" indent="0">
              <a:buNone/>
              <a:defRPr sz="4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62F13-6A49-404D-9E46-A049335B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50C17-9F34-D343-8DF4-4238433F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301A63-A256-E649-A590-F19B48D0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9CA93-1125-6F49-9FB5-D438AAA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2" y="308928"/>
            <a:ext cx="2658868" cy="1081246"/>
          </a:xfrm>
        </p:spPr>
        <p:txBody>
          <a:bodyPr anchor="b"/>
          <a:lstStyle>
            <a:lvl1pPr>
              <a:defRPr sz="146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3CD591-E1EA-EB49-8306-2537B7C6A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04726" y="667199"/>
            <a:ext cx="4173468" cy="3293082"/>
          </a:xfrm>
        </p:spPr>
        <p:txBody>
          <a:bodyPr/>
          <a:lstStyle>
            <a:lvl1pPr marL="0" indent="0">
              <a:buNone/>
              <a:defRPr sz="1462"/>
            </a:lvl1pPr>
            <a:lvl2pPr marL="208899" indent="0">
              <a:buNone/>
              <a:defRPr sz="1279"/>
            </a:lvl2pPr>
            <a:lvl3pPr marL="417797" indent="0">
              <a:buNone/>
              <a:defRPr sz="1097"/>
            </a:lvl3pPr>
            <a:lvl4pPr marL="626696" indent="0">
              <a:buNone/>
              <a:defRPr sz="914"/>
            </a:lvl4pPr>
            <a:lvl5pPr marL="835594" indent="0">
              <a:buNone/>
              <a:defRPr sz="914"/>
            </a:lvl5pPr>
            <a:lvl6pPr marL="1044492" indent="0">
              <a:buNone/>
              <a:defRPr sz="914"/>
            </a:lvl6pPr>
            <a:lvl7pPr marL="1253391" indent="0">
              <a:buNone/>
              <a:defRPr sz="914"/>
            </a:lvl7pPr>
            <a:lvl8pPr marL="1462289" indent="0">
              <a:buNone/>
              <a:defRPr sz="914"/>
            </a:lvl8pPr>
            <a:lvl9pPr marL="1671188" indent="0">
              <a:buNone/>
              <a:defRPr sz="9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C2ABB-66CE-7E44-96D8-DCF725F8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42" y="1390174"/>
            <a:ext cx="2658868" cy="2575469"/>
          </a:xfrm>
        </p:spPr>
        <p:txBody>
          <a:bodyPr/>
          <a:lstStyle>
            <a:lvl1pPr marL="0" indent="0">
              <a:buNone/>
              <a:defRPr sz="731"/>
            </a:lvl1pPr>
            <a:lvl2pPr marL="208899" indent="0">
              <a:buNone/>
              <a:defRPr sz="640"/>
            </a:lvl2pPr>
            <a:lvl3pPr marL="417797" indent="0">
              <a:buNone/>
              <a:defRPr sz="548"/>
            </a:lvl3pPr>
            <a:lvl4pPr marL="626696" indent="0">
              <a:buNone/>
              <a:defRPr sz="457"/>
            </a:lvl4pPr>
            <a:lvl5pPr marL="835594" indent="0">
              <a:buNone/>
              <a:defRPr sz="457"/>
            </a:lvl5pPr>
            <a:lvl6pPr marL="1044492" indent="0">
              <a:buNone/>
              <a:defRPr sz="457"/>
            </a:lvl6pPr>
            <a:lvl7pPr marL="1253391" indent="0">
              <a:buNone/>
              <a:defRPr sz="457"/>
            </a:lvl7pPr>
            <a:lvl8pPr marL="1462289" indent="0">
              <a:buNone/>
              <a:defRPr sz="457"/>
            </a:lvl8pPr>
            <a:lvl9pPr marL="1671188" indent="0">
              <a:buNone/>
              <a:defRPr sz="4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34FFC-BD38-3A4F-AE59-C829B5DB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3DDFC2-F737-C047-8593-1DECE09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9C6C1A-ECD1-9E4F-AB26-3AF5204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1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D1B295-EEEE-C146-8F8C-4D52F113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68" y="246714"/>
            <a:ext cx="7110353" cy="89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AD7C32-63FB-7F4C-B07B-250C388D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768" y="1233565"/>
            <a:ext cx="7110353" cy="294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9BCBE-0A37-4346-A86F-D0FA017DD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768" y="4294952"/>
            <a:ext cx="1854875" cy="24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CFB1-5A8C-FB46-8BBD-F9A80CF280C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F2607-7CB2-E842-BF8B-928353C7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0788" y="4294952"/>
            <a:ext cx="2782312" cy="24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752FA-A3AD-5643-9A24-8728E971F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2247" y="4294952"/>
            <a:ext cx="1854875" cy="24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DA29-CED6-B349-BED8-4C9E2F7A1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797" rtl="0" eaLnBrk="1" latinLnBrk="0" hangingPunct="1">
        <a:lnSpc>
          <a:spcPct val="90000"/>
        </a:lnSpc>
        <a:spcBef>
          <a:spcPct val="0"/>
        </a:spcBef>
        <a:buNone/>
        <a:defRPr sz="20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49" indent="-104449" algn="l" defTabSz="417797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348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22247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4" kern="1200">
          <a:solidFill>
            <a:schemeClr val="tx1"/>
          </a:solidFill>
          <a:latin typeface="+mn-lt"/>
          <a:ea typeface="+mn-ea"/>
          <a:cs typeface="+mn-cs"/>
        </a:defRPr>
      </a:lvl3pPr>
      <a:lvl4pPr marL="731145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40043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942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840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739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5637" indent="-104449" algn="l" defTabSz="417797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99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797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696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594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492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3391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2289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1188" algn="l" defTabSz="417797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ED9FABA-F4A4-E849-96BA-13DAF0DDA593}"/>
              </a:ext>
            </a:extLst>
          </p:cNvPr>
          <p:cNvGrpSpPr/>
          <p:nvPr/>
        </p:nvGrpSpPr>
        <p:grpSpPr>
          <a:xfrm>
            <a:off x="374723" y="210635"/>
            <a:ext cx="7494467" cy="4212699"/>
            <a:chOff x="109701" y="854793"/>
            <a:chExt cx="7494467" cy="4212699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E29CB133-9C8D-AF46-B548-96A510EF01CF}"/>
                </a:ext>
              </a:extLst>
            </p:cNvPr>
            <p:cNvCxnSpPr>
              <a:cxnSpLocks/>
            </p:cNvCxnSpPr>
            <p:nvPr/>
          </p:nvCxnSpPr>
          <p:spPr>
            <a:xfrm>
              <a:off x="1038502" y="4768927"/>
              <a:ext cx="656566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78A39300-7639-0E40-AC07-3192AC6F9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91" y="1143760"/>
              <a:ext cx="0" cy="3603829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space réservé du contenu 3">
              <a:extLst>
                <a:ext uri="{FF2B5EF4-FFF2-40B4-BE49-F238E27FC236}">
                  <a16:creationId xmlns:a16="http://schemas.microsoft.com/office/drawing/2014/main" id="{2E9112AD-C066-8346-8B0E-788E577231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334" y="854793"/>
              <a:ext cx="1134133" cy="48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algn="r">
                <a:buFont typeface="Wingdings" pitchFamily="2" charset="2"/>
                <a:buChar char="v"/>
              </a:pPr>
              <a:r>
                <a:rPr lang="fr-FR" altLang="fr-FR" sz="1200" b="1" dirty="0">
                  <a:solidFill>
                    <a:schemeClr val="tx1"/>
                  </a:solidFill>
                </a:rPr>
                <a:t>Acteurs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7A94044-A6C6-3941-A3C1-FC0E4579E59C}"/>
                </a:ext>
              </a:extLst>
            </p:cNvPr>
            <p:cNvSpPr/>
            <p:nvPr/>
          </p:nvSpPr>
          <p:spPr>
            <a:xfrm>
              <a:off x="975164" y="4682163"/>
              <a:ext cx="144016" cy="125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505D745A-8C92-0D44-9077-ECE32B4451CF}"/>
                </a:ext>
              </a:extLst>
            </p:cNvPr>
            <p:cNvSpPr/>
            <p:nvPr/>
          </p:nvSpPr>
          <p:spPr>
            <a:xfrm rot="10800000">
              <a:off x="1675654" y="1647464"/>
              <a:ext cx="296093" cy="2812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err="1"/>
            </a:p>
          </p:txBody>
        </p:sp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C18C0AD7-F604-0B4E-AE08-4A3F755E3E2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83743" y="2126634"/>
              <a:ext cx="1642540" cy="77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Prise de connaissance de l’existence de la vulnérabilité</a:t>
              </a:r>
            </a:p>
          </p:txBody>
        </p:sp>
        <p:sp>
          <p:nvSpPr>
            <p:cNvPr id="9" name="Espace réservé du contenu 3">
              <a:extLst>
                <a:ext uri="{FF2B5EF4-FFF2-40B4-BE49-F238E27FC236}">
                  <a16:creationId xmlns:a16="http://schemas.microsoft.com/office/drawing/2014/main" id="{9AA4F7D6-9EAC-1E43-8BFC-3344954CDDC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6939" y="3010248"/>
              <a:ext cx="1388140" cy="575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Recherche des systèmes impactés par la vulnérabilité</a:t>
              </a:r>
            </a:p>
          </p:txBody>
        </p:sp>
        <p:sp>
          <p:nvSpPr>
            <p:cNvPr id="10" name="Espace réservé du contenu 3">
              <a:extLst>
                <a:ext uri="{FF2B5EF4-FFF2-40B4-BE49-F238E27FC236}">
                  <a16:creationId xmlns:a16="http://schemas.microsoft.com/office/drawing/2014/main" id="{8E1BACC8-4622-044D-BAE5-7391C79D9E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7634" y="2094119"/>
              <a:ext cx="1523167" cy="738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Découverte de la vulnérabilité dans les composants du SI</a:t>
              </a:r>
            </a:p>
          </p:txBody>
        </p:sp>
        <p:sp>
          <p:nvSpPr>
            <p:cNvPr id="11" name="Espace réservé du contenu 3">
              <a:extLst>
                <a:ext uri="{FF2B5EF4-FFF2-40B4-BE49-F238E27FC236}">
                  <a16:creationId xmlns:a16="http://schemas.microsoft.com/office/drawing/2014/main" id="{1EAF0DBF-6645-294A-BE4A-5492EDA13C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55678" y="2271294"/>
              <a:ext cx="1388147" cy="738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Application du correctif</a:t>
              </a:r>
            </a:p>
          </p:txBody>
        </p:sp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28292088-F6A7-B644-BC37-9E34CAD1B0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50109" y="1635981"/>
              <a:ext cx="1388147" cy="738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Mise à disposition d’un correctif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5FEE661-FAA2-074A-B365-882B07F698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0542" y="2947930"/>
              <a:ext cx="158417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7FDE625B-3937-DE4F-B79C-CB1B6DDE87CE}"/>
                </a:ext>
              </a:extLst>
            </p:cNvPr>
            <p:cNvSpPr/>
            <p:nvPr/>
          </p:nvSpPr>
          <p:spPr>
            <a:xfrm rot="10800000">
              <a:off x="5648089" y="2093645"/>
              <a:ext cx="296093" cy="28129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8B6AD3F-9650-5D4B-9448-C0EB7AC2D437}"/>
                </a:ext>
              </a:extLst>
            </p:cNvPr>
            <p:cNvSpPr/>
            <p:nvPr/>
          </p:nvSpPr>
          <p:spPr>
            <a:xfrm>
              <a:off x="1833651" y="4126986"/>
              <a:ext cx="4568717" cy="291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>
                  <a:solidFill>
                    <a:schemeClr val="accent2"/>
                  </a:solidFill>
                </a:rPr>
                <a:t>Fenêtre d’exposition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F828498-1805-104B-9F94-8FA5A7D047E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1823700" y="1928754"/>
              <a:ext cx="11996" cy="2818835"/>
            </a:xfrm>
            <a:prstGeom prst="line">
              <a:avLst/>
            </a:prstGeom>
            <a:ln>
              <a:solidFill>
                <a:schemeClr val="bg1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1C1A0C0-AD52-864D-968E-D1FD5167CF2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2604118" y="3085204"/>
              <a:ext cx="547" cy="1715398"/>
            </a:xfrm>
            <a:prstGeom prst="line">
              <a:avLst/>
            </a:prstGeom>
            <a:ln>
              <a:solidFill>
                <a:schemeClr val="bg1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DE2FE29-B307-1243-BF3A-B5C040C8E7B8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84" y="3047716"/>
              <a:ext cx="0" cy="1690719"/>
            </a:xfrm>
            <a:prstGeom prst="line">
              <a:avLst/>
            </a:prstGeom>
            <a:ln>
              <a:solidFill>
                <a:schemeClr val="bg1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AADE70B-17CA-6340-8A90-F542ED4851AA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6" y="2109098"/>
              <a:ext cx="0" cy="2629337"/>
            </a:xfrm>
            <a:prstGeom prst="line">
              <a:avLst/>
            </a:prstGeom>
            <a:ln>
              <a:solidFill>
                <a:schemeClr val="bg1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3010613-E47A-F743-A6EB-4C34BA49C57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6404423" y="3070702"/>
              <a:ext cx="0" cy="1690719"/>
            </a:xfrm>
            <a:prstGeom prst="line">
              <a:avLst/>
            </a:prstGeom>
            <a:ln>
              <a:solidFill>
                <a:schemeClr val="bg1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B350A50-8B76-0049-9909-BF2EF02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0670" y="2780928"/>
              <a:ext cx="5282490" cy="4405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04B5EE89-9B9C-A047-9D5B-43DE70D42A74}"/>
                </a:ext>
              </a:extLst>
            </p:cNvPr>
            <p:cNvSpPr/>
            <p:nvPr/>
          </p:nvSpPr>
          <p:spPr>
            <a:xfrm rot="10800000">
              <a:off x="2456072" y="2803914"/>
              <a:ext cx="296093" cy="28129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20155AD0-03EE-864D-81A3-C677E0AEB9D2}"/>
                </a:ext>
              </a:extLst>
            </p:cNvPr>
            <p:cNvSpPr/>
            <p:nvPr/>
          </p:nvSpPr>
          <p:spPr>
            <a:xfrm rot="10800000">
              <a:off x="4453125" y="2804074"/>
              <a:ext cx="296093" cy="28129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205915B7-0689-0643-9489-D86E1F0F810E}"/>
                </a:ext>
              </a:extLst>
            </p:cNvPr>
            <p:cNvSpPr/>
            <p:nvPr/>
          </p:nvSpPr>
          <p:spPr>
            <a:xfrm rot="10800000">
              <a:off x="6256377" y="2789412"/>
              <a:ext cx="296093" cy="28129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10DB33CF-FC1B-4944-A936-8282265CA51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993165" y="2093645"/>
              <a:ext cx="4802970" cy="358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1A9089C4-945C-9348-95DE-7EFC67A0378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1038503" y="1647464"/>
              <a:ext cx="78519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space réservé du contenu 3">
              <a:extLst>
                <a:ext uri="{FF2B5EF4-FFF2-40B4-BE49-F238E27FC236}">
                  <a16:creationId xmlns:a16="http://schemas.microsoft.com/office/drawing/2014/main" id="{0603A73E-A1E3-1147-9374-1C72D0E2D8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6348" y="2654467"/>
              <a:ext cx="936104" cy="22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accent2"/>
                  </a:solidFill>
                </a:rPr>
                <a:t>Entreprise</a:t>
              </a:r>
            </a:p>
          </p:txBody>
        </p:sp>
        <p:sp>
          <p:nvSpPr>
            <p:cNvPr id="28" name="Espace réservé du contenu 3">
              <a:extLst>
                <a:ext uri="{FF2B5EF4-FFF2-40B4-BE49-F238E27FC236}">
                  <a16:creationId xmlns:a16="http://schemas.microsoft.com/office/drawing/2014/main" id="{BDCB8FE3-FC63-8D4B-AED7-1534AF1D9A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0959" y="1994627"/>
              <a:ext cx="936104" cy="22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accent2"/>
                  </a:solidFill>
                </a:rPr>
                <a:t>Editeur</a:t>
              </a:r>
            </a:p>
          </p:txBody>
        </p: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5538608D-7617-1A4E-B430-E10169A544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9701" y="1415402"/>
              <a:ext cx="1321400" cy="22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accent2"/>
                  </a:solidFill>
                </a:rPr>
                <a:t>Découvreur Vulnérabilité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0E3B950-0FE9-6342-8D10-0C436397BE32}"/>
                </a:ext>
              </a:extLst>
            </p:cNvPr>
            <p:cNvSpPr/>
            <p:nvPr/>
          </p:nvSpPr>
          <p:spPr>
            <a:xfrm rot="5400000">
              <a:off x="1077897" y="2074653"/>
              <a:ext cx="62495" cy="14128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83923A80-F3AB-004A-ADF4-48ECC6F9C50A}"/>
                </a:ext>
              </a:extLst>
            </p:cNvPr>
            <p:cNvSpPr/>
            <p:nvPr/>
          </p:nvSpPr>
          <p:spPr>
            <a:xfrm rot="5400000">
              <a:off x="1087932" y="1559045"/>
              <a:ext cx="62495" cy="14128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CFFFBA9-E8B6-514C-B719-006BE2CE6591}"/>
                </a:ext>
              </a:extLst>
            </p:cNvPr>
            <p:cNvSpPr/>
            <p:nvPr/>
          </p:nvSpPr>
          <p:spPr>
            <a:xfrm rot="5400000">
              <a:off x="1087946" y="2749934"/>
              <a:ext cx="62495" cy="14128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33" name="Espace réservé du contenu 3">
              <a:extLst>
                <a:ext uri="{FF2B5EF4-FFF2-40B4-BE49-F238E27FC236}">
                  <a16:creationId xmlns:a16="http://schemas.microsoft.com/office/drawing/2014/main" id="{339D51BE-93F5-034C-8DEA-5E7E866C46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72180" y="4802634"/>
              <a:ext cx="2566995" cy="26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algn="r">
                <a:buFont typeface="Wingdings" pitchFamily="2" charset="2"/>
                <a:buChar char="v"/>
              </a:pPr>
              <a:r>
                <a:rPr lang="fr-FR" altLang="fr-FR" sz="1200" b="1" dirty="0">
                  <a:solidFill>
                    <a:schemeClr val="tx1"/>
                  </a:solidFill>
                </a:rPr>
                <a:t>Temps Opérationnel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079D6D1-2788-A14C-9658-0A301879F02C}"/>
                </a:ext>
              </a:extLst>
            </p:cNvPr>
            <p:cNvCxnSpPr>
              <a:cxnSpLocks/>
            </p:cNvCxnSpPr>
            <p:nvPr/>
          </p:nvCxnSpPr>
          <p:spPr>
            <a:xfrm>
              <a:off x="1873850" y="3694727"/>
              <a:ext cx="793644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9E80951D-A009-7441-B778-CF21387B726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080" y="3694727"/>
              <a:ext cx="608288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space réservé du contenu 3">
              <a:extLst>
                <a:ext uri="{FF2B5EF4-FFF2-40B4-BE49-F238E27FC236}">
                  <a16:creationId xmlns:a16="http://schemas.microsoft.com/office/drawing/2014/main" id="{2DF2F6E6-B6F7-8E47-8C41-1D12A8FFE8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3658" y="3215761"/>
              <a:ext cx="1642540" cy="77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 </a:t>
              </a:r>
              <a:br>
                <a:rPr lang="fr-FR" altLang="fr-FR" sz="1200" dirty="0">
                  <a:solidFill>
                    <a:schemeClr val="tx1"/>
                  </a:solidFill>
                </a:rPr>
              </a:br>
              <a:r>
                <a:rPr lang="fr-FR" altLang="fr-FR" sz="1050" b="1" dirty="0">
                  <a:solidFill>
                    <a:schemeClr val="tx1"/>
                  </a:solidFill>
                </a:rPr>
                <a:t>RENS</a:t>
              </a:r>
              <a:endParaRPr lang="fr-FR" altLang="fr-F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Espace réservé du contenu 3">
              <a:extLst>
                <a:ext uri="{FF2B5EF4-FFF2-40B4-BE49-F238E27FC236}">
                  <a16:creationId xmlns:a16="http://schemas.microsoft.com/office/drawing/2014/main" id="{97BFC22D-8BF8-6347-AA0A-1F5DC52EEF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22777" y="3232586"/>
              <a:ext cx="815476" cy="40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200" dirty="0">
                  <a:solidFill>
                    <a:schemeClr val="tx1"/>
                  </a:solidFill>
                </a:rPr>
                <a:t> </a:t>
              </a:r>
              <a:br>
                <a:rPr lang="fr-FR" altLang="fr-FR" sz="1200" dirty="0">
                  <a:solidFill>
                    <a:schemeClr val="tx1"/>
                  </a:solidFill>
                </a:rPr>
              </a:br>
              <a:r>
                <a:rPr lang="fr-FR" altLang="fr-FR" sz="1050" b="1" dirty="0">
                  <a:solidFill>
                    <a:schemeClr val="tx1"/>
                  </a:solidFill>
                </a:rPr>
                <a:t>PATCH</a:t>
              </a:r>
              <a:endParaRPr lang="fr-FR" altLang="fr-F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9109BBE-945F-8F44-B523-322A6C60D9BA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84" y="3423723"/>
              <a:ext cx="121379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076478BD-2734-534F-8FA4-EFBB298B03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73348" y="2945443"/>
              <a:ext cx="901381" cy="40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72" tIns="34286" rIns="68572" bIns="34286"/>
            <a:lstStyle>
              <a:defPPr>
                <a:defRPr lang="fr-FR"/>
              </a:defPPr>
              <a:lvl1pPr marL="179388" indent="-179388">
                <a:spcBef>
                  <a:spcPct val="20000"/>
                </a:spcBef>
                <a:buClr>
                  <a:srgbClr val="C80032"/>
                </a:buClr>
                <a:buFont typeface="Arial" pitchFamily="34" charset="0"/>
                <a:buChar char="&gt;"/>
                <a:defRPr sz="1400">
                  <a:solidFill>
                    <a:srgbClr val="595959"/>
                  </a:solidFill>
                  <a:latin typeface="+mn-lt"/>
                </a:defRPr>
              </a:lvl1pPr>
              <a:lvl2pPr marL="801688" indent="-307975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233488" indent="-246063">
                <a:spcBef>
                  <a:spcPct val="20000"/>
                </a:spcBef>
                <a:buFont typeface="Arial" pitchFamily="34" charset="0"/>
                <a:buChar char="•"/>
              </a:lvl3pPr>
              <a:lvl4pPr marL="1727200" indent="-246063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220913" indent="-246063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6781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6pPr>
              <a:lvl7pPr marL="31353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7pPr>
              <a:lvl8pPr marL="35925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8pPr>
              <a:lvl9pPr marL="4049713" indent="-2460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/>
              </a:lvl9pPr>
            </a:lstStyle>
            <a:p>
              <a:pPr marL="0" indent="0">
                <a:buNone/>
              </a:pPr>
              <a:r>
                <a:rPr lang="fr-FR" altLang="fr-FR" sz="1000" b="1" dirty="0">
                  <a:solidFill>
                    <a:schemeClr val="tx1"/>
                  </a:solidFill>
                </a:rPr>
                <a:t>COUVERTURE</a:t>
              </a:r>
            </a:p>
            <a:p>
              <a:pPr marL="0" indent="0">
                <a:buNone/>
              </a:pPr>
              <a:r>
                <a:rPr lang="fr-FR" altLang="fr-FR" sz="1000" b="1" dirty="0">
                  <a:solidFill>
                    <a:schemeClr val="tx1"/>
                  </a:solidFill>
                </a:rPr>
                <a:t>RISQUE</a:t>
              </a:r>
              <a:endParaRPr lang="fr-FR" altLang="fr-F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968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141414"/>
      </a:dk1>
      <a:lt1>
        <a:sysClr val="window" lastClr="FFFFFF"/>
      </a:lt1>
      <a:dk2>
        <a:srgbClr val="323232"/>
      </a:dk2>
      <a:lt2>
        <a:srgbClr val="E7E6E6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2021-10-05T16:48:40Z</dcterms:created>
  <dcterms:modified xsi:type="dcterms:W3CDTF">2021-10-05T16:48:40Z</dcterms:modified>
</cp:coreProperties>
</file>