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8337550" cy="3590925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EB2319-1B16-3A4C-B11C-4ADD6BE650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2195" y="587682"/>
            <a:ext cx="6253163" cy="1250174"/>
          </a:xfrm>
        </p:spPr>
        <p:txBody>
          <a:bodyPr anchor="b"/>
          <a:lstStyle>
            <a:lvl1pPr algn="ctr">
              <a:defRPr sz="2148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21A27B4-BF8F-6242-8122-A13D5C6F8A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2195" y="1886067"/>
            <a:ext cx="6253163" cy="866975"/>
          </a:xfrm>
        </p:spPr>
        <p:txBody>
          <a:bodyPr/>
          <a:lstStyle>
            <a:lvl1pPr marL="0" indent="0" algn="ctr">
              <a:buNone/>
              <a:defRPr sz="859"/>
            </a:lvl1pPr>
            <a:lvl2pPr marL="163719" indent="0" algn="ctr">
              <a:buNone/>
              <a:defRPr sz="716"/>
            </a:lvl2pPr>
            <a:lvl3pPr marL="327437" indent="0" algn="ctr">
              <a:buNone/>
              <a:defRPr sz="645"/>
            </a:lvl3pPr>
            <a:lvl4pPr marL="491156" indent="0" algn="ctr">
              <a:buNone/>
              <a:defRPr sz="573"/>
            </a:lvl4pPr>
            <a:lvl5pPr marL="654875" indent="0" algn="ctr">
              <a:buNone/>
              <a:defRPr sz="573"/>
            </a:lvl5pPr>
            <a:lvl6pPr marL="818594" indent="0" algn="ctr">
              <a:buNone/>
              <a:defRPr sz="573"/>
            </a:lvl6pPr>
            <a:lvl7pPr marL="982312" indent="0" algn="ctr">
              <a:buNone/>
              <a:defRPr sz="573"/>
            </a:lvl7pPr>
            <a:lvl8pPr marL="1146032" indent="0" algn="ctr">
              <a:buNone/>
              <a:defRPr sz="573"/>
            </a:lvl8pPr>
            <a:lvl9pPr marL="1309750" indent="0" algn="ctr">
              <a:buNone/>
              <a:defRPr sz="573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25601B-85EF-A84F-9760-F61708490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B7312-2847-9C43-82BD-9DDF28044FC5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C37D51-757C-FE45-A416-F800BF47C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746CD7-172E-AD4A-A56E-95000217A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BD989-9F0F-A244-A2E6-560975DF1A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3917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94BFC9-31A0-4B46-9E63-045083FC8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0812048-54CC-8A45-909B-B44941C1A6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B33B09-D42E-974E-A531-1E4EA7A4F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B7312-2847-9C43-82BD-9DDF28044FC5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43EA3C-06EF-AF40-BB47-C03020DB8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DB1D9A-432B-164E-8CDE-8E44EA072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BD989-9F0F-A244-A2E6-560975DF1A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9967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6FBA80B-33B9-CB49-B55A-93F29A082E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966559" y="191183"/>
            <a:ext cx="1797784" cy="3043143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97A1073-6219-EF48-B15B-A0DFA3A3B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73208" y="191183"/>
            <a:ext cx="5289133" cy="304314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ADE2CA-82C7-724D-B3DA-6892C923E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B7312-2847-9C43-82BD-9DDF28044FC5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1DE31C-A3BA-7241-AE83-9732D88FF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1F7B99-1D34-5F42-817F-C2477B83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BD989-9F0F-A244-A2E6-560975DF1A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458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FAD9AB-3147-244A-82FA-6C761C87E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FCB7C8-C04B-1B48-B37E-A29DEE278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02CE5D-6E1A-B144-B63A-0D99FB592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B7312-2847-9C43-82BD-9DDF28044FC5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462F4C-5926-F247-A8EA-004CD932F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5D7E5B-6449-6A4F-940D-2DC4072D3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BD989-9F0F-A244-A2E6-560975DF1A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310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0E3698-F05F-C141-99BC-098F14C0A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865" y="895238"/>
            <a:ext cx="7191137" cy="1493725"/>
          </a:xfrm>
        </p:spPr>
        <p:txBody>
          <a:bodyPr anchor="b"/>
          <a:lstStyle>
            <a:lvl1pPr>
              <a:defRPr sz="2148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7A09518-D5F1-3748-BBBE-51E91A077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8865" y="2403094"/>
            <a:ext cx="7191137" cy="785515"/>
          </a:xfrm>
        </p:spPr>
        <p:txBody>
          <a:bodyPr/>
          <a:lstStyle>
            <a:lvl1pPr marL="0" indent="0">
              <a:buNone/>
              <a:defRPr sz="859">
                <a:solidFill>
                  <a:schemeClr val="tx1">
                    <a:tint val="75000"/>
                  </a:schemeClr>
                </a:solidFill>
              </a:defRPr>
            </a:lvl1pPr>
            <a:lvl2pPr marL="163719" indent="0">
              <a:buNone/>
              <a:defRPr sz="716">
                <a:solidFill>
                  <a:schemeClr val="tx1">
                    <a:tint val="75000"/>
                  </a:schemeClr>
                </a:solidFill>
              </a:defRPr>
            </a:lvl2pPr>
            <a:lvl3pPr marL="327437" indent="0">
              <a:buNone/>
              <a:defRPr sz="645">
                <a:solidFill>
                  <a:schemeClr val="tx1">
                    <a:tint val="75000"/>
                  </a:schemeClr>
                </a:solidFill>
              </a:defRPr>
            </a:lvl3pPr>
            <a:lvl4pPr marL="491156" indent="0">
              <a:buNone/>
              <a:defRPr sz="573">
                <a:solidFill>
                  <a:schemeClr val="tx1">
                    <a:tint val="75000"/>
                  </a:schemeClr>
                </a:solidFill>
              </a:defRPr>
            </a:lvl4pPr>
            <a:lvl5pPr marL="654875" indent="0">
              <a:buNone/>
              <a:defRPr sz="573">
                <a:solidFill>
                  <a:schemeClr val="tx1">
                    <a:tint val="75000"/>
                  </a:schemeClr>
                </a:solidFill>
              </a:defRPr>
            </a:lvl5pPr>
            <a:lvl6pPr marL="818594" indent="0">
              <a:buNone/>
              <a:defRPr sz="573">
                <a:solidFill>
                  <a:schemeClr val="tx1">
                    <a:tint val="75000"/>
                  </a:schemeClr>
                </a:solidFill>
              </a:defRPr>
            </a:lvl6pPr>
            <a:lvl7pPr marL="982312" indent="0">
              <a:buNone/>
              <a:defRPr sz="573">
                <a:solidFill>
                  <a:schemeClr val="tx1">
                    <a:tint val="75000"/>
                  </a:schemeClr>
                </a:solidFill>
              </a:defRPr>
            </a:lvl7pPr>
            <a:lvl8pPr marL="1146032" indent="0">
              <a:buNone/>
              <a:defRPr sz="573">
                <a:solidFill>
                  <a:schemeClr val="tx1">
                    <a:tint val="75000"/>
                  </a:schemeClr>
                </a:solidFill>
              </a:defRPr>
            </a:lvl8pPr>
            <a:lvl9pPr marL="1309750" indent="0">
              <a:buNone/>
              <a:defRPr sz="5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239DFF-DC5A-D340-9BCD-031CA73A3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B7312-2847-9C43-82BD-9DDF28044FC5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F02217-0CDD-8B4D-B9F3-3C541BE9F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4DE2BB-4379-4C41-A0FE-5729E43EF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BD989-9F0F-A244-A2E6-560975DF1A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724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4A927F-3C36-8344-BF86-6F3075EBA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A8D340-F0A3-A34C-8E15-8C9891B2CD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3207" y="955917"/>
            <a:ext cx="3543459" cy="227840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4A17C34-0A88-D641-A062-F365A65379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20886" y="955917"/>
            <a:ext cx="3543459" cy="227840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86DED2F-3993-7C47-85A1-EA6C05EA5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B7312-2847-9C43-82BD-9DDF28044FC5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3B9EE6A-87D0-E54D-8DF2-E2F23662E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D4031C9-43F1-9F45-827C-3F29E1E49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BD989-9F0F-A244-A2E6-560975DF1A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5984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C7D5FE-D932-B242-8B44-DE4FA3EBA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3" y="191184"/>
            <a:ext cx="7191137" cy="69408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3FE31CA-B211-034E-827A-1BF35157B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3" y="880276"/>
            <a:ext cx="3527174" cy="431409"/>
          </a:xfrm>
        </p:spPr>
        <p:txBody>
          <a:bodyPr anchor="b"/>
          <a:lstStyle>
            <a:lvl1pPr marL="0" indent="0">
              <a:buNone/>
              <a:defRPr sz="859" b="1"/>
            </a:lvl1pPr>
            <a:lvl2pPr marL="163719" indent="0">
              <a:buNone/>
              <a:defRPr sz="716" b="1"/>
            </a:lvl2pPr>
            <a:lvl3pPr marL="327437" indent="0">
              <a:buNone/>
              <a:defRPr sz="645" b="1"/>
            </a:lvl3pPr>
            <a:lvl4pPr marL="491156" indent="0">
              <a:buNone/>
              <a:defRPr sz="573" b="1"/>
            </a:lvl4pPr>
            <a:lvl5pPr marL="654875" indent="0">
              <a:buNone/>
              <a:defRPr sz="573" b="1"/>
            </a:lvl5pPr>
            <a:lvl6pPr marL="818594" indent="0">
              <a:buNone/>
              <a:defRPr sz="573" b="1"/>
            </a:lvl6pPr>
            <a:lvl7pPr marL="982312" indent="0">
              <a:buNone/>
              <a:defRPr sz="573" b="1"/>
            </a:lvl7pPr>
            <a:lvl8pPr marL="1146032" indent="0">
              <a:buNone/>
              <a:defRPr sz="573" b="1"/>
            </a:lvl8pPr>
            <a:lvl9pPr marL="1309750" indent="0">
              <a:buNone/>
              <a:defRPr sz="57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2D10023-D3B1-1849-A135-F34E1B8E2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4293" y="1311685"/>
            <a:ext cx="3527174" cy="192929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6BA7B57-C7E9-B345-9DE2-5765964DD2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20886" y="880276"/>
            <a:ext cx="3544545" cy="431409"/>
          </a:xfrm>
        </p:spPr>
        <p:txBody>
          <a:bodyPr anchor="b"/>
          <a:lstStyle>
            <a:lvl1pPr marL="0" indent="0">
              <a:buNone/>
              <a:defRPr sz="859" b="1"/>
            </a:lvl1pPr>
            <a:lvl2pPr marL="163719" indent="0">
              <a:buNone/>
              <a:defRPr sz="716" b="1"/>
            </a:lvl2pPr>
            <a:lvl3pPr marL="327437" indent="0">
              <a:buNone/>
              <a:defRPr sz="645" b="1"/>
            </a:lvl3pPr>
            <a:lvl4pPr marL="491156" indent="0">
              <a:buNone/>
              <a:defRPr sz="573" b="1"/>
            </a:lvl4pPr>
            <a:lvl5pPr marL="654875" indent="0">
              <a:buNone/>
              <a:defRPr sz="573" b="1"/>
            </a:lvl5pPr>
            <a:lvl6pPr marL="818594" indent="0">
              <a:buNone/>
              <a:defRPr sz="573" b="1"/>
            </a:lvl6pPr>
            <a:lvl7pPr marL="982312" indent="0">
              <a:buNone/>
              <a:defRPr sz="573" b="1"/>
            </a:lvl7pPr>
            <a:lvl8pPr marL="1146032" indent="0">
              <a:buNone/>
              <a:defRPr sz="573" b="1"/>
            </a:lvl8pPr>
            <a:lvl9pPr marL="1309750" indent="0">
              <a:buNone/>
              <a:defRPr sz="57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CCB45BE-7F22-9849-8396-8F4726240D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20886" y="1311685"/>
            <a:ext cx="3544545" cy="192929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1ECB3C-44FD-B74A-BD6B-E27461761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B7312-2847-9C43-82BD-9DDF28044FC5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1BF8A1F-BBCD-934D-9C46-23228D70A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6F1FC28-8366-B747-A2FA-9BB0FD038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BD989-9F0F-A244-A2E6-560975DF1A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7785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715E90-FC75-324F-BEF9-D49398D5A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E359E47-5808-544E-8680-C4E3AEEAF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B7312-2847-9C43-82BD-9DDF28044FC5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2605F24-EFCF-4744-9386-11B245A58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F797C4D-2202-584D-BCC8-21D7BF9E2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BD989-9F0F-A244-A2E6-560975DF1A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8192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1163C0D-5301-D849-BE2F-9CAA29A6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B7312-2847-9C43-82BD-9DDF28044FC5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E69EF54-CC21-394F-A830-D5E5657AD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D86B013-96B3-3A46-8201-BD6702EEB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BD989-9F0F-A244-A2E6-560975DF1A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7386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DDA4ED-A625-3E41-8B39-218F68633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239395"/>
            <a:ext cx="2689077" cy="837883"/>
          </a:xfrm>
        </p:spPr>
        <p:txBody>
          <a:bodyPr anchor="b"/>
          <a:lstStyle>
            <a:lvl1pPr>
              <a:defRPr sz="1146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80806A-4C56-C649-AECD-490FC068A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4546" y="517028"/>
            <a:ext cx="4220885" cy="2551884"/>
          </a:xfrm>
        </p:spPr>
        <p:txBody>
          <a:bodyPr/>
          <a:lstStyle>
            <a:lvl1pPr>
              <a:defRPr sz="1146"/>
            </a:lvl1pPr>
            <a:lvl2pPr>
              <a:defRPr sz="1003"/>
            </a:lvl2pPr>
            <a:lvl3pPr>
              <a:defRPr sz="859"/>
            </a:lvl3pPr>
            <a:lvl4pPr>
              <a:defRPr sz="716"/>
            </a:lvl4pPr>
            <a:lvl5pPr>
              <a:defRPr sz="716"/>
            </a:lvl5pPr>
            <a:lvl6pPr>
              <a:defRPr sz="716"/>
            </a:lvl6pPr>
            <a:lvl7pPr>
              <a:defRPr sz="716"/>
            </a:lvl7pPr>
            <a:lvl8pPr>
              <a:defRPr sz="716"/>
            </a:lvl8pPr>
            <a:lvl9pPr>
              <a:defRPr sz="716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BAB3428-E1C9-E34B-8E3D-38A926891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4294" y="1077277"/>
            <a:ext cx="2689077" cy="1995790"/>
          </a:xfrm>
        </p:spPr>
        <p:txBody>
          <a:bodyPr/>
          <a:lstStyle>
            <a:lvl1pPr marL="0" indent="0">
              <a:buNone/>
              <a:defRPr sz="573"/>
            </a:lvl1pPr>
            <a:lvl2pPr marL="163719" indent="0">
              <a:buNone/>
              <a:defRPr sz="501"/>
            </a:lvl2pPr>
            <a:lvl3pPr marL="327437" indent="0">
              <a:buNone/>
              <a:defRPr sz="430"/>
            </a:lvl3pPr>
            <a:lvl4pPr marL="491156" indent="0">
              <a:buNone/>
              <a:defRPr sz="358"/>
            </a:lvl4pPr>
            <a:lvl5pPr marL="654875" indent="0">
              <a:buNone/>
              <a:defRPr sz="358"/>
            </a:lvl5pPr>
            <a:lvl6pPr marL="818594" indent="0">
              <a:buNone/>
              <a:defRPr sz="358"/>
            </a:lvl6pPr>
            <a:lvl7pPr marL="982312" indent="0">
              <a:buNone/>
              <a:defRPr sz="358"/>
            </a:lvl7pPr>
            <a:lvl8pPr marL="1146032" indent="0">
              <a:buNone/>
              <a:defRPr sz="358"/>
            </a:lvl8pPr>
            <a:lvl9pPr marL="1309750" indent="0">
              <a:buNone/>
              <a:defRPr sz="358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F8BC169-FAE2-4F43-8E1C-C60C697E9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B7312-2847-9C43-82BD-9DDF28044FC5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0C7032-5258-1649-9566-494D9F6D4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12D9DC8-1B1A-894F-BD07-726E81319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BD989-9F0F-A244-A2E6-560975DF1A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0408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ACF186-D234-9549-933E-471F7A91C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239395"/>
            <a:ext cx="2689077" cy="837883"/>
          </a:xfrm>
        </p:spPr>
        <p:txBody>
          <a:bodyPr anchor="b"/>
          <a:lstStyle>
            <a:lvl1pPr>
              <a:defRPr sz="1146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B8DE63F-716F-934C-8D6E-8C3DCA1EC4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544546" y="517028"/>
            <a:ext cx="4220885" cy="2551884"/>
          </a:xfrm>
        </p:spPr>
        <p:txBody>
          <a:bodyPr/>
          <a:lstStyle>
            <a:lvl1pPr marL="0" indent="0">
              <a:buNone/>
              <a:defRPr sz="1146"/>
            </a:lvl1pPr>
            <a:lvl2pPr marL="163719" indent="0">
              <a:buNone/>
              <a:defRPr sz="1003"/>
            </a:lvl2pPr>
            <a:lvl3pPr marL="327437" indent="0">
              <a:buNone/>
              <a:defRPr sz="859"/>
            </a:lvl3pPr>
            <a:lvl4pPr marL="491156" indent="0">
              <a:buNone/>
              <a:defRPr sz="716"/>
            </a:lvl4pPr>
            <a:lvl5pPr marL="654875" indent="0">
              <a:buNone/>
              <a:defRPr sz="716"/>
            </a:lvl5pPr>
            <a:lvl6pPr marL="818594" indent="0">
              <a:buNone/>
              <a:defRPr sz="716"/>
            </a:lvl6pPr>
            <a:lvl7pPr marL="982312" indent="0">
              <a:buNone/>
              <a:defRPr sz="716"/>
            </a:lvl7pPr>
            <a:lvl8pPr marL="1146032" indent="0">
              <a:buNone/>
              <a:defRPr sz="716"/>
            </a:lvl8pPr>
            <a:lvl9pPr marL="1309750" indent="0">
              <a:buNone/>
              <a:defRPr sz="716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0C60899-EE2E-8B40-8F4B-D897DAEF0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4294" y="1077277"/>
            <a:ext cx="2689077" cy="1995790"/>
          </a:xfrm>
        </p:spPr>
        <p:txBody>
          <a:bodyPr/>
          <a:lstStyle>
            <a:lvl1pPr marL="0" indent="0">
              <a:buNone/>
              <a:defRPr sz="573"/>
            </a:lvl1pPr>
            <a:lvl2pPr marL="163719" indent="0">
              <a:buNone/>
              <a:defRPr sz="501"/>
            </a:lvl2pPr>
            <a:lvl3pPr marL="327437" indent="0">
              <a:buNone/>
              <a:defRPr sz="430"/>
            </a:lvl3pPr>
            <a:lvl4pPr marL="491156" indent="0">
              <a:buNone/>
              <a:defRPr sz="358"/>
            </a:lvl4pPr>
            <a:lvl5pPr marL="654875" indent="0">
              <a:buNone/>
              <a:defRPr sz="358"/>
            </a:lvl5pPr>
            <a:lvl6pPr marL="818594" indent="0">
              <a:buNone/>
              <a:defRPr sz="358"/>
            </a:lvl6pPr>
            <a:lvl7pPr marL="982312" indent="0">
              <a:buNone/>
              <a:defRPr sz="358"/>
            </a:lvl7pPr>
            <a:lvl8pPr marL="1146032" indent="0">
              <a:buNone/>
              <a:defRPr sz="358"/>
            </a:lvl8pPr>
            <a:lvl9pPr marL="1309750" indent="0">
              <a:buNone/>
              <a:defRPr sz="358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32CFEB3-03AB-234E-9E0A-FDD173E3A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B7312-2847-9C43-82BD-9DDF28044FC5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6C2CEB-2E7A-F742-8D64-CF2357E0B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7DAC685-6CF0-244E-92B7-C114C50E4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BD989-9F0F-A244-A2E6-560975DF1A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939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D4EF21D-6F0B-E445-B127-7B865D4B8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208" y="191184"/>
            <a:ext cx="7191137" cy="694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9AD4B3-995E-3A48-8C90-6DECD39EE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208" y="955917"/>
            <a:ext cx="7191137" cy="2278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484ACB-78C6-9045-A5F6-6905388EBF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73207" y="3328256"/>
            <a:ext cx="1875949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B7312-2847-9C43-82BD-9DDF28044FC5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EBF1DA-3EAB-CB43-8B33-C486DD34F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61815" y="3328256"/>
            <a:ext cx="2813923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224A81-539B-7A42-8A8B-1C8F7DEF52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88396" y="3328256"/>
            <a:ext cx="1875949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BD989-9F0F-A244-A2E6-560975DF1A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7401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27437" rtl="0" eaLnBrk="1" latinLnBrk="0" hangingPunct="1">
        <a:lnSpc>
          <a:spcPct val="90000"/>
        </a:lnSpc>
        <a:spcBef>
          <a:spcPct val="0"/>
        </a:spcBef>
        <a:buNone/>
        <a:defRPr sz="157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860" indent="-81860" algn="l" defTabSz="327437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sz="1003" kern="1200">
          <a:solidFill>
            <a:schemeClr val="tx1"/>
          </a:solidFill>
          <a:latin typeface="+mn-lt"/>
          <a:ea typeface="+mn-ea"/>
          <a:cs typeface="+mn-cs"/>
        </a:defRPr>
      </a:lvl1pPr>
      <a:lvl2pPr marL="245578" indent="-81860" algn="l" defTabSz="327437" rtl="0" eaLnBrk="1" latinLnBrk="0" hangingPunct="1">
        <a:lnSpc>
          <a:spcPct val="90000"/>
        </a:lnSpc>
        <a:spcBef>
          <a:spcPts val="179"/>
        </a:spcBef>
        <a:buFont typeface="Arial" panose="020B0604020202020204" pitchFamily="34" charset="0"/>
        <a:buChar char="•"/>
        <a:defRPr sz="859" kern="1200">
          <a:solidFill>
            <a:schemeClr val="tx1"/>
          </a:solidFill>
          <a:latin typeface="+mn-lt"/>
          <a:ea typeface="+mn-ea"/>
          <a:cs typeface="+mn-cs"/>
        </a:defRPr>
      </a:lvl2pPr>
      <a:lvl3pPr marL="409297" indent="-81860" algn="l" defTabSz="327437" rtl="0" eaLnBrk="1" latinLnBrk="0" hangingPunct="1">
        <a:lnSpc>
          <a:spcPct val="90000"/>
        </a:lnSpc>
        <a:spcBef>
          <a:spcPts val="179"/>
        </a:spcBef>
        <a:buFont typeface="Arial" panose="020B0604020202020204" pitchFamily="34" charset="0"/>
        <a:buChar char="•"/>
        <a:defRPr sz="716" kern="1200">
          <a:solidFill>
            <a:schemeClr val="tx1"/>
          </a:solidFill>
          <a:latin typeface="+mn-lt"/>
          <a:ea typeface="+mn-ea"/>
          <a:cs typeface="+mn-cs"/>
        </a:defRPr>
      </a:lvl3pPr>
      <a:lvl4pPr marL="573016" indent="-81860" algn="l" defTabSz="327437" rtl="0" eaLnBrk="1" latinLnBrk="0" hangingPunct="1">
        <a:lnSpc>
          <a:spcPct val="90000"/>
        </a:lnSpc>
        <a:spcBef>
          <a:spcPts val="179"/>
        </a:spcBef>
        <a:buFont typeface="Arial" panose="020B0604020202020204" pitchFamily="34" charset="0"/>
        <a:buChar char="•"/>
        <a:defRPr sz="645" kern="1200">
          <a:solidFill>
            <a:schemeClr val="tx1"/>
          </a:solidFill>
          <a:latin typeface="+mn-lt"/>
          <a:ea typeface="+mn-ea"/>
          <a:cs typeface="+mn-cs"/>
        </a:defRPr>
      </a:lvl4pPr>
      <a:lvl5pPr marL="736735" indent="-81860" algn="l" defTabSz="327437" rtl="0" eaLnBrk="1" latinLnBrk="0" hangingPunct="1">
        <a:lnSpc>
          <a:spcPct val="90000"/>
        </a:lnSpc>
        <a:spcBef>
          <a:spcPts val="179"/>
        </a:spcBef>
        <a:buFont typeface="Arial" panose="020B0604020202020204" pitchFamily="34" charset="0"/>
        <a:buChar char="•"/>
        <a:defRPr sz="645" kern="1200">
          <a:solidFill>
            <a:schemeClr val="tx1"/>
          </a:solidFill>
          <a:latin typeface="+mn-lt"/>
          <a:ea typeface="+mn-ea"/>
          <a:cs typeface="+mn-cs"/>
        </a:defRPr>
      </a:lvl5pPr>
      <a:lvl6pPr marL="900453" indent="-81860" algn="l" defTabSz="327437" rtl="0" eaLnBrk="1" latinLnBrk="0" hangingPunct="1">
        <a:lnSpc>
          <a:spcPct val="90000"/>
        </a:lnSpc>
        <a:spcBef>
          <a:spcPts val="179"/>
        </a:spcBef>
        <a:buFont typeface="Arial" panose="020B0604020202020204" pitchFamily="34" charset="0"/>
        <a:buChar char="•"/>
        <a:defRPr sz="645" kern="1200">
          <a:solidFill>
            <a:schemeClr val="tx1"/>
          </a:solidFill>
          <a:latin typeface="+mn-lt"/>
          <a:ea typeface="+mn-ea"/>
          <a:cs typeface="+mn-cs"/>
        </a:defRPr>
      </a:lvl6pPr>
      <a:lvl7pPr marL="1064172" indent="-81860" algn="l" defTabSz="327437" rtl="0" eaLnBrk="1" latinLnBrk="0" hangingPunct="1">
        <a:lnSpc>
          <a:spcPct val="90000"/>
        </a:lnSpc>
        <a:spcBef>
          <a:spcPts val="179"/>
        </a:spcBef>
        <a:buFont typeface="Arial" panose="020B0604020202020204" pitchFamily="34" charset="0"/>
        <a:buChar char="•"/>
        <a:defRPr sz="645" kern="1200">
          <a:solidFill>
            <a:schemeClr val="tx1"/>
          </a:solidFill>
          <a:latin typeface="+mn-lt"/>
          <a:ea typeface="+mn-ea"/>
          <a:cs typeface="+mn-cs"/>
        </a:defRPr>
      </a:lvl7pPr>
      <a:lvl8pPr marL="1227891" indent="-81860" algn="l" defTabSz="327437" rtl="0" eaLnBrk="1" latinLnBrk="0" hangingPunct="1">
        <a:lnSpc>
          <a:spcPct val="90000"/>
        </a:lnSpc>
        <a:spcBef>
          <a:spcPts val="179"/>
        </a:spcBef>
        <a:buFont typeface="Arial" panose="020B0604020202020204" pitchFamily="34" charset="0"/>
        <a:buChar char="•"/>
        <a:defRPr sz="645" kern="1200">
          <a:solidFill>
            <a:schemeClr val="tx1"/>
          </a:solidFill>
          <a:latin typeface="+mn-lt"/>
          <a:ea typeface="+mn-ea"/>
          <a:cs typeface="+mn-cs"/>
        </a:defRPr>
      </a:lvl8pPr>
      <a:lvl9pPr marL="1391609" indent="-81860" algn="l" defTabSz="327437" rtl="0" eaLnBrk="1" latinLnBrk="0" hangingPunct="1">
        <a:lnSpc>
          <a:spcPct val="90000"/>
        </a:lnSpc>
        <a:spcBef>
          <a:spcPts val="179"/>
        </a:spcBef>
        <a:buFont typeface="Arial" panose="020B0604020202020204" pitchFamily="34" charset="0"/>
        <a:buChar char="•"/>
        <a:defRPr sz="6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327437" rtl="0" eaLnBrk="1" latinLnBrk="0" hangingPunct="1">
        <a:defRPr sz="645" kern="1200">
          <a:solidFill>
            <a:schemeClr val="tx1"/>
          </a:solidFill>
          <a:latin typeface="+mn-lt"/>
          <a:ea typeface="+mn-ea"/>
          <a:cs typeface="+mn-cs"/>
        </a:defRPr>
      </a:lvl1pPr>
      <a:lvl2pPr marL="163719" algn="l" defTabSz="327437" rtl="0" eaLnBrk="1" latinLnBrk="0" hangingPunct="1">
        <a:defRPr sz="645" kern="1200">
          <a:solidFill>
            <a:schemeClr val="tx1"/>
          </a:solidFill>
          <a:latin typeface="+mn-lt"/>
          <a:ea typeface="+mn-ea"/>
          <a:cs typeface="+mn-cs"/>
        </a:defRPr>
      </a:lvl2pPr>
      <a:lvl3pPr marL="327437" algn="l" defTabSz="327437" rtl="0" eaLnBrk="1" latinLnBrk="0" hangingPunct="1">
        <a:defRPr sz="645" kern="1200">
          <a:solidFill>
            <a:schemeClr val="tx1"/>
          </a:solidFill>
          <a:latin typeface="+mn-lt"/>
          <a:ea typeface="+mn-ea"/>
          <a:cs typeface="+mn-cs"/>
        </a:defRPr>
      </a:lvl3pPr>
      <a:lvl4pPr marL="491156" algn="l" defTabSz="327437" rtl="0" eaLnBrk="1" latinLnBrk="0" hangingPunct="1">
        <a:defRPr sz="645" kern="1200">
          <a:solidFill>
            <a:schemeClr val="tx1"/>
          </a:solidFill>
          <a:latin typeface="+mn-lt"/>
          <a:ea typeface="+mn-ea"/>
          <a:cs typeface="+mn-cs"/>
        </a:defRPr>
      </a:lvl4pPr>
      <a:lvl5pPr marL="654875" algn="l" defTabSz="327437" rtl="0" eaLnBrk="1" latinLnBrk="0" hangingPunct="1">
        <a:defRPr sz="645" kern="1200">
          <a:solidFill>
            <a:schemeClr val="tx1"/>
          </a:solidFill>
          <a:latin typeface="+mn-lt"/>
          <a:ea typeface="+mn-ea"/>
          <a:cs typeface="+mn-cs"/>
        </a:defRPr>
      </a:lvl5pPr>
      <a:lvl6pPr marL="818594" algn="l" defTabSz="327437" rtl="0" eaLnBrk="1" latinLnBrk="0" hangingPunct="1">
        <a:defRPr sz="645" kern="1200">
          <a:solidFill>
            <a:schemeClr val="tx1"/>
          </a:solidFill>
          <a:latin typeface="+mn-lt"/>
          <a:ea typeface="+mn-ea"/>
          <a:cs typeface="+mn-cs"/>
        </a:defRPr>
      </a:lvl6pPr>
      <a:lvl7pPr marL="982312" algn="l" defTabSz="327437" rtl="0" eaLnBrk="1" latinLnBrk="0" hangingPunct="1">
        <a:defRPr sz="645" kern="1200">
          <a:solidFill>
            <a:schemeClr val="tx1"/>
          </a:solidFill>
          <a:latin typeface="+mn-lt"/>
          <a:ea typeface="+mn-ea"/>
          <a:cs typeface="+mn-cs"/>
        </a:defRPr>
      </a:lvl7pPr>
      <a:lvl8pPr marL="1146032" algn="l" defTabSz="327437" rtl="0" eaLnBrk="1" latinLnBrk="0" hangingPunct="1">
        <a:defRPr sz="645" kern="1200">
          <a:solidFill>
            <a:schemeClr val="tx1"/>
          </a:solidFill>
          <a:latin typeface="+mn-lt"/>
          <a:ea typeface="+mn-ea"/>
          <a:cs typeface="+mn-cs"/>
        </a:defRPr>
      </a:lvl8pPr>
      <a:lvl9pPr marL="1309750" algn="l" defTabSz="327437" rtl="0" eaLnBrk="1" latinLnBrk="0" hangingPunct="1">
        <a:defRPr sz="6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24050F59-D797-5A42-BBBA-A34C39F085A0}"/>
              </a:ext>
            </a:extLst>
          </p:cNvPr>
          <p:cNvGrpSpPr/>
          <p:nvPr/>
        </p:nvGrpSpPr>
        <p:grpSpPr>
          <a:xfrm>
            <a:off x="0" y="0"/>
            <a:ext cx="8337721" cy="3590240"/>
            <a:chOff x="410743" y="1721227"/>
            <a:chExt cx="8337721" cy="3590240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7E566900-C8E8-F845-8130-866E5127F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743" y="1855083"/>
              <a:ext cx="3456384" cy="3456384"/>
            </a:xfrm>
            <a:prstGeom prst="rect">
              <a:avLst/>
            </a:prstGeom>
          </p:spPr>
        </p:pic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B4690DB0-C5F5-F647-8D3B-0D3E0963C515}"/>
                </a:ext>
              </a:extLst>
            </p:cNvPr>
            <p:cNvSpPr txBox="1"/>
            <p:nvPr/>
          </p:nvSpPr>
          <p:spPr>
            <a:xfrm>
              <a:off x="3707904" y="1721227"/>
              <a:ext cx="5040560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500" b="1" dirty="0">
                  <a:solidFill>
                    <a:schemeClr val="accent2"/>
                  </a:solidFill>
                  <a:latin typeface="+mn-lt"/>
                </a:rPr>
                <a:t>SEC 101</a:t>
              </a:r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9025C8D4-5D36-0C4D-B10D-0B9F2402606D}"/>
                </a:ext>
              </a:extLst>
            </p:cNvPr>
            <p:cNvSpPr txBox="1"/>
            <p:nvPr/>
          </p:nvSpPr>
          <p:spPr>
            <a:xfrm>
              <a:off x="2843808" y="3169904"/>
              <a:ext cx="565402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dirty="0">
                  <a:latin typeface="+mn-lt"/>
                </a:rPr>
                <a:t>Analyse de risques</a:t>
              </a:r>
            </a:p>
            <a:p>
              <a:pPr algn="r"/>
              <a:r>
                <a:rPr lang="fr-FR" dirty="0">
                  <a:latin typeface="+mn-lt"/>
                </a:rPr>
                <a:t>Politiques et architectures de sécurité  </a:t>
              </a:r>
            </a:p>
            <a:p>
              <a:pPr algn="r"/>
              <a:r>
                <a:rPr lang="fr-FR" dirty="0">
                  <a:latin typeface="+mn-lt"/>
                </a:rPr>
                <a:t>Sécurité opérationnelle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431716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rgbClr val="141414"/>
      </a:dk1>
      <a:lt1>
        <a:sysClr val="window" lastClr="FFFFFF"/>
      </a:lt1>
      <a:dk2>
        <a:srgbClr val="323232"/>
      </a:dk2>
      <a:lt2>
        <a:srgbClr val="E7E6E6"/>
      </a:lt2>
      <a:accent1>
        <a:srgbClr val="FF8000"/>
      </a:accent1>
      <a:accent2>
        <a:srgbClr val="A00000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Macintosh PowerPoint</Application>
  <PresentationFormat>Personnalisé</PresentationFormat>
  <Paragraphs>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DUPUIS Eric</dc:creator>
  <cp:lastModifiedBy>DUPUIS Eric</cp:lastModifiedBy>
  <cp:revision>1</cp:revision>
  <dcterms:created xsi:type="dcterms:W3CDTF">2021-10-05T16:30:34Z</dcterms:created>
  <dcterms:modified xsi:type="dcterms:W3CDTF">2021-10-05T16:30:35Z</dcterms:modified>
</cp:coreProperties>
</file>