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80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0"/>
    <p:restoredTop sz="95018"/>
  </p:normalViewPr>
  <p:slideViewPr>
    <p:cSldViewPr snapToGrid="0" snapToObjects="1">
      <p:cViewPr varScale="1">
        <p:scale>
          <a:sx n="214" d="100"/>
          <a:sy n="214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0861-65CF-C145-B361-A4960C46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16EA6-E15F-664A-9D6A-881F81B8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F26ED-69C1-AE44-B274-C0DF08F8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4755B-C2E5-1642-91F2-7FAC3FF3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59D68-A69F-E446-864E-1C9394B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4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3B3B4-4DE3-D94F-BD51-D4BD7872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037F4-5BFA-E348-88D2-D7D0786F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98240-7416-B54D-A37A-36A0268C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D8F4B-4BCA-C44E-9205-05A0B5DD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C1470-1E8A-8A41-8637-DA3BB42F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5B37DE-88F1-A544-BEAC-545512A1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2092EB-883E-1B4D-A0EB-716DE738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2DC72-9435-5947-A017-FE2E080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32A75-0226-094C-9957-E990B22A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36D4E-4C4D-1A4D-B2F7-B5B89E79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72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8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24F4F-6542-464A-AB22-6772BEA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3D31E-79E4-154A-B6AC-AB9E0407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8260F-E72F-0347-B565-9C07AEF9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2BF153-9237-3A42-AA25-5C79CD7A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B6212-CEB9-D340-941A-23B01C7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84F7-057B-B147-A6DA-26D7B887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5E7D1-EA4F-EE4F-9FB7-F4A16DED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27CEFD-254C-EB47-868D-D89F3198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D528F-3867-784F-8ED7-789B3CD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24A29-4188-2740-8D35-4F04EE71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25599-F080-D344-BB54-AE2A584E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E323E-A16C-C440-A31A-F101D6B4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3F645-F2B4-2541-9CFE-0F51BAC41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46EB2-84F4-8D49-8446-19CDF647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E3E3B-3806-AE42-ACAC-B584E35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9AD5DC-BEF5-7447-8DDD-4FE396E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137D-6C31-3445-A575-C9742CDD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AB0BAC-E96D-CF4B-8B57-3AD20765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7D9C3-B875-CA4A-B4BD-DB2B82D0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AFBD3A-B301-7C41-B6F0-BB74CC6B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553E4F-86F4-D643-BF29-A50B73B0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6A22D-152D-CC48-9CAF-5B5853D3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C63A7F-762B-1A44-B019-FC27CE5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CD91DF-066D-3543-B4A9-88FD3A75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4A031-583B-5245-B8EE-4943652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0506C3-367F-9C43-A32E-F46108AF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534773-2C0C-5A4A-8755-ED3B66A3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9D8BA-A7F8-544F-A9B1-54F0A0C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7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057F5B-064B-934F-940C-42941FA1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40AF62-5435-4C4B-95A7-760ADD8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3BD6D-CD46-F940-877C-F23E7573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78EA7-0CEC-7949-A641-09E8521A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2E151-4DF3-CA43-A80F-C7FEBF92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95BD0B-4794-3A47-A335-023F31F4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BF118-0FF7-5647-85B1-C2C0DCA8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61E20-371F-0447-910C-D1694E33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FB8843-08B6-2447-BC06-ED2D5B8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7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CC3BB-56D0-9540-A07A-DE2DF500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673D5F-8070-EE48-81BC-0125B6642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AC013-4057-114F-A8E7-8399728C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FDC8CF-9CC2-A94A-81B1-9D291798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E5F296-4580-0C48-9082-585A7D57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F9088-7A88-194A-8F51-396C72E2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71DD88-94B5-844C-B400-C0E914E4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007DE-2EDE-AE4E-AA0B-5036545C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9267D-628B-0042-A3BB-7570D13A1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EBDC-21BA-134F-A22D-3E3D6B6B468F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33943-49A0-1E43-BA16-A44C56076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336C9-6B80-DF45-BF68-46989E518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3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EF53E-0553-9548-B62B-C319A9695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Icon</a:t>
            </a:r>
            <a:r>
              <a:rPr lang="fr-FR" dirty="0"/>
              <a:t> Security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895ED-CF85-C84B-9C90-CAC1A5EAA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7BDC9-85FA-284D-A8A5-DACA9B8CF14F}"/>
              </a:ext>
            </a:extLst>
          </p:cNvPr>
          <p:cNvSpPr txBox="1"/>
          <p:nvPr/>
        </p:nvSpPr>
        <p:spPr>
          <a:xfrm>
            <a:off x="618565" y="28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3F6B45-0AB3-0A46-8F33-84C2EBD2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005064"/>
            <a:ext cx="1905000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72D8EA-F5E7-914B-AB99-7199B240C7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771161"/>
            <a:ext cx="1905000" cy="190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650C15-79EC-384E-BC03-C50081EBB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4" y="902458"/>
            <a:ext cx="1905000" cy="190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8A0FAB-8E0A-5C4F-8F55-891EF7B94F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93" y="3317958"/>
            <a:ext cx="1905000" cy="1905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AA43F6-7425-A242-B669-D767E15FDFC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37" y="8396404"/>
            <a:ext cx="1905000" cy="1905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5FFA09F-97A1-9049-BB3C-126DCA2D65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929" y="8232290"/>
            <a:ext cx="1905000" cy="1905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026A66A-FE11-8D43-A9BD-642EF4D5E3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133" y="5024988"/>
            <a:ext cx="1905000" cy="1905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B13260-D446-5445-AAB4-B90C4254E91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6672" y="7188451"/>
            <a:ext cx="1905000" cy="1905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6CB196E-F377-C748-9D97-07B9348D6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1920" y="3473378"/>
            <a:ext cx="1905000" cy="1905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45C823D-437F-B545-AEAB-E4DDB9088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5929" y="6669227"/>
            <a:ext cx="1905000" cy="1905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C259D46-647E-A145-9635-F84708AE9FE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154" y="2129838"/>
            <a:ext cx="1905000" cy="1905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35960A8-28D8-C34A-876C-22154A1A3F3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789" y="6218696"/>
            <a:ext cx="1905000" cy="1905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4E2DAF2-40F5-184A-A370-B3ECF60FFE5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874" y="5054236"/>
            <a:ext cx="1905000" cy="1905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A61B027-AB76-1E4D-B38A-D66E0A706A5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1111" y="7853750"/>
            <a:ext cx="1905000" cy="1905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25F23AF6-30EE-D546-B434-E5135E972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373" y="1770657"/>
            <a:ext cx="1905000" cy="1905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446D3B3-D082-0549-BE2B-C2AC7C75E05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6769" y="3943614"/>
            <a:ext cx="1905000" cy="19050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905A813-798C-AB41-BABF-5A887CAEB82A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6326" y="2912168"/>
            <a:ext cx="1905000" cy="1905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2AD3019-697F-6844-9B73-34FECB7DD1AA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671" y="1801546"/>
            <a:ext cx="1905000" cy="1905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C65933B3-1D81-B944-9DC5-F2F5026D4D0F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2475" y="5705707"/>
            <a:ext cx="1905000" cy="19050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17145A7F-F291-2F4B-BC1C-AA30084AA5E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2142" y="7222468"/>
            <a:ext cx="1905000" cy="19050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8DF7059-DB1A-E44F-9B29-3C75E6AEFE8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2730" y="4933838"/>
            <a:ext cx="1905000" cy="1905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41F64CA-79E7-AE41-8D2E-FE001BBE12ED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739" y="3619912"/>
            <a:ext cx="1905000" cy="1905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6AF5ECB-B154-8946-972D-D1B43D840BB1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2716" y="2760881"/>
            <a:ext cx="1905000" cy="19050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3D96E7E-D74E-B248-B5DA-57F030EBDB85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88" y="5565712"/>
            <a:ext cx="1905000" cy="1905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E64C4F6-1513-C44A-93D7-E352836EB924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52" y="7987818"/>
            <a:ext cx="1905000" cy="19050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80101B81-B2BC-764A-8747-975D238BA892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54" y="8175801"/>
            <a:ext cx="1905000" cy="19050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275F21D-6DB9-B64C-A465-AEB9651FA3DC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000" y="8275361"/>
            <a:ext cx="1905000" cy="19050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1AA4BFE-E63F-6C4B-90A4-95657F17065D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385" y="1531767"/>
            <a:ext cx="1905000" cy="1905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9B0E1D3-6B2F-E845-9F62-FA20E228E1EA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29" y="6028346"/>
            <a:ext cx="1905000" cy="190500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CA44C8B5-946A-4F44-B6B9-77F851A0CE7D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1" y="2402364"/>
            <a:ext cx="1905000" cy="19050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10240577-7459-9849-975B-96806F37A835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81" y="3633801"/>
            <a:ext cx="1905000" cy="1905000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C2A1F47C-6D79-5747-9BA0-93F03A9CF685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19" y="3028838"/>
            <a:ext cx="1905000" cy="190500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044519FD-6BAF-DF4B-96AC-EA2986FD2FDE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00" y="5264122"/>
            <a:ext cx="1905000" cy="190500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3FB9594-5F0F-7A49-BC2A-68F67C2EB22F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82" y="2880743"/>
            <a:ext cx="1905000" cy="1905000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A8262E18-4A80-7546-B507-2C36F7337E51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30" y="7932827"/>
            <a:ext cx="1905000" cy="190500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6954354-1C43-A745-9250-AC4F1D0725FC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4911" y="6321406"/>
            <a:ext cx="1905000" cy="190500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D87A06CF-42B6-014D-B726-74779A3B9704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9" y="1623036"/>
            <a:ext cx="1905000" cy="1905000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902B665-AEEE-E546-9354-04FCA18789D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" y="2833347"/>
            <a:ext cx="1905000" cy="1905000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9201B55-6B62-6942-8B99-B76D3231300D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55" y="4679168"/>
            <a:ext cx="1905000" cy="1905000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8FE991C2-43F0-0A41-B0CA-BC3505AA050D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818" y="7851302"/>
            <a:ext cx="1905000" cy="1905000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712FE76-BFE6-1249-9081-8992BB2CA4F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4" y="7799265"/>
            <a:ext cx="1905000" cy="19050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2A0F370-C82C-844F-B6BF-D5CE640ADFB5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3" y="7902583"/>
            <a:ext cx="1905000" cy="1905000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6D0BEB1A-340C-A94D-A0DE-3DDB88F5A05D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10" y="7894244"/>
            <a:ext cx="1905000" cy="1905000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57B71EE-045F-3544-92F1-68716A3F26A0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31" y="7246288"/>
            <a:ext cx="1905000" cy="1905000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AC77699-4D7A-A349-A37D-06061561D19F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63" y="6357640"/>
            <a:ext cx="1905000" cy="1905000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95E5900D-A0FC-D349-8E0E-525E3304FCD2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88" y="7440542"/>
            <a:ext cx="1905000" cy="1905000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9E284D63-79D3-7846-8947-06E64C25372F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678" y="7310140"/>
            <a:ext cx="1905000" cy="19050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2325BE2B-931E-5148-AAF4-9F5B8893BED0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86" y="6626868"/>
            <a:ext cx="1905000" cy="1905000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7CA1EB5C-7618-6342-AC7B-E301B5A5FFD2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29" y="3000851"/>
            <a:ext cx="1905000" cy="1905000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B99CA3AB-ACE2-1C43-B202-572EE8DBD02E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7" y="7409444"/>
            <a:ext cx="1905000" cy="190500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DFA967EE-B7AF-F943-A38D-4491D4F52354}"/>
              </a:ext>
            </a:extLst>
          </p:cNvPr>
          <p:cNvPicPr>
            <a:picLocks noChangeAspect="1"/>
          </p:cNvPicPr>
          <p:nvPr/>
        </p:nvPicPr>
        <p:blipFill>
          <a:blip r:embed="rId5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773" y="8010512"/>
            <a:ext cx="1905000" cy="1905000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C997B693-45BB-0B49-953B-57A362C33715}"/>
              </a:ext>
            </a:extLst>
          </p:cNvPr>
          <p:cNvPicPr>
            <a:picLocks noChangeAspect="1"/>
          </p:cNvPicPr>
          <p:nvPr/>
        </p:nvPicPr>
        <p:blipFill>
          <a:blip r:embed="rId5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835" y="6980846"/>
            <a:ext cx="1905000" cy="190500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50FEF20C-BC34-E848-BB9B-CCD3B464DD5D}"/>
              </a:ext>
            </a:extLst>
          </p:cNvPr>
          <p:cNvPicPr>
            <a:picLocks noChangeAspect="1"/>
          </p:cNvPicPr>
          <p:nvPr/>
        </p:nvPicPr>
        <p:blipFill>
          <a:blip r:embed="rId5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341" y="5705707"/>
            <a:ext cx="1905000" cy="190500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BA6EDB41-B5B5-6246-A074-487815D26A57}"/>
              </a:ext>
            </a:extLst>
          </p:cNvPr>
          <p:cNvPicPr>
            <a:picLocks noChangeAspect="1"/>
          </p:cNvPicPr>
          <p:nvPr/>
        </p:nvPicPr>
        <p:blipFill>
          <a:blip r:embed="rId5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10" y="6584168"/>
            <a:ext cx="1905000" cy="1905000"/>
          </a:xfrm>
          <a:prstGeom prst="rect">
            <a:avLst/>
          </a:prstGeom>
        </p:spPr>
      </p:pic>
      <p:pic>
        <p:nvPicPr>
          <p:cNvPr id="113" name="Image 112">
            <a:extLst>
              <a:ext uri="{FF2B5EF4-FFF2-40B4-BE49-F238E27FC236}">
                <a16:creationId xmlns:a16="http://schemas.microsoft.com/office/drawing/2014/main" id="{2460D551-A96C-DC4A-A2C3-514873B3FD62}"/>
              </a:ext>
            </a:extLst>
          </p:cNvPr>
          <p:cNvPicPr>
            <a:picLocks noChangeAspect="1"/>
          </p:cNvPicPr>
          <p:nvPr/>
        </p:nvPicPr>
        <p:blipFill>
          <a:blip r:embed="rId5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44" y="7632587"/>
            <a:ext cx="1905000" cy="1905000"/>
          </a:xfrm>
          <a:prstGeom prst="rect">
            <a:avLst/>
          </a:prstGeom>
        </p:spPr>
      </p:pic>
      <p:pic>
        <p:nvPicPr>
          <p:cNvPr id="115" name="Image 114">
            <a:extLst>
              <a:ext uri="{FF2B5EF4-FFF2-40B4-BE49-F238E27FC236}">
                <a16:creationId xmlns:a16="http://schemas.microsoft.com/office/drawing/2014/main" id="{25D8A52D-244D-4B44-8F91-8A102944AE64}"/>
              </a:ext>
            </a:extLst>
          </p:cNvPr>
          <p:cNvPicPr>
            <a:picLocks noChangeAspect="1"/>
          </p:cNvPicPr>
          <p:nvPr/>
        </p:nvPicPr>
        <p:blipFill>
          <a:blip r:embed="rId5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81" y="6626868"/>
            <a:ext cx="1905000" cy="1905000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B1C15BCF-3690-FE41-A5DB-A0CEA04FC0ED}"/>
              </a:ext>
            </a:extLst>
          </p:cNvPr>
          <p:cNvPicPr>
            <a:picLocks noChangeAspect="1"/>
          </p:cNvPicPr>
          <p:nvPr/>
        </p:nvPicPr>
        <p:blipFill>
          <a:blip r:embed="rId5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31" y="6210375"/>
            <a:ext cx="1905000" cy="1905000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063B317E-D212-074F-99BF-CDF4734D3805}"/>
              </a:ext>
            </a:extLst>
          </p:cNvPr>
          <p:cNvPicPr>
            <a:picLocks noChangeAspect="1"/>
          </p:cNvPicPr>
          <p:nvPr/>
        </p:nvPicPr>
        <p:blipFill>
          <a:blip r:embed="rId5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69" y="6436695"/>
            <a:ext cx="1905000" cy="1905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8F446B70-35CD-DD4C-9A8A-394B6E564DA1}"/>
              </a:ext>
            </a:extLst>
          </p:cNvPr>
          <p:cNvPicPr>
            <a:picLocks noChangeAspect="1"/>
          </p:cNvPicPr>
          <p:nvPr/>
        </p:nvPicPr>
        <p:blipFill>
          <a:blip r:embed="rId6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722" y="6093057"/>
            <a:ext cx="1905000" cy="1905000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39A3CEE8-ABC2-BA49-9A64-31ECF967DF12}"/>
              </a:ext>
            </a:extLst>
          </p:cNvPr>
          <p:cNvPicPr>
            <a:picLocks noChangeAspect="1"/>
          </p:cNvPicPr>
          <p:nvPr/>
        </p:nvPicPr>
        <p:blipFill>
          <a:blip r:embed="rId6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215" y="4418803"/>
            <a:ext cx="1905000" cy="1905000"/>
          </a:xfrm>
          <a:prstGeom prst="rect">
            <a:avLst/>
          </a:prstGeom>
        </p:spPr>
      </p:pic>
      <p:pic>
        <p:nvPicPr>
          <p:cNvPr id="125" name="Image 124">
            <a:extLst>
              <a:ext uri="{FF2B5EF4-FFF2-40B4-BE49-F238E27FC236}">
                <a16:creationId xmlns:a16="http://schemas.microsoft.com/office/drawing/2014/main" id="{F6C434D9-3BEF-8948-8C9B-8CE1A357A991}"/>
              </a:ext>
            </a:extLst>
          </p:cNvPr>
          <p:cNvPicPr>
            <a:picLocks noChangeAspect="1"/>
          </p:cNvPicPr>
          <p:nvPr/>
        </p:nvPicPr>
        <p:blipFill>
          <a:blip r:embed="rId6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0" y="1921246"/>
            <a:ext cx="1905000" cy="1905000"/>
          </a:xfrm>
          <a:prstGeom prst="rect">
            <a:avLst/>
          </a:prstGeom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203A99B3-EE31-8447-9F5B-22B231995BF2}"/>
              </a:ext>
            </a:extLst>
          </p:cNvPr>
          <p:cNvPicPr>
            <a:picLocks noChangeAspect="1"/>
          </p:cNvPicPr>
          <p:nvPr/>
        </p:nvPicPr>
        <p:blipFill>
          <a:blip r:embed="rId6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620402"/>
            <a:ext cx="1905000" cy="1905000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37CD920F-71AB-1B49-80CE-06D15724D907}"/>
              </a:ext>
            </a:extLst>
          </p:cNvPr>
          <p:cNvPicPr>
            <a:picLocks noChangeAspect="1"/>
          </p:cNvPicPr>
          <p:nvPr/>
        </p:nvPicPr>
        <p:blipFill>
          <a:blip r:embed="rId6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29" y="3378384"/>
            <a:ext cx="1905000" cy="1905000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02AD30B-3740-1341-B613-E3863D0772BD}"/>
              </a:ext>
            </a:extLst>
          </p:cNvPr>
          <p:cNvPicPr>
            <a:picLocks noChangeAspect="1"/>
          </p:cNvPicPr>
          <p:nvPr/>
        </p:nvPicPr>
        <p:blipFill>
          <a:blip r:embed="rId6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04" y="5973283"/>
            <a:ext cx="1905000" cy="1905000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78A2F944-12DD-E240-8316-136988A471FC}"/>
              </a:ext>
            </a:extLst>
          </p:cNvPr>
          <p:cNvPicPr>
            <a:picLocks noChangeAspect="1"/>
          </p:cNvPicPr>
          <p:nvPr/>
        </p:nvPicPr>
        <p:blipFill>
          <a:blip r:embed="rId6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426" y="3958866"/>
            <a:ext cx="1905000" cy="1905000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443C3ADC-0D57-D048-8E9D-419D884A65DD}"/>
              </a:ext>
            </a:extLst>
          </p:cNvPr>
          <p:cNvPicPr>
            <a:picLocks noChangeAspect="1"/>
          </p:cNvPicPr>
          <p:nvPr/>
        </p:nvPicPr>
        <p:blipFill>
          <a:blip r:embed="rId6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08" y="655351"/>
            <a:ext cx="1905000" cy="1905000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D534B1F4-B5C5-104B-A835-FAB263E2F1B5}"/>
              </a:ext>
            </a:extLst>
          </p:cNvPr>
          <p:cNvPicPr>
            <a:picLocks noChangeAspect="1"/>
          </p:cNvPicPr>
          <p:nvPr/>
        </p:nvPicPr>
        <p:blipFill>
          <a:blip r:embed="rId6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691" y="-292810"/>
            <a:ext cx="1905000" cy="1905000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F624DEEC-C1B8-6C4A-9B4D-B9DF6F6B4F6F}"/>
              </a:ext>
            </a:extLst>
          </p:cNvPr>
          <p:cNvPicPr>
            <a:picLocks noChangeAspect="1"/>
          </p:cNvPicPr>
          <p:nvPr/>
        </p:nvPicPr>
        <p:blipFill>
          <a:blip r:embed="rId6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15" y="-415590"/>
            <a:ext cx="1905000" cy="1905000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072790D6-98F4-664B-8B34-C0E6FA9C1739}"/>
              </a:ext>
            </a:extLst>
          </p:cNvPr>
          <p:cNvPicPr>
            <a:picLocks noChangeAspect="1"/>
          </p:cNvPicPr>
          <p:nvPr/>
        </p:nvPicPr>
        <p:blipFill>
          <a:blip r:embed="rId7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72" y="5801592"/>
            <a:ext cx="1905000" cy="1905000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AE94F52B-D4B5-6F4B-A1D5-5AA043C31595}"/>
              </a:ext>
            </a:extLst>
          </p:cNvPr>
          <p:cNvPicPr>
            <a:picLocks noChangeAspect="1"/>
          </p:cNvPicPr>
          <p:nvPr/>
        </p:nvPicPr>
        <p:blipFill>
          <a:blip r:embed="rId7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89" y="-956351"/>
            <a:ext cx="1905000" cy="1905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F30F78-29F0-1448-8FB9-F07F3CC8A073}"/>
              </a:ext>
            </a:extLst>
          </p:cNvPr>
          <p:cNvPicPr>
            <a:picLocks noChangeAspect="1"/>
          </p:cNvPicPr>
          <p:nvPr/>
        </p:nvPicPr>
        <p:blipFill>
          <a:blip r:embed="rId7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209" y="2129838"/>
            <a:ext cx="1905000" cy="1905000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59D2D118-BF3A-324D-A4D9-420A5AE926CA}"/>
              </a:ext>
            </a:extLst>
          </p:cNvPr>
          <p:cNvPicPr>
            <a:picLocks noChangeAspect="1"/>
          </p:cNvPicPr>
          <p:nvPr/>
        </p:nvPicPr>
        <p:blipFill>
          <a:blip r:embed="rId7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14" y="2024221"/>
            <a:ext cx="1268652" cy="1268652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53BDEDD3-0EAE-AA4B-8693-AA4EF9C77FC7}"/>
              </a:ext>
            </a:extLst>
          </p:cNvPr>
          <p:cNvPicPr>
            <a:picLocks noChangeAspect="1"/>
          </p:cNvPicPr>
          <p:nvPr/>
        </p:nvPicPr>
        <p:blipFill>
          <a:blip r:embed="rId7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89" y="1128673"/>
            <a:ext cx="1223847" cy="1223847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C1B5B831-37C5-3044-BBE8-A245AFB94F1C}"/>
              </a:ext>
            </a:extLst>
          </p:cNvPr>
          <p:cNvPicPr>
            <a:picLocks noChangeAspect="1"/>
          </p:cNvPicPr>
          <p:nvPr/>
        </p:nvPicPr>
        <p:blipFill>
          <a:blip r:embed="rId7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439" y="3626797"/>
            <a:ext cx="1905000" cy="1905000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4147DC33-55FC-7141-83CE-19A3897F6CF5}"/>
              </a:ext>
            </a:extLst>
          </p:cNvPr>
          <p:cNvPicPr>
            <a:picLocks noChangeAspect="1"/>
          </p:cNvPicPr>
          <p:nvPr/>
        </p:nvPicPr>
        <p:blipFill>
          <a:blip r:embed="rId7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772089"/>
            <a:ext cx="1905000" cy="1905000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FB43EFEF-06A1-5B46-8C92-5FDDD7BAB3BA}"/>
              </a:ext>
            </a:extLst>
          </p:cNvPr>
          <p:cNvPicPr>
            <a:picLocks noChangeAspect="1"/>
          </p:cNvPicPr>
          <p:nvPr/>
        </p:nvPicPr>
        <p:blipFill>
          <a:blip r:embed="rId7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67" y="-415590"/>
            <a:ext cx="1905000" cy="1905000"/>
          </a:xfrm>
          <a:prstGeom prst="rect">
            <a:avLst/>
          </a:prstGeom>
        </p:spPr>
      </p:pic>
      <p:pic>
        <p:nvPicPr>
          <p:cNvPr id="157" name="Image 156">
            <a:extLst>
              <a:ext uri="{FF2B5EF4-FFF2-40B4-BE49-F238E27FC236}">
                <a16:creationId xmlns:a16="http://schemas.microsoft.com/office/drawing/2014/main" id="{12123FE4-3F9C-D141-9A62-44F1DAC268C1}"/>
              </a:ext>
            </a:extLst>
          </p:cNvPr>
          <p:cNvPicPr>
            <a:picLocks noChangeAspect="1"/>
          </p:cNvPicPr>
          <p:nvPr/>
        </p:nvPicPr>
        <p:blipFill>
          <a:blip r:embed="rId7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93" y="4889311"/>
            <a:ext cx="1905000" cy="1905000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8E949C77-39E3-2D4B-BEED-04E1A959AB7F}"/>
              </a:ext>
            </a:extLst>
          </p:cNvPr>
          <p:cNvPicPr>
            <a:picLocks noChangeAspect="1"/>
          </p:cNvPicPr>
          <p:nvPr/>
        </p:nvPicPr>
        <p:blipFill>
          <a:blip r:embed="rId7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48" y="5036815"/>
            <a:ext cx="1905000" cy="1905000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6C4101C1-DC0B-B546-9A31-2CD0CA69A5B2}"/>
              </a:ext>
            </a:extLst>
          </p:cNvPr>
          <p:cNvPicPr>
            <a:picLocks noChangeAspect="1"/>
          </p:cNvPicPr>
          <p:nvPr/>
        </p:nvPicPr>
        <p:blipFill>
          <a:blip r:embed="rId8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72" y="8719520"/>
            <a:ext cx="1905000" cy="1905000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20DACFFB-867A-CA4D-905C-DF3F06BDF7A1}"/>
              </a:ext>
            </a:extLst>
          </p:cNvPr>
          <p:cNvPicPr>
            <a:picLocks noChangeAspect="1"/>
          </p:cNvPicPr>
          <p:nvPr/>
        </p:nvPicPr>
        <p:blipFill>
          <a:blip r:embed="rId8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59" y="-297149"/>
            <a:ext cx="1905000" cy="1905000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0FB4F6A9-415F-0240-B706-242065019294}"/>
              </a:ext>
            </a:extLst>
          </p:cNvPr>
          <p:cNvPicPr>
            <a:picLocks noChangeAspect="1"/>
          </p:cNvPicPr>
          <p:nvPr/>
        </p:nvPicPr>
        <p:blipFill>
          <a:blip r:embed="rId8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37" y="-848689"/>
            <a:ext cx="1905000" cy="1905000"/>
          </a:xfrm>
          <a:prstGeom prst="rect">
            <a:avLst/>
          </a:prstGeom>
        </p:spPr>
      </p:pic>
      <p:pic>
        <p:nvPicPr>
          <p:cNvPr id="167" name="Image 166">
            <a:extLst>
              <a:ext uri="{FF2B5EF4-FFF2-40B4-BE49-F238E27FC236}">
                <a16:creationId xmlns:a16="http://schemas.microsoft.com/office/drawing/2014/main" id="{13A6E9E6-A2FC-E647-B844-C50E9E3073BA}"/>
              </a:ext>
            </a:extLst>
          </p:cNvPr>
          <p:cNvPicPr>
            <a:picLocks noChangeAspect="1"/>
          </p:cNvPicPr>
          <p:nvPr/>
        </p:nvPicPr>
        <p:blipFill>
          <a:blip r:embed="rId8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9" y="5026044"/>
            <a:ext cx="1905000" cy="1905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0A2C6877-F105-B841-B85A-651143D13BDE}"/>
              </a:ext>
            </a:extLst>
          </p:cNvPr>
          <p:cNvPicPr>
            <a:picLocks noChangeAspect="1"/>
          </p:cNvPicPr>
          <p:nvPr/>
        </p:nvPicPr>
        <p:blipFill>
          <a:blip r:embed="rId8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22" y="5559192"/>
            <a:ext cx="1905000" cy="1905000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60048E3A-614C-354C-A3A4-E324C053BFAF}"/>
              </a:ext>
            </a:extLst>
          </p:cNvPr>
          <p:cNvPicPr>
            <a:picLocks noChangeAspect="1"/>
          </p:cNvPicPr>
          <p:nvPr/>
        </p:nvPicPr>
        <p:blipFill>
          <a:blip r:embed="rId8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63" y="3043878"/>
            <a:ext cx="1905000" cy="1905000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9044A172-D2ED-614A-A0B3-2F3F351C46C5}"/>
              </a:ext>
            </a:extLst>
          </p:cNvPr>
          <p:cNvPicPr>
            <a:picLocks noChangeAspect="1"/>
          </p:cNvPicPr>
          <p:nvPr/>
        </p:nvPicPr>
        <p:blipFill>
          <a:blip r:embed="rId8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37" y="1846718"/>
            <a:ext cx="1905000" cy="1905000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B5438664-3EB1-264D-A6D1-B1B3C08D2CF9}"/>
              </a:ext>
            </a:extLst>
          </p:cNvPr>
          <p:cNvPicPr>
            <a:picLocks noChangeAspect="1"/>
          </p:cNvPicPr>
          <p:nvPr/>
        </p:nvPicPr>
        <p:blipFill>
          <a:blip r:embed="rId8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60" y="339788"/>
            <a:ext cx="1905000" cy="1905000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2ECA265D-4615-C84E-BAB0-F64CAFE6C92E}"/>
              </a:ext>
            </a:extLst>
          </p:cNvPr>
          <p:cNvPicPr>
            <a:picLocks noChangeAspect="1"/>
          </p:cNvPicPr>
          <p:nvPr/>
        </p:nvPicPr>
        <p:blipFill>
          <a:blip r:embed="rId8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0" y="3890114"/>
            <a:ext cx="1905000" cy="1905000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F03F41-253F-894E-9E7E-9E016A9BD099}"/>
              </a:ext>
            </a:extLst>
          </p:cNvPr>
          <p:cNvPicPr>
            <a:picLocks noChangeAspect="1"/>
          </p:cNvPicPr>
          <p:nvPr/>
        </p:nvPicPr>
        <p:blipFill>
          <a:blip r:embed="rId8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22" y="2129838"/>
            <a:ext cx="1905000" cy="1905000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31E3D554-CCAD-1D49-96FF-68BB4101C825}"/>
              </a:ext>
            </a:extLst>
          </p:cNvPr>
          <p:cNvPicPr>
            <a:picLocks noChangeAspect="1"/>
          </p:cNvPicPr>
          <p:nvPr/>
        </p:nvPicPr>
        <p:blipFill>
          <a:blip r:embed="rId9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30" y="921490"/>
            <a:ext cx="1905000" cy="1905000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70F74873-C5AC-B146-AF02-E011E8B20839}"/>
              </a:ext>
            </a:extLst>
          </p:cNvPr>
          <p:cNvPicPr>
            <a:picLocks noChangeAspect="1"/>
          </p:cNvPicPr>
          <p:nvPr/>
        </p:nvPicPr>
        <p:blipFill>
          <a:blip r:embed="rId9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6" y="3804569"/>
            <a:ext cx="1905000" cy="1905000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BA337403-2382-8243-862F-0815614E57D5}"/>
              </a:ext>
            </a:extLst>
          </p:cNvPr>
          <p:cNvPicPr>
            <a:picLocks noChangeAspect="1"/>
          </p:cNvPicPr>
          <p:nvPr/>
        </p:nvPicPr>
        <p:blipFill>
          <a:blip r:embed="rId9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0" y="2428275"/>
            <a:ext cx="1905000" cy="1905000"/>
          </a:xfrm>
          <a:prstGeom prst="rect">
            <a:avLst/>
          </a:prstGeom>
        </p:spPr>
      </p:pic>
      <p:pic>
        <p:nvPicPr>
          <p:cNvPr id="187" name="Image 186">
            <a:extLst>
              <a:ext uri="{FF2B5EF4-FFF2-40B4-BE49-F238E27FC236}">
                <a16:creationId xmlns:a16="http://schemas.microsoft.com/office/drawing/2014/main" id="{11F618E5-B862-DC4B-8D44-7DF34EA8E4E8}"/>
              </a:ext>
            </a:extLst>
          </p:cNvPr>
          <p:cNvPicPr>
            <a:picLocks noChangeAspect="1"/>
          </p:cNvPicPr>
          <p:nvPr/>
        </p:nvPicPr>
        <p:blipFill>
          <a:blip r:embed="rId9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6" y="3975659"/>
            <a:ext cx="1905000" cy="1905000"/>
          </a:xfrm>
          <a:prstGeom prst="rect">
            <a:avLst/>
          </a:prstGeom>
        </p:spPr>
      </p:pic>
      <p:pic>
        <p:nvPicPr>
          <p:cNvPr id="189" name="Image 188">
            <a:extLst>
              <a:ext uri="{FF2B5EF4-FFF2-40B4-BE49-F238E27FC236}">
                <a16:creationId xmlns:a16="http://schemas.microsoft.com/office/drawing/2014/main" id="{A55099B0-267B-144B-8BDA-E387856BCAA5}"/>
              </a:ext>
            </a:extLst>
          </p:cNvPr>
          <p:cNvPicPr>
            <a:picLocks noChangeAspect="1"/>
          </p:cNvPicPr>
          <p:nvPr/>
        </p:nvPicPr>
        <p:blipFill>
          <a:blip r:embed="rId9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37" y="2974132"/>
            <a:ext cx="1905000" cy="1905000"/>
          </a:xfrm>
          <a:prstGeom prst="rect">
            <a:avLst/>
          </a:prstGeom>
        </p:spPr>
      </p:pic>
      <p:pic>
        <p:nvPicPr>
          <p:cNvPr id="191" name="Image 190">
            <a:extLst>
              <a:ext uri="{FF2B5EF4-FFF2-40B4-BE49-F238E27FC236}">
                <a16:creationId xmlns:a16="http://schemas.microsoft.com/office/drawing/2014/main" id="{0027AB4E-C95D-AC46-B7B3-BB10049B1055}"/>
              </a:ext>
            </a:extLst>
          </p:cNvPr>
          <p:cNvPicPr>
            <a:picLocks noChangeAspect="1"/>
          </p:cNvPicPr>
          <p:nvPr/>
        </p:nvPicPr>
        <p:blipFill>
          <a:blip r:embed="rId9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99" y="2340373"/>
            <a:ext cx="1905000" cy="1905000"/>
          </a:xfrm>
          <a:prstGeom prst="rect">
            <a:avLst/>
          </a:prstGeom>
        </p:spPr>
      </p:pic>
      <p:pic>
        <p:nvPicPr>
          <p:cNvPr id="193" name="Image 192">
            <a:extLst>
              <a:ext uri="{FF2B5EF4-FFF2-40B4-BE49-F238E27FC236}">
                <a16:creationId xmlns:a16="http://schemas.microsoft.com/office/drawing/2014/main" id="{CCFB4CB8-E06E-9846-AC3C-E5573B17D9B4}"/>
              </a:ext>
            </a:extLst>
          </p:cNvPr>
          <p:cNvPicPr>
            <a:picLocks noChangeAspect="1"/>
          </p:cNvPicPr>
          <p:nvPr/>
        </p:nvPicPr>
        <p:blipFill>
          <a:blip r:embed="rId9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21" y="1387873"/>
            <a:ext cx="1905000" cy="1905000"/>
          </a:xfrm>
          <a:prstGeom prst="rect">
            <a:avLst/>
          </a:prstGeom>
        </p:spPr>
      </p:pic>
      <p:pic>
        <p:nvPicPr>
          <p:cNvPr id="195" name="Image 194">
            <a:extLst>
              <a:ext uri="{FF2B5EF4-FFF2-40B4-BE49-F238E27FC236}">
                <a16:creationId xmlns:a16="http://schemas.microsoft.com/office/drawing/2014/main" id="{C6632F05-40BA-A34F-A00B-A0D36BD408C4}"/>
              </a:ext>
            </a:extLst>
          </p:cNvPr>
          <p:cNvPicPr>
            <a:picLocks noChangeAspect="1"/>
          </p:cNvPicPr>
          <p:nvPr/>
        </p:nvPicPr>
        <p:blipFill>
          <a:blip r:embed="rId9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31" y="116632"/>
            <a:ext cx="1905000" cy="1905000"/>
          </a:xfrm>
          <a:prstGeom prst="rect">
            <a:avLst/>
          </a:prstGeom>
        </p:spPr>
      </p:pic>
      <p:pic>
        <p:nvPicPr>
          <p:cNvPr id="197" name="Image 196">
            <a:extLst>
              <a:ext uri="{FF2B5EF4-FFF2-40B4-BE49-F238E27FC236}">
                <a16:creationId xmlns:a16="http://schemas.microsoft.com/office/drawing/2014/main" id="{A9227C86-5713-F148-BA22-EF2837A03D04}"/>
              </a:ext>
            </a:extLst>
          </p:cNvPr>
          <p:cNvPicPr>
            <a:picLocks noChangeAspect="1"/>
          </p:cNvPicPr>
          <p:nvPr/>
        </p:nvPicPr>
        <p:blipFill>
          <a:blip r:embed="rId9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01" y="-14415"/>
            <a:ext cx="1905000" cy="1905000"/>
          </a:xfrm>
          <a:prstGeom prst="rect">
            <a:avLst/>
          </a:prstGeom>
        </p:spPr>
      </p:pic>
      <p:pic>
        <p:nvPicPr>
          <p:cNvPr id="199" name="Image 198">
            <a:extLst>
              <a:ext uri="{FF2B5EF4-FFF2-40B4-BE49-F238E27FC236}">
                <a16:creationId xmlns:a16="http://schemas.microsoft.com/office/drawing/2014/main" id="{3BA71C5C-6AD2-2E4B-9D9B-ADCB7062D724}"/>
              </a:ext>
            </a:extLst>
          </p:cNvPr>
          <p:cNvPicPr>
            <a:picLocks noChangeAspect="1"/>
          </p:cNvPicPr>
          <p:nvPr/>
        </p:nvPicPr>
        <p:blipFill>
          <a:blip r:embed="rId9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01" y="1069132"/>
            <a:ext cx="1905000" cy="1905000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97DFC41A-FB2C-6441-A7BE-0D5A61AB955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60648"/>
            <a:ext cx="1905000" cy="1905000"/>
          </a:xfrm>
          <a:prstGeom prst="rect">
            <a:avLst/>
          </a:prstGeom>
        </p:spPr>
      </p:pic>
      <p:pic>
        <p:nvPicPr>
          <p:cNvPr id="203" name="Image 202">
            <a:extLst>
              <a:ext uri="{FF2B5EF4-FFF2-40B4-BE49-F238E27FC236}">
                <a16:creationId xmlns:a16="http://schemas.microsoft.com/office/drawing/2014/main" id="{5927A354-888D-5244-B7B6-D97C95EDB9D0}"/>
              </a:ext>
            </a:extLst>
          </p:cNvPr>
          <p:cNvPicPr>
            <a:picLocks noChangeAspect="1"/>
          </p:cNvPicPr>
          <p:nvPr/>
        </p:nvPicPr>
        <p:blipFill>
          <a:blip r:embed="rId10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59" y="93425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359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2</Words>
  <Application>Microsoft Macintosh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Icon Security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Security</dc:title>
  <dc:creator>DUPUIS Eric</dc:creator>
  <cp:lastModifiedBy>DUPUIS Eric</cp:lastModifiedBy>
  <cp:revision>3</cp:revision>
  <dcterms:created xsi:type="dcterms:W3CDTF">2019-10-17T18:05:25Z</dcterms:created>
  <dcterms:modified xsi:type="dcterms:W3CDTF">2020-06-04T23:37:23Z</dcterms:modified>
</cp:coreProperties>
</file>