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803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018"/>
  </p:normalViewPr>
  <p:slideViewPr>
    <p:cSldViewPr snapToGrid="0" snapToObjects="1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A0861-65CF-C145-B361-A4960C46A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816EA6-E15F-664A-9D6A-881F81B84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6F26ED-69C1-AE44-B274-C0DF08F8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EBDC-21BA-134F-A22D-3E3D6B6B468F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C4755B-C2E5-1642-91F2-7FAC3FF3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159D68-A69F-E446-864E-1C9394B8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FE2B-49D1-F946-8444-7CE97E5F6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94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3B3B4-4DE3-D94F-BD51-D4BD7872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2037F4-5BFA-E348-88D2-D7D0786FE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798240-7416-B54D-A37A-36A0268C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EBDC-21BA-134F-A22D-3E3D6B6B468F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5D8F4B-4BCA-C44E-9205-05A0B5DD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7C1470-1E8A-8A41-8637-DA3BB42F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FE2B-49D1-F946-8444-7CE97E5F6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44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5B37DE-88F1-A544-BEAC-545512A15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2092EB-883E-1B4D-A0EB-716DE738F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92DC72-9435-5947-A017-FE2E080A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EBDC-21BA-134F-A22D-3E3D6B6B468F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B32A75-0226-094C-9957-E990B22A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F36D4E-4C4D-1A4D-B2F7-B5B89E79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FE2B-49D1-F946-8444-7CE97E5F6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723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318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24F4F-6542-464A-AB22-6772BEAB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83D31E-79E4-154A-B6AC-AB9E0407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28260F-E72F-0347-B565-9C07AEF9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EBDC-21BA-134F-A22D-3E3D6B6B468F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2BF153-9237-3A42-AA25-5C79CD7A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1B6212-CEB9-D340-941A-23B01C75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FE2B-49D1-F946-8444-7CE97E5F6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46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284F7-057B-B147-A6DA-26D7B887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75E7D1-EA4F-EE4F-9FB7-F4A16DEDC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27CEFD-254C-EB47-868D-D89F3198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EBDC-21BA-134F-A22D-3E3D6B6B468F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DD528F-3867-784F-8ED7-789B3CD7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F24A29-4188-2740-8D35-4F04EE71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FE2B-49D1-F946-8444-7CE97E5F6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39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F25599-F080-D344-BB54-AE2A584E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CE323E-A16C-C440-A31A-F101D6B43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C3F645-F2B4-2541-9CFE-0F51BAC41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446EB2-84F4-8D49-8446-19CDF647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EBDC-21BA-134F-A22D-3E3D6B6B468F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FE3E3B-3806-AE42-ACAC-B584E353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9AD5DC-BEF5-7447-8DDD-4FE396E5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FE2B-49D1-F946-8444-7CE97E5F6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4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6137D-6C31-3445-A575-C9742CDD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AB0BAC-E96D-CF4B-8B57-3AD207657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87D9C3-B875-CA4A-B4BD-DB2B82D0F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AFBD3A-B301-7C41-B6F0-BB74CC6BC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7553E4F-86F4-D643-BF29-A50B73B0D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A6A22D-152D-CC48-9CAF-5B5853D3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EBDC-21BA-134F-A22D-3E3D6B6B468F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C63A7F-762B-1A44-B019-FC27CE58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8CD91DF-066D-3543-B4A9-88FD3A75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FE2B-49D1-F946-8444-7CE97E5F6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10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4A031-583B-5245-B8EE-49436524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0506C3-367F-9C43-A32E-F46108AF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EBDC-21BA-134F-A22D-3E3D6B6B468F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534773-2C0C-5A4A-8755-ED3B66A3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39D8BA-A7F8-544F-A9B1-54F0A0CE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FE2B-49D1-F946-8444-7CE97E5F6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72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4057F5B-064B-934F-940C-42941FA1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EBDC-21BA-134F-A22D-3E3D6B6B468F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40AF62-5435-4C4B-95A7-760ADD8B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D3BD6D-CD46-F940-877C-F23E7573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FE2B-49D1-F946-8444-7CE97E5F6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73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78EA7-0CEC-7949-A641-09E8521A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A2E151-4DF3-CA43-A80F-C7FEBF926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95BD0B-4794-3A47-A335-023F31F41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BBF118-0FF7-5647-85B1-C2C0DCA8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EBDC-21BA-134F-A22D-3E3D6B6B468F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561E20-371F-0447-910C-D1694E33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FB8843-08B6-2447-BC06-ED2D5B8A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FE2B-49D1-F946-8444-7CE97E5F6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67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6CC3BB-56D0-9540-A07A-DE2DF500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B673D5F-8070-EE48-81BC-0125B6642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3AC013-4057-114F-A8E7-8399728C1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FDC8CF-9CC2-A94A-81B1-9D291798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EBDC-21BA-134F-A22D-3E3D6B6B468F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E5F296-4580-0C48-9082-585A7D57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9F9088-7A88-194A-8F51-396C72E2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FE2B-49D1-F946-8444-7CE97E5F6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29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71DD88-94B5-844C-B400-C0E914E4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4007DE-2EDE-AE4E-AA0B-5036545C0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A9267D-628B-0042-A3BB-7570D13A1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EBDC-21BA-134F-A22D-3E3D6B6B468F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D33943-49A0-1E43-BA16-A44C56076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8336C9-6B80-DF45-BF68-46989E518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6FE2B-49D1-F946-8444-7CE97E5F61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38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8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5" Type="http://schemas.openxmlformats.org/officeDocument/2006/relationships/image" Target="../media/image4.png"/><Relationship Id="rId90" Type="http://schemas.openxmlformats.org/officeDocument/2006/relationships/image" Target="../media/image89.png"/><Relationship Id="rId95" Type="http://schemas.openxmlformats.org/officeDocument/2006/relationships/image" Target="../media/image94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83" Type="http://schemas.openxmlformats.org/officeDocument/2006/relationships/image" Target="../media/image82.png"/><Relationship Id="rId88" Type="http://schemas.openxmlformats.org/officeDocument/2006/relationships/image" Target="../media/image87.png"/><Relationship Id="rId91" Type="http://schemas.openxmlformats.org/officeDocument/2006/relationships/image" Target="../media/image90.png"/><Relationship Id="rId96" Type="http://schemas.openxmlformats.org/officeDocument/2006/relationships/image" Target="../media/image9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94" Type="http://schemas.openxmlformats.org/officeDocument/2006/relationships/image" Target="../media/image93.png"/><Relationship Id="rId99" Type="http://schemas.openxmlformats.org/officeDocument/2006/relationships/image" Target="../media/image98.png"/><Relationship Id="rId101" Type="http://schemas.openxmlformats.org/officeDocument/2006/relationships/image" Target="../media/image10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97" Type="http://schemas.openxmlformats.org/officeDocument/2006/relationships/image" Target="../media/image96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76.png"/><Relationship Id="rId100" Type="http://schemas.openxmlformats.org/officeDocument/2006/relationships/image" Target="../media/image99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93" Type="http://schemas.openxmlformats.org/officeDocument/2006/relationships/image" Target="../media/image92.png"/><Relationship Id="rId98" Type="http://schemas.openxmlformats.org/officeDocument/2006/relationships/image" Target="../media/image9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EF53E-0553-9548-B62B-C319A9695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Icon</a:t>
            </a:r>
            <a:r>
              <a:rPr lang="fr-FR" dirty="0"/>
              <a:t> Security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0895ED-CF85-C84B-9C90-CAC1A5EAA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OCD</a:t>
            </a:r>
          </a:p>
        </p:txBody>
      </p:sp>
    </p:spTree>
    <p:extLst>
      <p:ext uri="{BB962C8B-B14F-4D97-AF65-F5344CB8AC3E}">
        <p14:creationId xmlns:p14="http://schemas.microsoft.com/office/powerpoint/2010/main" val="7960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83F6B45-0AB3-0A46-8F33-84C2EBD278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4005064"/>
            <a:ext cx="1905000" cy="1905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E72D8EA-F5E7-914B-AB99-7199B240C7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404" y="4771161"/>
            <a:ext cx="1905000" cy="1905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7650C15-79EC-384E-BC03-C50081EBB4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234" y="902458"/>
            <a:ext cx="1905000" cy="1905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D8A0FAB-8E0A-5C4F-8F55-891EF7B94F6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193" y="3317958"/>
            <a:ext cx="1905000" cy="1905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AA43F6-7425-A242-B669-D767E15FDFC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37" y="8396404"/>
            <a:ext cx="1905000" cy="19050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5FFA09F-97A1-9049-BB3C-126DCA2D656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1929" y="8232290"/>
            <a:ext cx="1905000" cy="19050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026A66A-FE11-8D43-A9BD-642EF4D5E3C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15133" y="5024988"/>
            <a:ext cx="1905000" cy="19050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1B13260-D446-5445-AAB4-B90C4254E91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76672" y="7188451"/>
            <a:ext cx="1905000" cy="19050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6CB196E-F377-C748-9D97-07B9348D6352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61920" y="3473378"/>
            <a:ext cx="1905000" cy="19050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45C823D-437F-B545-AEAB-E4DDB9088FEC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5929" y="6669227"/>
            <a:ext cx="1905000" cy="19050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C259D46-647E-A145-9635-F84708AE9FE9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55154" y="2129838"/>
            <a:ext cx="1905000" cy="19050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135960A8-28D8-C34A-876C-22154A1A3F37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5789" y="6218696"/>
            <a:ext cx="1905000" cy="1905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24E2DAF2-40F5-184A-A370-B3ECF60FFE5C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0874" y="5054236"/>
            <a:ext cx="1905000" cy="190500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3A61B027-AB76-1E4D-B38A-D66E0A706A5B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41111" y="7853750"/>
            <a:ext cx="1905000" cy="190500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25F23AF6-30EE-D546-B434-E5135E9720F6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48373" y="1770657"/>
            <a:ext cx="1905000" cy="19050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A446D3B3-D082-0549-BE2B-C2AC7C75E059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6769" y="3943614"/>
            <a:ext cx="1905000" cy="1905000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1905A813-798C-AB41-BABF-5A887CAEB82A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16326" y="2912168"/>
            <a:ext cx="1905000" cy="190500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92AD3019-697F-6844-9B73-34FECB7DD1AA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57671" y="1801546"/>
            <a:ext cx="1905000" cy="19050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C65933B3-1D81-B944-9DC5-F2F5026D4D0F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12475" y="5705707"/>
            <a:ext cx="1905000" cy="190500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17145A7F-F291-2F4B-BC1C-AA30084AA5E9}"/>
              </a:ext>
            </a:extLst>
          </p:cNvPr>
          <p:cNvPicPr>
            <a:picLocks noChangeAspect="1"/>
          </p:cNvPicPr>
          <p:nvPr/>
        </p:nvPicPr>
        <p:blipFill>
          <a:blip r:embed="rId2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72142" y="7222468"/>
            <a:ext cx="1905000" cy="1905000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88DF7059-DB1A-E44F-9B29-3C75E6AEFE8B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2730" y="4933838"/>
            <a:ext cx="1905000" cy="1905000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841F64CA-79E7-AE41-8D2E-FE001BBE12ED}"/>
              </a:ext>
            </a:extLst>
          </p:cNvPr>
          <p:cNvPicPr>
            <a:picLocks noChangeAspect="1"/>
          </p:cNvPicPr>
          <p:nvPr/>
        </p:nvPicPr>
        <p:blipFill>
          <a:blip r:embed="rId2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1739" y="3619912"/>
            <a:ext cx="1905000" cy="19050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06AF5ECB-B154-8946-972D-D1B43D840BB1}"/>
              </a:ext>
            </a:extLst>
          </p:cNvPr>
          <p:cNvPicPr>
            <a:picLocks noChangeAspect="1"/>
          </p:cNvPicPr>
          <p:nvPr/>
        </p:nvPicPr>
        <p:blipFill>
          <a:blip r:embed="rId2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2716" y="2760881"/>
            <a:ext cx="1905000" cy="1905000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23D96E7E-D74E-B248-B5DA-57F030EBDB85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88" y="5565712"/>
            <a:ext cx="1905000" cy="1905000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CE64C4F6-1513-C44A-93D7-E352836EB924}"/>
              </a:ext>
            </a:extLst>
          </p:cNvPr>
          <p:cNvPicPr>
            <a:picLocks noChangeAspect="1"/>
          </p:cNvPicPr>
          <p:nvPr/>
        </p:nvPicPr>
        <p:blipFill>
          <a:blip r:embed="rId2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352" y="7987818"/>
            <a:ext cx="1905000" cy="1905000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80101B81-B2BC-764A-8747-975D238BA892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454" y="8175801"/>
            <a:ext cx="1905000" cy="190500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B275F21D-6DB9-B64C-A465-AEB9651FA3DC}"/>
              </a:ext>
            </a:extLst>
          </p:cNvPr>
          <p:cNvPicPr>
            <a:picLocks noChangeAspect="1"/>
          </p:cNvPicPr>
          <p:nvPr/>
        </p:nvPicPr>
        <p:blipFill>
          <a:blip r:embed="rId2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0000" y="8275361"/>
            <a:ext cx="1905000" cy="1905000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D1AA4BFE-E63F-6C4B-90A4-95657F17065D}"/>
              </a:ext>
            </a:extLst>
          </p:cNvPr>
          <p:cNvPicPr>
            <a:picLocks noChangeAspect="1"/>
          </p:cNvPicPr>
          <p:nvPr/>
        </p:nvPicPr>
        <p:blipFill>
          <a:blip r:embed="rId2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385" y="1531767"/>
            <a:ext cx="1905000" cy="1905000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E9B0E1D3-6B2F-E845-9F62-FA20E228E1EA}"/>
              </a:ext>
            </a:extLst>
          </p:cNvPr>
          <p:cNvPicPr>
            <a:picLocks noChangeAspect="1"/>
          </p:cNvPicPr>
          <p:nvPr/>
        </p:nvPicPr>
        <p:blipFill>
          <a:blip r:embed="rId3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929" y="6028346"/>
            <a:ext cx="1905000" cy="1905000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CA44C8B5-946A-4F44-B6B9-77F851A0CE7D}"/>
              </a:ext>
            </a:extLst>
          </p:cNvPr>
          <p:cNvPicPr>
            <a:picLocks noChangeAspect="1"/>
          </p:cNvPicPr>
          <p:nvPr/>
        </p:nvPicPr>
        <p:blipFill>
          <a:blip r:embed="rId3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31" y="2402364"/>
            <a:ext cx="1905000" cy="1905000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10240577-7459-9849-975B-96806F37A835}"/>
              </a:ext>
            </a:extLst>
          </p:cNvPr>
          <p:cNvPicPr>
            <a:picLocks noChangeAspect="1"/>
          </p:cNvPicPr>
          <p:nvPr/>
        </p:nvPicPr>
        <p:blipFill>
          <a:blip r:embed="rId3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181" y="3633801"/>
            <a:ext cx="1905000" cy="1905000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C2A1F47C-6D79-5747-9BA0-93F03A9CF685}"/>
              </a:ext>
            </a:extLst>
          </p:cNvPr>
          <p:cNvPicPr>
            <a:picLocks noChangeAspect="1"/>
          </p:cNvPicPr>
          <p:nvPr/>
        </p:nvPicPr>
        <p:blipFill>
          <a:blip r:embed="rId3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19" y="3028838"/>
            <a:ext cx="1905000" cy="1905000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044519FD-6BAF-DF4B-96AC-EA2986FD2FDE}"/>
              </a:ext>
            </a:extLst>
          </p:cNvPr>
          <p:cNvPicPr>
            <a:picLocks noChangeAspect="1"/>
          </p:cNvPicPr>
          <p:nvPr/>
        </p:nvPicPr>
        <p:blipFill>
          <a:blip r:embed="rId3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00" y="5264122"/>
            <a:ext cx="1905000" cy="1905000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3FB9594-5F0F-7A49-BC2A-68F67C2EB22F}"/>
              </a:ext>
            </a:extLst>
          </p:cNvPr>
          <p:cNvPicPr>
            <a:picLocks noChangeAspect="1"/>
          </p:cNvPicPr>
          <p:nvPr/>
        </p:nvPicPr>
        <p:blipFill>
          <a:blip r:embed="rId3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382" y="2880743"/>
            <a:ext cx="1905000" cy="1905000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A8262E18-4A80-7546-B507-2C36F7337E51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630" y="7932827"/>
            <a:ext cx="1905000" cy="1905000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16954354-1C43-A745-9250-AC4F1D0725FC}"/>
              </a:ext>
            </a:extLst>
          </p:cNvPr>
          <p:cNvPicPr>
            <a:picLocks noChangeAspect="1"/>
          </p:cNvPicPr>
          <p:nvPr/>
        </p:nvPicPr>
        <p:blipFill>
          <a:blip r:embed="rId3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4911" y="6321406"/>
            <a:ext cx="1905000" cy="1905000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D87A06CF-42B6-014D-B726-74779A3B9704}"/>
              </a:ext>
            </a:extLst>
          </p:cNvPr>
          <p:cNvPicPr>
            <a:picLocks noChangeAspect="1"/>
          </p:cNvPicPr>
          <p:nvPr/>
        </p:nvPicPr>
        <p:blipFill>
          <a:blip r:embed="rId3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29" y="1623036"/>
            <a:ext cx="1905000" cy="1905000"/>
          </a:xfrm>
          <a:prstGeom prst="rect">
            <a:avLst/>
          </a:prstGeom>
        </p:spPr>
      </p:pic>
      <p:pic>
        <p:nvPicPr>
          <p:cNvPr id="79" name="Image 78">
            <a:extLst>
              <a:ext uri="{FF2B5EF4-FFF2-40B4-BE49-F238E27FC236}">
                <a16:creationId xmlns:a16="http://schemas.microsoft.com/office/drawing/2014/main" id="{E902B665-AEEE-E546-9354-04FCA18789DD}"/>
              </a:ext>
            </a:extLst>
          </p:cNvPr>
          <p:cNvPicPr>
            <a:picLocks noChangeAspect="1"/>
          </p:cNvPicPr>
          <p:nvPr/>
        </p:nvPicPr>
        <p:blipFill>
          <a:blip r:embed="rId3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" y="2833347"/>
            <a:ext cx="1905000" cy="1905000"/>
          </a:xfrm>
          <a:prstGeom prst="rect">
            <a:avLst/>
          </a:prstGeom>
        </p:spPr>
      </p:pic>
      <p:pic>
        <p:nvPicPr>
          <p:cNvPr id="81" name="Image 80">
            <a:extLst>
              <a:ext uri="{FF2B5EF4-FFF2-40B4-BE49-F238E27FC236}">
                <a16:creationId xmlns:a16="http://schemas.microsoft.com/office/drawing/2014/main" id="{B9201B55-6B62-6942-8B99-B76D3231300D}"/>
              </a:ext>
            </a:extLst>
          </p:cNvPr>
          <p:cNvPicPr>
            <a:picLocks noChangeAspect="1"/>
          </p:cNvPicPr>
          <p:nvPr/>
        </p:nvPicPr>
        <p:blipFill>
          <a:blip r:embed="rId4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55" y="4679168"/>
            <a:ext cx="1905000" cy="1905000"/>
          </a:xfrm>
          <a:prstGeom prst="rect">
            <a:avLst/>
          </a:prstGeom>
        </p:spPr>
      </p:pic>
      <p:pic>
        <p:nvPicPr>
          <p:cNvPr id="83" name="Image 82">
            <a:extLst>
              <a:ext uri="{FF2B5EF4-FFF2-40B4-BE49-F238E27FC236}">
                <a16:creationId xmlns:a16="http://schemas.microsoft.com/office/drawing/2014/main" id="{8FE991C2-43F0-0A41-B0CA-BC3505AA050D}"/>
              </a:ext>
            </a:extLst>
          </p:cNvPr>
          <p:cNvPicPr>
            <a:picLocks noChangeAspect="1"/>
          </p:cNvPicPr>
          <p:nvPr/>
        </p:nvPicPr>
        <p:blipFill>
          <a:blip r:embed="rId4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818" y="7851302"/>
            <a:ext cx="1905000" cy="1905000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F712FE76-BFE6-1249-9081-8992BB2CA4F4}"/>
              </a:ext>
            </a:extLst>
          </p:cNvPr>
          <p:cNvPicPr>
            <a:picLocks noChangeAspect="1"/>
          </p:cNvPicPr>
          <p:nvPr/>
        </p:nvPicPr>
        <p:blipFill>
          <a:blip r:embed="rId4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44" y="7799265"/>
            <a:ext cx="1905000" cy="1905000"/>
          </a:xfrm>
          <a:prstGeom prst="rect">
            <a:avLst/>
          </a:prstGeom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02A0F370-C82C-844F-B6BF-D5CE640ADFB5}"/>
              </a:ext>
            </a:extLst>
          </p:cNvPr>
          <p:cNvPicPr>
            <a:picLocks noChangeAspect="1"/>
          </p:cNvPicPr>
          <p:nvPr/>
        </p:nvPicPr>
        <p:blipFill>
          <a:blip r:embed="rId4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3" y="7902583"/>
            <a:ext cx="1905000" cy="1905000"/>
          </a:xfrm>
          <a:prstGeom prst="rect">
            <a:avLst/>
          </a:prstGeom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6D0BEB1A-340C-A94D-A0DE-3DDB88F5A05D}"/>
              </a:ext>
            </a:extLst>
          </p:cNvPr>
          <p:cNvPicPr>
            <a:picLocks noChangeAspect="1"/>
          </p:cNvPicPr>
          <p:nvPr/>
        </p:nvPicPr>
        <p:blipFill>
          <a:blip r:embed="rId4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810" y="7894244"/>
            <a:ext cx="1905000" cy="1905000"/>
          </a:xfrm>
          <a:prstGeom prst="rect">
            <a:avLst/>
          </a:prstGeom>
        </p:spPr>
      </p:pic>
      <p:pic>
        <p:nvPicPr>
          <p:cNvPr id="91" name="Image 90">
            <a:extLst>
              <a:ext uri="{FF2B5EF4-FFF2-40B4-BE49-F238E27FC236}">
                <a16:creationId xmlns:a16="http://schemas.microsoft.com/office/drawing/2014/main" id="{657B71EE-045F-3544-92F1-68716A3F26A0}"/>
              </a:ext>
            </a:extLst>
          </p:cNvPr>
          <p:cNvPicPr>
            <a:picLocks noChangeAspect="1"/>
          </p:cNvPicPr>
          <p:nvPr/>
        </p:nvPicPr>
        <p:blipFill>
          <a:blip r:embed="rId4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431" y="7246288"/>
            <a:ext cx="1905000" cy="1905000"/>
          </a:xfrm>
          <a:prstGeom prst="rect">
            <a:avLst/>
          </a:prstGeom>
        </p:spPr>
      </p:pic>
      <p:pic>
        <p:nvPicPr>
          <p:cNvPr id="93" name="Image 92">
            <a:extLst>
              <a:ext uri="{FF2B5EF4-FFF2-40B4-BE49-F238E27FC236}">
                <a16:creationId xmlns:a16="http://schemas.microsoft.com/office/drawing/2014/main" id="{7AC77699-4D7A-A349-A37D-06061561D19F}"/>
              </a:ext>
            </a:extLst>
          </p:cNvPr>
          <p:cNvPicPr>
            <a:picLocks noChangeAspect="1"/>
          </p:cNvPicPr>
          <p:nvPr/>
        </p:nvPicPr>
        <p:blipFill>
          <a:blip r:embed="rId4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863" y="6357640"/>
            <a:ext cx="1905000" cy="1905000"/>
          </a:xfrm>
          <a:prstGeom prst="rect">
            <a:avLst/>
          </a:prstGeom>
        </p:spPr>
      </p:pic>
      <p:pic>
        <p:nvPicPr>
          <p:cNvPr id="95" name="Image 94">
            <a:extLst>
              <a:ext uri="{FF2B5EF4-FFF2-40B4-BE49-F238E27FC236}">
                <a16:creationId xmlns:a16="http://schemas.microsoft.com/office/drawing/2014/main" id="{95E5900D-A0FC-D349-8E0E-525E3304FCD2}"/>
              </a:ext>
            </a:extLst>
          </p:cNvPr>
          <p:cNvPicPr>
            <a:picLocks noChangeAspect="1"/>
          </p:cNvPicPr>
          <p:nvPr/>
        </p:nvPicPr>
        <p:blipFill>
          <a:blip r:embed="rId4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88" y="7440542"/>
            <a:ext cx="1905000" cy="1905000"/>
          </a:xfrm>
          <a:prstGeom prst="rect">
            <a:avLst/>
          </a:prstGeom>
        </p:spPr>
      </p:pic>
      <p:pic>
        <p:nvPicPr>
          <p:cNvPr id="97" name="Image 96">
            <a:extLst>
              <a:ext uri="{FF2B5EF4-FFF2-40B4-BE49-F238E27FC236}">
                <a16:creationId xmlns:a16="http://schemas.microsoft.com/office/drawing/2014/main" id="{9E284D63-79D3-7846-8947-06E64C25372F}"/>
              </a:ext>
            </a:extLst>
          </p:cNvPr>
          <p:cNvPicPr>
            <a:picLocks noChangeAspect="1"/>
          </p:cNvPicPr>
          <p:nvPr/>
        </p:nvPicPr>
        <p:blipFill>
          <a:blip r:embed="rId4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0678" y="7310140"/>
            <a:ext cx="1905000" cy="1905000"/>
          </a:xfrm>
          <a:prstGeom prst="rect">
            <a:avLst/>
          </a:prstGeom>
        </p:spPr>
      </p:pic>
      <p:pic>
        <p:nvPicPr>
          <p:cNvPr id="99" name="Image 98">
            <a:extLst>
              <a:ext uri="{FF2B5EF4-FFF2-40B4-BE49-F238E27FC236}">
                <a16:creationId xmlns:a16="http://schemas.microsoft.com/office/drawing/2014/main" id="{2325BE2B-931E-5148-AAF4-9F5B8893BED0}"/>
              </a:ext>
            </a:extLst>
          </p:cNvPr>
          <p:cNvPicPr>
            <a:picLocks noChangeAspect="1"/>
          </p:cNvPicPr>
          <p:nvPr/>
        </p:nvPicPr>
        <p:blipFill>
          <a:blip r:embed="rId4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986" y="6626868"/>
            <a:ext cx="1905000" cy="1905000"/>
          </a:xfrm>
          <a:prstGeom prst="rect">
            <a:avLst/>
          </a:prstGeom>
        </p:spPr>
      </p:pic>
      <p:pic>
        <p:nvPicPr>
          <p:cNvPr id="101" name="Image 100">
            <a:extLst>
              <a:ext uri="{FF2B5EF4-FFF2-40B4-BE49-F238E27FC236}">
                <a16:creationId xmlns:a16="http://schemas.microsoft.com/office/drawing/2014/main" id="{7CA1EB5C-7618-6342-AC7B-E301B5A5FFD2}"/>
              </a:ext>
            </a:extLst>
          </p:cNvPr>
          <p:cNvPicPr>
            <a:picLocks noChangeAspect="1"/>
          </p:cNvPicPr>
          <p:nvPr/>
        </p:nvPicPr>
        <p:blipFill>
          <a:blip r:embed="rId5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663" y="1971626"/>
            <a:ext cx="1905000" cy="1905000"/>
          </a:xfrm>
          <a:prstGeom prst="rect">
            <a:avLst/>
          </a:prstGeom>
        </p:spPr>
      </p:pic>
      <p:pic>
        <p:nvPicPr>
          <p:cNvPr id="103" name="Image 102">
            <a:extLst>
              <a:ext uri="{FF2B5EF4-FFF2-40B4-BE49-F238E27FC236}">
                <a16:creationId xmlns:a16="http://schemas.microsoft.com/office/drawing/2014/main" id="{B99CA3AB-ACE2-1C43-B202-572EE8DBD02E}"/>
              </a:ext>
            </a:extLst>
          </p:cNvPr>
          <p:cNvPicPr>
            <a:picLocks noChangeAspect="1"/>
          </p:cNvPicPr>
          <p:nvPr/>
        </p:nvPicPr>
        <p:blipFill>
          <a:blip r:embed="rId5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927" y="7409444"/>
            <a:ext cx="1905000" cy="1905000"/>
          </a:xfrm>
          <a:prstGeom prst="rect">
            <a:avLst/>
          </a:prstGeom>
        </p:spPr>
      </p:pic>
      <p:pic>
        <p:nvPicPr>
          <p:cNvPr id="105" name="Image 104">
            <a:extLst>
              <a:ext uri="{FF2B5EF4-FFF2-40B4-BE49-F238E27FC236}">
                <a16:creationId xmlns:a16="http://schemas.microsoft.com/office/drawing/2014/main" id="{DFA967EE-B7AF-F943-A38D-4491D4F52354}"/>
              </a:ext>
            </a:extLst>
          </p:cNvPr>
          <p:cNvPicPr>
            <a:picLocks noChangeAspect="1"/>
          </p:cNvPicPr>
          <p:nvPr/>
        </p:nvPicPr>
        <p:blipFill>
          <a:blip r:embed="rId5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404" y="7364355"/>
            <a:ext cx="1905000" cy="1905000"/>
          </a:xfrm>
          <a:prstGeom prst="rect">
            <a:avLst/>
          </a:prstGeom>
        </p:spPr>
      </p:pic>
      <p:pic>
        <p:nvPicPr>
          <p:cNvPr id="107" name="Image 106">
            <a:extLst>
              <a:ext uri="{FF2B5EF4-FFF2-40B4-BE49-F238E27FC236}">
                <a16:creationId xmlns:a16="http://schemas.microsoft.com/office/drawing/2014/main" id="{C997B693-45BB-0B49-953B-57A362C33715}"/>
              </a:ext>
            </a:extLst>
          </p:cNvPr>
          <p:cNvPicPr>
            <a:picLocks noChangeAspect="1"/>
          </p:cNvPicPr>
          <p:nvPr/>
        </p:nvPicPr>
        <p:blipFill>
          <a:blip r:embed="rId5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835" y="6980846"/>
            <a:ext cx="1905000" cy="1905000"/>
          </a:xfrm>
          <a:prstGeom prst="rect">
            <a:avLst/>
          </a:prstGeom>
        </p:spPr>
      </p:pic>
      <p:pic>
        <p:nvPicPr>
          <p:cNvPr id="109" name="Image 108">
            <a:extLst>
              <a:ext uri="{FF2B5EF4-FFF2-40B4-BE49-F238E27FC236}">
                <a16:creationId xmlns:a16="http://schemas.microsoft.com/office/drawing/2014/main" id="{50FEF20C-BC34-E848-BB9B-CCD3B464DD5D}"/>
              </a:ext>
            </a:extLst>
          </p:cNvPr>
          <p:cNvPicPr>
            <a:picLocks noChangeAspect="1"/>
          </p:cNvPicPr>
          <p:nvPr/>
        </p:nvPicPr>
        <p:blipFill>
          <a:blip r:embed="rId5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341" y="5705707"/>
            <a:ext cx="1905000" cy="1905000"/>
          </a:xfrm>
          <a:prstGeom prst="rect">
            <a:avLst/>
          </a:prstGeom>
        </p:spPr>
      </p:pic>
      <p:pic>
        <p:nvPicPr>
          <p:cNvPr id="111" name="Image 110">
            <a:extLst>
              <a:ext uri="{FF2B5EF4-FFF2-40B4-BE49-F238E27FC236}">
                <a16:creationId xmlns:a16="http://schemas.microsoft.com/office/drawing/2014/main" id="{BA6EDB41-B5B5-6246-A074-487815D26A57}"/>
              </a:ext>
            </a:extLst>
          </p:cNvPr>
          <p:cNvPicPr>
            <a:picLocks noChangeAspect="1"/>
          </p:cNvPicPr>
          <p:nvPr/>
        </p:nvPicPr>
        <p:blipFill>
          <a:blip r:embed="rId5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810" y="6584168"/>
            <a:ext cx="1905000" cy="1905000"/>
          </a:xfrm>
          <a:prstGeom prst="rect">
            <a:avLst/>
          </a:prstGeom>
        </p:spPr>
      </p:pic>
      <p:pic>
        <p:nvPicPr>
          <p:cNvPr id="113" name="Image 112">
            <a:extLst>
              <a:ext uri="{FF2B5EF4-FFF2-40B4-BE49-F238E27FC236}">
                <a16:creationId xmlns:a16="http://schemas.microsoft.com/office/drawing/2014/main" id="{2460D551-A96C-DC4A-A2C3-514873B3FD62}"/>
              </a:ext>
            </a:extLst>
          </p:cNvPr>
          <p:cNvPicPr>
            <a:picLocks noChangeAspect="1"/>
          </p:cNvPicPr>
          <p:nvPr/>
        </p:nvPicPr>
        <p:blipFill>
          <a:blip r:embed="rId5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144" y="7632587"/>
            <a:ext cx="1905000" cy="1905000"/>
          </a:xfrm>
          <a:prstGeom prst="rect">
            <a:avLst/>
          </a:prstGeom>
        </p:spPr>
      </p:pic>
      <p:pic>
        <p:nvPicPr>
          <p:cNvPr id="115" name="Image 114">
            <a:extLst>
              <a:ext uri="{FF2B5EF4-FFF2-40B4-BE49-F238E27FC236}">
                <a16:creationId xmlns:a16="http://schemas.microsoft.com/office/drawing/2014/main" id="{25D8A52D-244D-4B44-8F91-8A102944AE64}"/>
              </a:ext>
            </a:extLst>
          </p:cNvPr>
          <p:cNvPicPr>
            <a:picLocks noChangeAspect="1"/>
          </p:cNvPicPr>
          <p:nvPr/>
        </p:nvPicPr>
        <p:blipFill>
          <a:blip r:embed="rId5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81" y="6626868"/>
            <a:ext cx="1905000" cy="1905000"/>
          </a:xfrm>
          <a:prstGeom prst="rect">
            <a:avLst/>
          </a:prstGeom>
        </p:spPr>
      </p:pic>
      <p:pic>
        <p:nvPicPr>
          <p:cNvPr id="117" name="Image 116">
            <a:extLst>
              <a:ext uri="{FF2B5EF4-FFF2-40B4-BE49-F238E27FC236}">
                <a16:creationId xmlns:a16="http://schemas.microsoft.com/office/drawing/2014/main" id="{B1C15BCF-3690-FE41-A5DB-A0CEA04FC0ED}"/>
              </a:ext>
            </a:extLst>
          </p:cNvPr>
          <p:cNvPicPr>
            <a:picLocks noChangeAspect="1"/>
          </p:cNvPicPr>
          <p:nvPr/>
        </p:nvPicPr>
        <p:blipFill>
          <a:blip r:embed="rId5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31" y="6210375"/>
            <a:ext cx="1905000" cy="1905000"/>
          </a:xfrm>
          <a:prstGeom prst="rect">
            <a:avLst/>
          </a:prstGeom>
        </p:spPr>
      </p:pic>
      <p:pic>
        <p:nvPicPr>
          <p:cNvPr id="119" name="Image 118">
            <a:extLst>
              <a:ext uri="{FF2B5EF4-FFF2-40B4-BE49-F238E27FC236}">
                <a16:creationId xmlns:a16="http://schemas.microsoft.com/office/drawing/2014/main" id="{063B317E-D212-074F-99BF-CDF4734D3805}"/>
              </a:ext>
            </a:extLst>
          </p:cNvPr>
          <p:cNvPicPr>
            <a:picLocks noChangeAspect="1"/>
          </p:cNvPicPr>
          <p:nvPr/>
        </p:nvPicPr>
        <p:blipFill>
          <a:blip r:embed="rId5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169" y="6436695"/>
            <a:ext cx="1905000" cy="1905000"/>
          </a:xfrm>
          <a:prstGeom prst="rect">
            <a:avLst/>
          </a:prstGeom>
        </p:spPr>
      </p:pic>
      <p:pic>
        <p:nvPicPr>
          <p:cNvPr id="121" name="Image 120">
            <a:extLst>
              <a:ext uri="{FF2B5EF4-FFF2-40B4-BE49-F238E27FC236}">
                <a16:creationId xmlns:a16="http://schemas.microsoft.com/office/drawing/2014/main" id="{8F446B70-35CD-DD4C-9A8A-394B6E564DA1}"/>
              </a:ext>
            </a:extLst>
          </p:cNvPr>
          <p:cNvPicPr>
            <a:picLocks noChangeAspect="1"/>
          </p:cNvPicPr>
          <p:nvPr/>
        </p:nvPicPr>
        <p:blipFill>
          <a:blip r:embed="rId6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722" y="6093057"/>
            <a:ext cx="1905000" cy="1905000"/>
          </a:xfrm>
          <a:prstGeom prst="rect">
            <a:avLst/>
          </a:prstGeom>
        </p:spPr>
      </p:pic>
      <p:pic>
        <p:nvPicPr>
          <p:cNvPr id="123" name="Image 122">
            <a:extLst>
              <a:ext uri="{FF2B5EF4-FFF2-40B4-BE49-F238E27FC236}">
                <a16:creationId xmlns:a16="http://schemas.microsoft.com/office/drawing/2014/main" id="{39A3CEE8-ABC2-BA49-9A64-31ECF967DF12}"/>
              </a:ext>
            </a:extLst>
          </p:cNvPr>
          <p:cNvPicPr>
            <a:picLocks noChangeAspect="1"/>
          </p:cNvPicPr>
          <p:nvPr/>
        </p:nvPicPr>
        <p:blipFill>
          <a:blip r:embed="rId6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215" y="4418803"/>
            <a:ext cx="1905000" cy="1905000"/>
          </a:xfrm>
          <a:prstGeom prst="rect">
            <a:avLst/>
          </a:prstGeom>
        </p:spPr>
      </p:pic>
      <p:pic>
        <p:nvPicPr>
          <p:cNvPr id="125" name="Image 124">
            <a:extLst>
              <a:ext uri="{FF2B5EF4-FFF2-40B4-BE49-F238E27FC236}">
                <a16:creationId xmlns:a16="http://schemas.microsoft.com/office/drawing/2014/main" id="{F6C434D9-3BEF-8948-8C9B-8CE1A357A991}"/>
              </a:ext>
            </a:extLst>
          </p:cNvPr>
          <p:cNvPicPr>
            <a:picLocks noChangeAspect="1"/>
          </p:cNvPicPr>
          <p:nvPr/>
        </p:nvPicPr>
        <p:blipFill>
          <a:blip r:embed="rId6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160" y="1921246"/>
            <a:ext cx="1905000" cy="1905000"/>
          </a:xfrm>
          <a:prstGeom prst="rect">
            <a:avLst/>
          </a:prstGeom>
        </p:spPr>
      </p:pic>
      <p:pic>
        <p:nvPicPr>
          <p:cNvPr id="127" name="Image 126">
            <a:extLst>
              <a:ext uri="{FF2B5EF4-FFF2-40B4-BE49-F238E27FC236}">
                <a16:creationId xmlns:a16="http://schemas.microsoft.com/office/drawing/2014/main" id="{203A99B3-EE31-8447-9F5B-22B231995BF2}"/>
              </a:ext>
            </a:extLst>
          </p:cNvPr>
          <p:cNvPicPr>
            <a:picLocks noChangeAspect="1"/>
          </p:cNvPicPr>
          <p:nvPr/>
        </p:nvPicPr>
        <p:blipFill>
          <a:blip r:embed="rId6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48" y="6620402"/>
            <a:ext cx="1905000" cy="1905000"/>
          </a:xfrm>
          <a:prstGeom prst="rect">
            <a:avLst/>
          </a:prstGeom>
        </p:spPr>
      </p:pic>
      <p:pic>
        <p:nvPicPr>
          <p:cNvPr id="129" name="Image 128">
            <a:extLst>
              <a:ext uri="{FF2B5EF4-FFF2-40B4-BE49-F238E27FC236}">
                <a16:creationId xmlns:a16="http://schemas.microsoft.com/office/drawing/2014/main" id="{37CD920F-71AB-1B49-80CE-06D15724D907}"/>
              </a:ext>
            </a:extLst>
          </p:cNvPr>
          <p:cNvPicPr>
            <a:picLocks noChangeAspect="1"/>
          </p:cNvPicPr>
          <p:nvPr/>
        </p:nvPicPr>
        <p:blipFill>
          <a:blip r:embed="rId6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763" y="3057402"/>
            <a:ext cx="1905000" cy="1905000"/>
          </a:xfrm>
          <a:prstGeom prst="rect">
            <a:avLst/>
          </a:prstGeom>
        </p:spPr>
      </p:pic>
      <p:pic>
        <p:nvPicPr>
          <p:cNvPr id="131" name="Image 130">
            <a:extLst>
              <a:ext uri="{FF2B5EF4-FFF2-40B4-BE49-F238E27FC236}">
                <a16:creationId xmlns:a16="http://schemas.microsoft.com/office/drawing/2014/main" id="{102AD30B-3740-1341-B613-E3863D0772BD}"/>
              </a:ext>
            </a:extLst>
          </p:cNvPr>
          <p:cNvPicPr>
            <a:picLocks noChangeAspect="1"/>
          </p:cNvPicPr>
          <p:nvPr/>
        </p:nvPicPr>
        <p:blipFill>
          <a:blip r:embed="rId6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404" y="5973283"/>
            <a:ext cx="1905000" cy="1905000"/>
          </a:xfrm>
          <a:prstGeom prst="rect">
            <a:avLst/>
          </a:prstGeom>
        </p:spPr>
      </p:pic>
      <p:pic>
        <p:nvPicPr>
          <p:cNvPr id="133" name="Image 132">
            <a:extLst>
              <a:ext uri="{FF2B5EF4-FFF2-40B4-BE49-F238E27FC236}">
                <a16:creationId xmlns:a16="http://schemas.microsoft.com/office/drawing/2014/main" id="{78A2F944-12DD-E240-8316-136988A471FC}"/>
              </a:ext>
            </a:extLst>
          </p:cNvPr>
          <p:cNvPicPr>
            <a:picLocks noChangeAspect="1"/>
          </p:cNvPicPr>
          <p:nvPr/>
        </p:nvPicPr>
        <p:blipFill>
          <a:blip r:embed="rId6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426" y="3958866"/>
            <a:ext cx="1905000" cy="1905000"/>
          </a:xfrm>
          <a:prstGeom prst="rect">
            <a:avLst/>
          </a:prstGeom>
        </p:spPr>
      </p:pic>
      <p:pic>
        <p:nvPicPr>
          <p:cNvPr id="135" name="Image 134">
            <a:extLst>
              <a:ext uri="{FF2B5EF4-FFF2-40B4-BE49-F238E27FC236}">
                <a16:creationId xmlns:a16="http://schemas.microsoft.com/office/drawing/2014/main" id="{443C3ADC-0D57-D048-8E9D-419D884A65DD}"/>
              </a:ext>
            </a:extLst>
          </p:cNvPr>
          <p:cNvPicPr>
            <a:picLocks noChangeAspect="1"/>
          </p:cNvPicPr>
          <p:nvPr/>
        </p:nvPicPr>
        <p:blipFill>
          <a:blip r:embed="rId6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0208" y="655351"/>
            <a:ext cx="1905000" cy="1905000"/>
          </a:xfrm>
          <a:prstGeom prst="rect">
            <a:avLst/>
          </a:prstGeom>
        </p:spPr>
      </p:pic>
      <p:pic>
        <p:nvPicPr>
          <p:cNvPr id="137" name="Image 136">
            <a:extLst>
              <a:ext uri="{FF2B5EF4-FFF2-40B4-BE49-F238E27FC236}">
                <a16:creationId xmlns:a16="http://schemas.microsoft.com/office/drawing/2014/main" id="{D534B1F4-B5C5-104B-A835-FAB263E2F1B5}"/>
              </a:ext>
            </a:extLst>
          </p:cNvPr>
          <p:cNvPicPr>
            <a:picLocks noChangeAspect="1"/>
          </p:cNvPicPr>
          <p:nvPr/>
        </p:nvPicPr>
        <p:blipFill>
          <a:blip r:embed="rId6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7691" y="-292810"/>
            <a:ext cx="1905000" cy="1905000"/>
          </a:xfrm>
          <a:prstGeom prst="rect">
            <a:avLst/>
          </a:prstGeom>
        </p:spPr>
      </p:pic>
      <p:pic>
        <p:nvPicPr>
          <p:cNvPr id="139" name="Image 138">
            <a:extLst>
              <a:ext uri="{FF2B5EF4-FFF2-40B4-BE49-F238E27FC236}">
                <a16:creationId xmlns:a16="http://schemas.microsoft.com/office/drawing/2014/main" id="{F624DEEC-C1B8-6C4A-9B4D-B9DF6F6B4F6F}"/>
              </a:ext>
            </a:extLst>
          </p:cNvPr>
          <p:cNvPicPr>
            <a:picLocks noChangeAspect="1"/>
          </p:cNvPicPr>
          <p:nvPr/>
        </p:nvPicPr>
        <p:blipFill>
          <a:blip r:embed="rId6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296" y="4426780"/>
            <a:ext cx="1905000" cy="1905000"/>
          </a:xfrm>
          <a:prstGeom prst="rect">
            <a:avLst/>
          </a:prstGeom>
        </p:spPr>
      </p:pic>
      <p:pic>
        <p:nvPicPr>
          <p:cNvPr id="141" name="Image 140">
            <a:extLst>
              <a:ext uri="{FF2B5EF4-FFF2-40B4-BE49-F238E27FC236}">
                <a16:creationId xmlns:a16="http://schemas.microsoft.com/office/drawing/2014/main" id="{072790D6-98F4-664B-8B34-C0E6FA9C1739}"/>
              </a:ext>
            </a:extLst>
          </p:cNvPr>
          <p:cNvPicPr>
            <a:picLocks noChangeAspect="1"/>
          </p:cNvPicPr>
          <p:nvPr/>
        </p:nvPicPr>
        <p:blipFill>
          <a:blip r:embed="rId7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572" y="5801592"/>
            <a:ext cx="1905000" cy="1905000"/>
          </a:xfrm>
          <a:prstGeom prst="rect">
            <a:avLst/>
          </a:prstGeom>
        </p:spPr>
      </p:pic>
      <p:pic>
        <p:nvPicPr>
          <p:cNvPr id="143" name="Image 142">
            <a:extLst>
              <a:ext uri="{FF2B5EF4-FFF2-40B4-BE49-F238E27FC236}">
                <a16:creationId xmlns:a16="http://schemas.microsoft.com/office/drawing/2014/main" id="{AE94F52B-D4B5-6F4B-A1D5-5AA043C31595}"/>
              </a:ext>
            </a:extLst>
          </p:cNvPr>
          <p:cNvPicPr>
            <a:picLocks noChangeAspect="1"/>
          </p:cNvPicPr>
          <p:nvPr/>
        </p:nvPicPr>
        <p:blipFill>
          <a:blip r:embed="rId7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589" y="-956351"/>
            <a:ext cx="1905000" cy="1905000"/>
          </a:xfrm>
          <a:prstGeom prst="rect">
            <a:avLst/>
          </a:prstGeom>
        </p:spPr>
      </p:pic>
      <p:pic>
        <p:nvPicPr>
          <p:cNvPr id="145" name="Image 144">
            <a:extLst>
              <a:ext uri="{FF2B5EF4-FFF2-40B4-BE49-F238E27FC236}">
                <a16:creationId xmlns:a16="http://schemas.microsoft.com/office/drawing/2014/main" id="{DFF30F78-29F0-1448-8FB9-F07F3CC8A073}"/>
              </a:ext>
            </a:extLst>
          </p:cNvPr>
          <p:cNvPicPr>
            <a:picLocks noChangeAspect="1"/>
          </p:cNvPicPr>
          <p:nvPr/>
        </p:nvPicPr>
        <p:blipFill>
          <a:blip r:embed="rId7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1209" y="2129838"/>
            <a:ext cx="1905000" cy="1905000"/>
          </a:xfrm>
          <a:prstGeom prst="rect">
            <a:avLst/>
          </a:prstGeom>
        </p:spPr>
      </p:pic>
      <p:pic>
        <p:nvPicPr>
          <p:cNvPr id="147" name="Image 146">
            <a:extLst>
              <a:ext uri="{FF2B5EF4-FFF2-40B4-BE49-F238E27FC236}">
                <a16:creationId xmlns:a16="http://schemas.microsoft.com/office/drawing/2014/main" id="{59D2D118-BF3A-324D-A4D9-420A5AE926CA}"/>
              </a:ext>
            </a:extLst>
          </p:cNvPr>
          <p:cNvPicPr>
            <a:picLocks noChangeAspect="1"/>
          </p:cNvPicPr>
          <p:nvPr/>
        </p:nvPicPr>
        <p:blipFill>
          <a:blip r:embed="rId7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429" y="1134209"/>
            <a:ext cx="1268652" cy="1268652"/>
          </a:xfrm>
          <a:prstGeom prst="rect">
            <a:avLst/>
          </a:prstGeom>
        </p:spPr>
      </p:pic>
      <p:pic>
        <p:nvPicPr>
          <p:cNvPr id="149" name="Image 148">
            <a:extLst>
              <a:ext uri="{FF2B5EF4-FFF2-40B4-BE49-F238E27FC236}">
                <a16:creationId xmlns:a16="http://schemas.microsoft.com/office/drawing/2014/main" id="{53BDEDD3-0EAE-AA4B-8693-AA4EF9C77FC7}"/>
              </a:ext>
            </a:extLst>
          </p:cNvPr>
          <p:cNvPicPr>
            <a:picLocks noChangeAspect="1"/>
          </p:cNvPicPr>
          <p:nvPr/>
        </p:nvPicPr>
        <p:blipFill>
          <a:blip r:embed="rId7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394" y="112990"/>
            <a:ext cx="1223847" cy="1223847"/>
          </a:xfrm>
          <a:prstGeom prst="rect">
            <a:avLst/>
          </a:prstGeom>
        </p:spPr>
      </p:pic>
      <p:pic>
        <p:nvPicPr>
          <p:cNvPr id="151" name="Image 150">
            <a:extLst>
              <a:ext uri="{FF2B5EF4-FFF2-40B4-BE49-F238E27FC236}">
                <a16:creationId xmlns:a16="http://schemas.microsoft.com/office/drawing/2014/main" id="{C1B5B831-37C5-3044-BBE8-A245AFB94F1C}"/>
              </a:ext>
            </a:extLst>
          </p:cNvPr>
          <p:cNvPicPr>
            <a:picLocks noChangeAspect="1"/>
          </p:cNvPicPr>
          <p:nvPr/>
        </p:nvPicPr>
        <p:blipFill>
          <a:blip r:embed="rId7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439" y="3626797"/>
            <a:ext cx="1905000" cy="1905000"/>
          </a:xfrm>
          <a:prstGeom prst="rect">
            <a:avLst/>
          </a:prstGeom>
        </p:spPr>
      </p:pic>
      <p:pic>
        <p:nvPicPr>
          <p:cNvPr id="153" name="Image 152">
            <a:extLst>
              <a:ext uri="{FF2B5EF4-FFF2-40B4-BE49-F238E27FC236}">
                <a16:creationId xmlns:a16="http://schemas.microsoft.com/office/drawing/2014/main" id="{4147DC33-55FC-7141-83CE-19A3897F6CF5}"/>
              </a:ext>
            </a:extLst>
          </p:cNvPr>
          <p:cNvPicPr>
            <a:picLocks noChangeAspect="1"/>
          </p:cNvPicPr>
          <p:nvPr/>
        </p:nvPicPr>
        <p:blipFill>
          <a:blip r:embed="rId7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76" y="1772089"/>
            <a:ext cx="1905000" cy="1905000"/>
          </a:xfrm>
          <a:prstGeom prst="rect">
            <a:avLst/>
          </a:prstGeom>
        </p:spPr>
      </p:pic>
      <p:pic>
        <p:nvPicPr>
          <p:cNvPr id="155" name="Image 154">
            <a:extLst>
              <a:ext uri="{FF2B5EF4-FFF2-40B4-BE49-F238E27FC236}">
                <a16:creationId xmlns:a16="http://schemas.microsoft.com/office/drawing/2014/main" id="{FB43EFEF-06A1-5B46-8C92-5FDDD7BAB3BA}"/>
              </a:ext>
            </a:extLst>
          </p:cNvPr>
          <p:cNvPicPr>
            <a:picLocks noChangeAspect="1"/>
          </p:cNvPicPr>
          <p:nvPr/>
        </p:nvPicPr>
        <p:blipFill>
          <a:blip r:embed="rId7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567" y="-415590"/>
            <a:ext cx="1905000" cy="1905000"/>
          </a:xfrm>
          <a:prstGeom prst="rect">
            <a:avLst/>
          </a:prstGeom>
        </p:spPr>
      </p:pic>
      <p:pic>
        <p:nvPicPr>
          <p:cNvPr id="157" name="Image 156">
            <a:extLst>
              <a:ext uri="{FF2B5EF4-FFF2-40B4-BE49-F238E27FC236}">
                <a16:creationId xmlns:a16="http://schemas.microsoft.com/office/drawing/2014/main" id="{12123FE4-3F9C-D141-9A62-44F1DAC268C1}"/>
              </a:ext>
            </a:extLst>
          </p:cNvPr>
          <p:cNvPicPr>
            <a:picLocks noChangeAspect="1"/>
          </p:cNvPicPr>
          <p:nvPr/>
        </p:nvPicPr>
        <p:blipFill>
          <a:blip r:embed="rId7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193" y="4889311"/>
            <a:ext cx="1905000" cy="1905000"/>
          </a:xfrm>
          <a:prstGeom prst="rect">
            <a:avLst/>
          </a:prstGeom>
        </p:spPr>
      </p:pic>
      <p:pic>
        <p:nvPicPr>
          <p:cNvPr id="159" name="Image 158">
            <a:extLst>
              <a:ext uri="{FF2B5EF4-FFF2-40B4-BE49-F238E27FC236}">
                <a16:creationId xmlns:a16="http://schemas.microsoft.com/office/drawing/2014/main" id="{8E949C77-39E3-2D4B-BEED-04E1A959AB7F}"/>
              </a:ext>
            </a:extLst>
          </p:cNvPr>
          <p:cNvPicPr>
            <a:picLocks noChangeAspect="1"/>
          </p:cNvPicPr>
          <p:nvPr/>
        </p:nvPicPr>
        <p:blipFill>
          <a:blip r:embed="rId7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948" y="5036815"/>
            <a:ext cx="1905000" cy="1905000"/>
          </a:xfrm>
          <a:prstGeom prst="rect">
            <a:avLst/>
          </a:prstGeom>
        </p:spPr>
      </p:pic>
      <p:pic>
        <p:nvPicPr>
          <p:cNvPr id="161" name="Image 160">
            <a:extLst>
              <a:ext uri="{FF2B5EF4-FFF2-40B4-BE49-F238E27FC236}">
                <a16:creationId xmlns:a16="http://schemas.microsoft.com/office/drawing/2014/main" id="{6C4101C1-DC0B-B546-9A31-2CD0CA69A5B2}"/>
              </a:ext>
            </a:extLst>
          </p:cNvPr>
          <p:cNvPicPr>
            <a:picLocks noChangeAspect="1"/>
          </p:cNvPicPr>
          <p:nvPr/>
        </p:nvPicPr>
        <p:blipFill>
          <a:blip r:embed="rId8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372" y="8719520"/>
            <a:ext cx="1905000" cy="1905000"/>
          </a:xfrm>
          <a:prstGeom prst="rect">
            <a:avLst/>
          </a:prstGeom>
        </p:spPr>
      </p:pic>
      <p:pic>
        <p:nvPicPr>
          <p:cNvPr id="163" name="Image 162">
            <a:extLst>
              <a:ext uri="{FF2B5EF4-FFF2-40B4-BE49-F238E27FC236}">
                <a16:creationId xmlns:a16="http://schemas.microsoft.com/office/drawing/2014/main" id="{20DACFFB-867A-CA4D-905C-DF3F06BDF7A1}"/>
              </a:ext>
            </a:extLst>
          </p:cNvPr>
          <p:cNvPicPr>
            <a:picLocks noChangeAspect="1"/>
          </p:cNvPicPr>
          <p:nvPr/>
        </p:nvPicPr>
        <p:blipFill>
          <a:blip r:embed="rId8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959" y="-297149"/>
            <a:ext cx="1905000" cy="1905000"/>
          </a:xfrm>
          <a:prstGeom prst="rect">
            <a:avLst/>
          </a:prstGeom>
        </p:spPr>
      </p:pic>
      <p:pic>
        <p:nvPicPr>
          <p:cNvPr id="165" name="Image 164">
            <a:extLst>
              <a:ext uri="{FF2B5EF4-FFF2-40B4-BE49-F238E27FC236}">
                <a16:creationId xmlns:a16="http://schemas.microsoft.com/office/drawing/2014/main" id="{0FB4F6A9-415F-0240-B706-242065019294}"/>
              </a:ext>
            </a:extLst>
          </p:cNvPr>
          <p:cNvPicPr>
            <a:picLocks noChangeAspect="1"/>
          </p:cNvPicPr>
          <p:nvPr/>
        </p:nvPicPr>
        <p:blipFill>
          <a:blip r:embed="rId8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337" y="-848689"/>
            <a:ext cx="1905000" cy="1905000"/>
          </a:xfrm>
          <a:prstGeom prst="rect">
            <a:avLst/>
          </a:prstGeom>
        </p:spPr>
      </p:pic>
      <p:pic>
        <p:nvPicPr>
          <p:cNvPr id="167" name="Image 166">
            <a:extLst>
              <a:ext uri="{FF2B5EF4-FFF2-40B4-BE49-F238E27FC236}">
                <a16:creationId xmlns:a16="http://schemas.microsoft.com/office/drawing/2014/main" id="{13A6E9E6-A2FC-E647-B844-C50E9E3073BA}"/>
              </a:ext>
            </a:extLst>
          </p:cNvPr>
          <p:cNvPicPr>
            <a:picLocks noChangeAspect="1"/>
          </p:cNvPicPr>
          <p:nvPr/>
        </p:nvPicPr>
        <p:blipFill>
          <a:blip r:embed="rId8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39" y="5026044"/>
            <a:ext cx="1905000" cy="1905000"/>
          </a:xfrm>
          <a:prstGeom prst="rect">
            <a:avLst/>
          </a:prstGeom>
        </p:spPr>
      </p:pic>
      <p:pic>
        <p:nvPicPr>
          <p:cNvPr id="169" name="Image 168">
            <a:extLst>
              <a:ext uri="{FF2B5EF4-FFF2-40B4-BE49-F238E27FC236}">
                <a16:creationId xmlns:a16="http://schemas.microsoft.com/office/drawing/2014/main" id="{0A2C6877-F105-B841-B85A-651143D13BDE}"/>
              </a:ext>
            </a:extLst>
          </p:cNvPr>
          <p:cNvPicPr>
            <a:picLocks noChangeAspect="1"/>
          </p:cNvPicPr>
          <p:nvPr/>
        </p:nvPicPr>
        <p:blipFill>
          <a:blip r:embed="rId8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522" y="5559192"/>
            <a:ext cx="1905000" cy="1905000"/>
          </a:xfrm>
          <a:prstGeom prst="rect">
            <a:avLst/>
          </a:prstGeom>
        </p:spPr>
      </p:pic>
      <p:pic>
        <p:nvPicPr>
          <p:cNvPr id="171" name="Image 170">
            <a:extLst>
              <a:ext uri="{FF2B5EF4-FFF2-40B4-BE49-F238E27FC236}">
                <a16:creationId xmlns:a16="http://schemas.microsoft.com/office/drawing/2014/main" id="{60048E3A-614C-354C-A3A4-E324C053BFAF}"/>
              </a:ext>
            </a:extLst>
          </p:cNvPr>
          <p:cNvPicPr>
            <a:picLocks noChangeAspect="1"/>
          </p:cNvPicPr>
          <p:nvPr/>
        </p:nvPicPr>
        <p:blipFill>
          <a:blip r:embed="rId8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063" y="3043878"/>
            <a:ext cx="1905000" cy="1905000"/>
          </a:xfrm>
          <a:prstGeom prst="rect">
            <a:avLst/>
          </a:prstGeom>
        </p:spPr>
      </p:pic>
      <p:pic>
        <p:nvPicPr>
          <p:cNvPr id="173" name="Image 172">
            <a:extLst>
              <a:ext uri="{FF2B5EF4-FFF2-40B4-BE49-F238E27FC236}">
                <a16:creationId xmlns:a16="http://schemas.microsoft.com/office/drawing/2014/main" id="{9044A172-D2ED-614A-A0B3-2F3F351C46C5}"/>
              </a:ext>
            </a:extLst>
          </p:cNvPr>
          <p:cNvPicPr>
            <a:picLocks noChangeAspect="1"/>
          </p:cNvPicPr>
          <p:nvPr/>
        </p:nvPicPr>
        <p:blipFill>
          <a:blip r:embed="rId8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37" y="1846718"/>
            <a:ext cx="1905000" cy="1905000"/>
          </a:xfrm>
          <a:prstGeom prst="rect">
            <a:avLst/>
          </a:prstGeom>
        </p:spPr>
      </p:pic>
      <p:pic>
        <p:nvPicPr>
          <p:cNvPr id="175" name="Image 174">
            <a:extLst>
              <a:ext uri="{FF2B5EF4-FFF2-40B4-BE49-F238E27FC236}">
                <a16:creationId xmlns:a16="http://schemas.microsoft.com/office/drawing/2014/main" id="{B5438664-3EB1-264D-A6D1-B1B3C08D2CF9}"/>
              </a:ext>
            </a:extLst>
          </p:cNvPr>
          <p:cNvPicPr>
            <a:picLocks noChangeAspect="1"/>
          </p:cNvPicPr>
          <p:nvPr/>
        </p:nvPicPr>
        <p:blipFill>
          <a:blip r:embed="rId8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60" y="339788"/>
            <a:ext cx="1905000" cy="1905000"/>
          </a:xfrm>
          <a:prstGeom prst="rect">
            <a:avLst/>
          </a:prstGeom>
        </p:spPr>
      </p:pic>
      <p:pic>
        <p:nvPicPr>
          <p:cNvPr id="177" name="Image 176">
            <a:extLst>
              <a:ext uri="{FF2B5EF4-FFF2-40B4-BE49-F238E27FC236}">
                <a16:creationId xmlns:a16="http://schemas.microsoft.com/office/drawing/2014/main" id="{2ECA265D-4615-C84E-BAB0-F64CAFE6C92E}"/>
              </a:ext>
            </a:extLst>
          </p:cNvPr>
          <p:cNvPicPr>
            <a:picLocks noChangeAspect="1"/>
          </p:cNvPicPr>
          <p:nvPr/>
        </p:nvPicPr>
        <p:blipFill>
          <a:blip r:embed="rId8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50" y="3890114"/>
            <a:ext cx="1905000" cy="1905000"/>
          </a:xfrm>
          <a:prstGeom prst="rect">
            <a:avLst/>
          </a:prstGeom>
        </p:spPr>
      </p:pic>
      <p:pic>
        <p:nvPicPr>
          <p:cNvPr id="179" name="Image 178">
            <a:extLst>
              <a:ext uri="{FF2B5EF4-FFF2-40B4-BE49-F238E27FC236}">
                <a16:creationId xmlns:a16="http://schemas.microsoft.com/office/drawing/2014/main" id="{C7F03F41-253F-894E-9E7E-9E016A9BD099}"/>
              </a:ext>
            </a:extLst>
          </p:cNvPr>
          <p:cNvPicPr>
            <a:picLocks noChangeAspect="1"/>
          </p:cNvPicPr>
          <p:nvPr/>
        </p:nvPicPr>
        <p:blipFill>
          <a:blip r:embed="rId8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22" y="2129838"/>
            <a:ext cx="1905000" cy="1905000"/>
          </a:xfrm>
          <a:prstGeom prst="rect">
            <a:avLst/>
          </a:prstGeom>
        </p:spPr>
      </p:pic>
      <p:pic>
        <p:nvPicPr>
          <p:cNvPr id="181" name="Image 180">
            <a:extLst>
              <a:ext uri="{FF2B5EF4-FFF2-40B4-BE49-F238E27FC236}">
                <a16:creationId xmlns:a16="http://schemas.microsoft.com/office/drawing/2014/main" id="{31E3D554-CCAD-1D49-96FF-68BB4101C825}"/>
              </a:ext>
            </a:extLst>
          </p:cNvPr>
          <p:cNvPicPr>
            <a:picLocks noChangeAspect="1"/>
          </p:cNvPicPr>
          <p:nvPr/>
        </p:nvPicPr>
        <p:blipFill>
          <a:blip r:embed="rId9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530" y="921490"/>
            <a:ext cx="1905000" cy="1905000"/>
          </a:xfrm>
          <a:prstGeom prst="rect">
            <a:avLst/>
          </a:prstGeom>
        </p:spPr>
      </p:pic>
      <p:pic>
        <p:nvPicPr>
          <p:cNvPr id="183" name="Image 182">
            <a:extLst>
              <a:ext uri="{FF2B5EF4-FFF2-40B4-BE49-F238E27FC236}">
                <a16:creationId xmlns:a16="http://schemas.microsoft.com/office/drawing/2014/main" id="{70F74873-C5AC-B146-AF02-E011E8B20839}"/>
              </a:ext>
            </a:extLst>
          </p:cNvPr>
          <p:cNvPicPr>
            <a:picLocks noChangeAspect="1"/>
          </p:cNvPicPr>
          <p:nvPr/>
        </p:nvPicPr>
        <p:blipFill>
          <a:blip r:embed="rId9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786" y="3804569"/>
            <a:ext cx="1905000" cy="1905000"/>
          </a:xfrm>
          <a:prstGeom prst="rect">
            <a:avLst/>
          </a:prstGeom>
        </p:spPr>
      </p:pic>
      <p:pic>
        <p:nvPicPr>
          <p:cNvPr id="185" name="Image 184">
            <a:extLst>
              <a:ext uri="{FF2B5EF4-FFF2-40B4-BE49-F238E27FC236}">
                <a16:creationId xmlns:a16="http://schemas.microsoft.com/office/drawing/2014/main" id="{BA337403-2382-8243-862F-0815614E57D5}"/>
              </a:ext>
            </a:extLst>
          </p:cNvPr>
          <p:cNvPicPr>
            <a:picLocks noChangeAspect="1"/>
          </p:cNvPicPr>
          <p:nvPr/>
        </p:nvPicPr>
        <p:blipFill>
          <a:blip r:embed="rId9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60" y="2428275"/>
            <a:ext cx="1905000" cy="1905000"/>
          </a:xfrm>
          <a:prstGeom prst="rect">
            <a:avLst/>
          </a:prstGeom>
        </p:spPr>
      </p:pic>
      <p:pic>
        <p:nvPicPr>
          <p:cNvPr id="187" name="Image 186">
            <a:extLst>
              <a:ext uri="{FF2B5EF4-FFF2-40B4-BE49-F238E27FC236}">
                <a16:creationId xmlns:a16="http://schemas.microsoft.com/office/drawing/2014/main" id="{11F618E5-B862-DC4B-8D44-7DF34EA8E4E8}"/>
              </a:ext>
            </a:extLst>
          </p:cNvPr>
          <p:cNvPicPr>
            <a:picLocks noChangeAspect="1"/>
          </p:cNvPicPr>
          <p:nvPr/>
        </p:nvPicPr>
        <p:blipFill>
          <a:blip r:embed="rId9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76" y="3975659"/>
            <a:ext cx="1905000" cy="1905000"/>
          </a:xfrm>
          <a:prstGeom prst="rect">
            <a:avLst/>
          </a:prstGeom>
        </p:spPr>
      </p:pic>
      <p:pic>
        <p:nvPicPr>
          <p:cNvPr id="189" name="Image 188">
            <a:extLst>
              <a:ext uri="{FF2B5EF4-FFF2-40B4-BE49-F238E27FC236}">
                <a16:creationId xmlns:a16="http://schemas.microsoft.com/office/drawing/2014/main" id="{A55099B0-267B-144B-8BDA-E387856BCAA5}"/>
              </a:ext>
            </a:extLst>
          </p:cNvPr>
          <p:cNvPicPr>
            <a:picLocks noChangeAspect="1"/>
          </p:cNvPicPr>
          <p:nvPr/>
        </p:nvPicPr>
        <p:blipFill>
          <a:blip r:embed="rId9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37" y="2974132"/>
            <a:ext cx="1905000" cy="1905000"/>
          </a:xfrm>
          <a:prstGeom prst="rect">
            <a:avLst/>
          </a:prstGeom>
        </p:spPr>
      </p:pic>
      <p:pic>
        <p:nvPicPr>
          <p:cNvPr id="191" name="Image 190">
            <a:extLst>
              <a:ext uri="{FF2B5EF4-FFF2-40B4-BE49-F238E27FC236}">
                <a16:creationId xmlns:a16="http://schemas.microsoft.com/office/drawing/2014/main" id="{0027AB4E-C95D-AC46-B7B3-BB10049B1055}"/>
              </a:ext>
            </a:extLst>
          </p:cNvPr>
          <p:cNvPicPr>
            <a:picLocks noChangeAspect="1"/>
          </p:cNvPicPr>
          <p:nvPr/>
        </p:nvPicPr>
        <p:blipFill>
          <a:blip r:embed="rId9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99" y="2340373"/>
            <a:ext cx="1905000" cy="1905000"/>
          </a:xfrm>
          <a:prstGeom prst="rect">
            <a:avLst/>
          </a:prstGeom>
        </p:spPr>
      </p:pic>
      <p:pic>
        <p:nvPicPr>
          <p:cNvPr id="193" name="Image 192">
            <a:extLst>
              <a:ext uri="{FF2B5EF4-FFF2-40B4-BE49-F238E27FC236}">
                <a16:creationId xmlns:a16="http://schemas.microsoft.com/office/drawing/2014/main" id="{CCFB4CB8-E06E-9846-AC3C-E5573B17D9B4}"/>
              </a:ext>
            </a:extLst>
          </p:cNvPr>
          <p:cNvPicPr>
            <a:picLocks noChangeAspect="1"/>
          </p:cNvPicPr>
          <p:nvPr/>
        </p:nvPicPr>
        <p:blipFill>
          <a:blip r:embed="rId9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321" y="1387873"/>
            <a:ext cx="1905000" cy="1905000"/>
          </a:xfrm>
          <a:prstGeom prst="rect">
            <a:avLst/>
          </a:prstGeom>
        </p:spPr>
      </p:pic>
      <p:pic>
        <p:nvPicPr>
          <p:cNvPr id="195" name="Image 194">
            <a:extLst>
              <a:ext uri="{FF2B5EF4-FFF2-40B4-BE49-F238E27FC236}">
                <a16:creationId xmlns:a16="http://schemas.microsoft.com/office/drawing/2014/main" id="{C6632F05-40BA-A34F-A00B-A0D36BD408C4}"/>
              </a:ext>
            </a:extLst>
          </p:cNvPr>
          <p:cNvPicPr>
            <a:picLocks noChangeAspect="1"/>
          </p:cNvPicPr>
          <p:nvPr/>
        </p:nvPicPr>
        <p:blipFill>
          <a:blip r:embed="rId9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531" y="116632"/>
            <a:ext cx="1905000" cy="1905000"/>
          </a:xfrm>
          <a:prstGeom prst="rect">
            <a:avLst/>
          </a:prstGeom>
        </p:spPr>
      </p:pic>
      <p:pic>
        <p:nvPicPr>
          <p:cNvPr id="197" name="Image 196">
            <a:extLst>
              <a:ext uri="{FF2B5EF4-FFF2-40B4-BE49-F238E27FC236}">
                <a16:creationId xmlns:a16="http://schemas.microsoft.com/office/drawing/2014/main" id="{A9227C86-5713-F148-BA22-EF2837A03D04}"/>
              </a:ext>
            </a:extLst>
          </p:cNvPr>
          <p:cNvPicPr>
            <a:picLocks noChangeAspect="1"/>
          </p:cNvPicPr>
          <p:nvPr/>
        </p:nvPicPr>
        <p:blipFill>
          <a:blip r:embed="rId9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01" y="-14415"/>
            <a:ext cx="1905000" cy="1905000"/>
          </a:xfrm>
          <a:prstGeom prst="rect">
            <a:avLst/>
          </a:prstGeom>
        </p:spPr>
      </p:pic>
      <p:pic>
        <p:nvPicPr>
          <p:cNvPr id="199" name="Image 198">
            <a:extLst>
              <a:ext uri="{FF2B5EF4-FFF2-40B4-BE49-F238E27FC236}">
                <a16:creationId xmlns:a16="http://schemas.microsoft.com/office/drawing/2014/main" id="{3BA71C5C-6AD2-2E4B-9D9B-ADCB7062D724}"/>
              </a:ext>
            </a:extLst>
          </p:cNvPr>
          <p:cNvPicPr>
            <a:picLocks noChangeAspect="1"/>
          </p:cNvPicPr>
          <p:nvPr/>
        </p:nvPicPr>
        <p:blipFill>
          <a:blip r:embed="rId9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01" y="1069132"/>
            <a:ext cx="1905000" cy="1905000"/>
          </a:xfrm>
          <a:prstGeom prst="rect">
            <a:avLst/>
          </a:prstGeom>
        </p:spPr>
      </p:pic>
      <p:pic>
        <p:nvPicPr>
          <p:cNvPr id="201" name="Image 200">
            <a:extLst>
              <a:ext uri="{FF2B5EF4-FFF2-40B4-BE49-F238E27FC236}">
                <a16:creationId xmlns:a16="http://schemas.microsoft.com/office/drawing/2014/main" id="{97DFC41A-FB2C-6441-A7BE-0D5A61AB9557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260648"/>
            <a:ext cx="1905000" cy="1905000"/>
          </a:xfrm>
          <a:prstGeom prst="rect">
            <a:avLst/>
          </a:prstGeom>
        </p:spPr>
      </p:pic>
      <p:pic>
        <p:nvPicPr>
          <p:cNvPr id="203" name="Image 202">
            <a:extLst>
              <a:ext uri="{FF2B5EF4-FFF2-40B4-BE49-F238E27FC236}">
                <a16:creationId xmlns:a16="http://schemas.microsoft.com/office/drawing/2014/main" id="{5927A354-888D-5244-B7B6-D97C95EDB9D0}"/>
              </a:ext>
            </a:extLst>
          </p:cNvPr>
          <p:cNvPicPr>
            <a:picLocks noChangeAspect="1"/>
          </p:cNvPicPr>
          <p:nvPr/>
        </p:nvPicPr>
        <p:blipFill>
          <a:blip r:embed="rId10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859" y="934250"/>
            <a:ext cx="1905000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73595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Icon Security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 Security</dc:title>
  <dc:creator>DUPUIS Eric</dc:creator>
  <cp:lastModifiedBy>DUPUIS Eric</cp:lastModifiedBy>
  <cp:revision>1</cp:revision>
  <dcterms:created xsi:type="dcterms:W3CDTF">2019-10-17T18:05:25Z</dcterms:created>
  <dcterms:modified xsi:type="dcterms:W3CDTF">2019-10-17T18:06:56Z</dcterms:modified>
</cp:coreProperties>
</file>