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notesMasterIdLst>
    <p:notesMasterId r:id="rId3"/>
  </p:notesMasterIdLst>
  <p:handoutMasterIdLst>
    <p:handoutMasterId r:id="rId4"/>
  </p:handoutMasterIdLst>
  <p:sldIdLst>
    <p:sldId id="875" r:id="rId2"/>
  </p:sldIdLst>
  <p:sldSz cx="9144000" cy="6858000" type="screen4x3"/>
  <p:notesSz cx="6743700" cy="98933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4B6DE7FB-930B-F94A-8BBB-E5AFC99B1377}">
          <p14:sldIdLst>
            <p14:sldId id="875"/>
          </p14:sldIdLst>
        </p14:section>
        <p14:section name="Gestion des Risques" id="{5D43E956-0FEF-D540-9416-F0A980807F85}">
          <p14:sldIdLst/>
        </p14:section>
        <p14:section name="InfoSec" id="{82CE02F5-6C7E-FC4F-8CE6-3D11A3D934BD}">
          <p14:sldIdLst/>
        </p14:section>
        <p14:section name="Secops" id="{926EDAA9-FB2D-A543-809D-929D3732A248}">
          <p14:sldIdLst/>
        </p14:section>
        <p14:section name="Gestion des VULNERABILITES" id="{55F9A8DF-B6C3-054A-946A-0BE69E27AD41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97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6">
          <p15:clr>
            <a:srgbClr val="A4A3A4"/>
          </p15:clr>
        </p15:guide>
        <p15:guide id="2" pos="21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00000"/>
    <a:srgbClr val="FFFFFF"/>
    <a:srgbClr val="BC002B"/>
    <a:srgbClr val="820032"/>
    <a:srgbClr val="7030A0"/>
    <a:srgbClr val="00538E"/>
    <a:srgbClr val="FFFE01"/>
    <a:srgbClr val="0095FF"/>
    <a:srgbClr val="0090F8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63"/>
    <p:restoredTop sz="89274"/>
  </p:normalViewPr>
  <p:slideViewPr>
    <p:cSldViewPr>
      <p:cViewPr varScale="1">
        <p:scale>
          <a:sx n="138" d="100"/>
          <a:sy n="138" d="100"/>
        </p:scale>
        <p:origin x="968" y="24"/>
      </p:cViewPr>
      <p:guideLst>
        <p:guide orient="horz" pos="2160"/>
        <p:guide pos="297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0" d="100"/>
          <a:sy n="50" d="100"/>
        </p:scale>
        <p:origin x="-2130" y="-114"/>
      </p:cViewPr>
      <p:guideLst>
        <p:guide orient="horz" pos="3116"/>
        <p:guide pos="212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417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49" tIns="47525" rIns="95049" bIns="47525" numCol="1" anchor="t" anchorCtr="0" compatLnSpc="1">
            <a:prstTxWarp prst="textNoShape">
              <a:avLst/>
            </a:prstTxWarp>
          </a:bodyPr>
          <a:lstStyle>
            <a:lvl1pPr defTabSz="950913">
              <a:defRPr sz="1200">
                <a:ea typeface="+mn-ea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9525" y="0"/>
            <a:ext cx="292417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49" tIns="47525" rIns="95049" bIns="47525" numCol="1" anchor="t" anchorCtr="0" compatLnSpc="1">
            <a:prstTxWarp prst="textNoShape">
              <a:avLst/>
            </a:prstTxWarp>
          </a:bodyPr>
          <a:lstStyle>
            <a:lvl1pPr algn="r" defTabSz="950913">
              <a:defRPr sz="1200">
                <a:ea typeface="+mn-ea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75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98000"/>
            <a:ext cx="292417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49" tIns="47525" rIns="95049" bIns="47525" numCol="1" anchor="b" anchorCtr="0" compatLnSpc="1">
            <a:prstTxWarp prst="textNoShape">
              <a:avLst/>
            </a:prstTxWarp>
          </a:bodyPr>
          <a:lstStyle>
            <a:lvl1pPr defTabSz="950913">
              <a:defRPr sz="1200">
                <a:ea typeface="+mn-ea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75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9525" y="9398000"/>
            <a:ext cx="292417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49" tIns="47525" rIns="95049" bIns="47525" numCol="1" anchor="b" anchorCtr="0" compatLnSpc="1">
            <a:prstTxWarp prst="textNoShape">
              <a:avLst/>
            </a:prstTxWarp>
          </a:bodyPr>
          <a:lstStyle>
            <a:lvl1pPr algn="r" defTabSz="950913">
              <a:defRPr sz="1200"/>
            </a:lvl1pPr>
          </a:lstStyle>
          <a:p>
            <a:fld id="{8EBCBC5E-24DB-9647-B6C5-3E5E98B40A0A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06281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417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49" tIns="47525" rIns="95049" bIns="47525" numCol="1" anchor="t" anchorCtr="0" compatLnSpc="1">
            <a:prstTxWarp prst="textNoShape">
              <a:avLst/>
            </a:prstTxWarp>
          </a:bodyPr>
          <a:lstStyle>
            <a:lvl1pPr defTabSz="950913">
              <a:defRPr sz="1200">
                <a:ea typeface="+mn-ea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9525" y="0"/>
            <a:ext cx="292417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49" tIns="47525" rIns="95049" bIns="47525" numCol="1" anchor="t" anchorCtr="0" compatLnSpc="1">
            <a:prstTxWarp prst="textNoShape">
              <a:avLst/>
            </a:prstTxWarp>
          </a:bodyPr>
          <a:lstStyle>
            <a:lvl1pPr algn="r" defTabSz="950913">
              <a:defRPr sz="1200">
                <a:ea typeface="+mn-ea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0113" y="742950"/>
            <a:ext cx="4945062" cy="37084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0113" y="4699000"/>
            <a:ext cx="4943475" cy="445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49" tIns="47525" rIns="95049" bIns="4752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98000"/>
            <a:ext cx="292417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49" tIns="47525" rIns="95049" bIns="47525" numCol="1" anchor="b" anchorCtr="0" compatLnSpc="1">
            <a:prstTxWarp prst="textNoShape">
              <a:avLst/>
            </a:prstTxWarp>
          </a:bodyPr>
          <a:lstStyle>
            <a:lvl1pPr defTabSz="950913">
              <a:defRPr sz="1200">
                <a:ea typeface="+mn-ea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9525" y="9398000"/>
            <a:ext cx="292417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49" tIns="47525" rIns="95049" bIns="47525" numCol="1" anchor="b" anchorCtr="0" compatLnSpc="1">
            <a:prstTxWarp prst="textNoShape">
              <a:avLst/>
            </a:prstTxWarp>
          </a:bodyPr>
          <a:lstStyle>
            <a:lvl1pPr algn="r" defTabSz="950913">
              <a:defRPr sz="1200"/>
            </a:lvl1pPr>
          </a:lstStyle>
          <a:p>
            <a:fld id="{6ACBA17E-6992-CF4D-A6D4-3B100EB44456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91429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4836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40940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9393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200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3CF003-1B18-4D1D-BFDD-27986C47AFEF}" type="datetimeFigureOut">
              <a:rPr lang="fr-FR"/>
              <a:pPr>
                <a:defRPr/>
              </a:pPr>
              <a:t>15/12/2022</a:t>
            </a:fld>
            <a:endParaRPr lang="fr-FR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0F8CE8-F5D0-4566-9A35-735A4DEE993B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5117728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4946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avec flèche 3"/>
          <p:cNvCxnSpPr/>
          <p:nvPr userDrawn="1"/>
        </p:nvCxnSpPr>
        <p:spPr>
          <a:xfrm>
            <a:off x="755650" y="620713"/>
            <a:ext cx="8280400" cy="0"/>
          </a:xfrm>
          <a:prstGeom prst="straightConnector1">
            <a:avLst/>
          </a:prstGeom>
          <a:ln w="38100">
            <a:solidFill>
              <a:srgbClr val="BC002B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BC002B"/>
                </a:solidFill>
              </a:defRPr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55575" y="836711"/>
            <a:ext cx="8280921" cy="5400601"/>
          </a:xfrm>
        </p:spPr>
        <p:txBody>
          <a:bodyPr/>
          <a:lstStyle>
            <a:lvl1pPr>
              <a:buClr>
                <a:srgbClr val="BC1010"/>
              </a:buClr>
              <a:buSzPct val="110000"/>
              <a:buFont typeface="Wingdings" pitchFamily="2" charset="2"/>
              <a:buChar char="§"/>
              <a:defRPr/>
            </a:lvl1pPr>
            <a:lvl2pPr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/>
            </a:lvl2pPr>
            <a:lvl3pPr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/>
            </a:lvl3pPr>
            <a:lvl4pPr>
              <a:buClr>
                <a:srgbClr val="BC1010"/>
              </a:buClr>
              <a:defRPr/>
            </a:lvl4pPr>
            <a:lvl5pPr>
              <a:buFont typeface="Arial" pitchFamily="34" charset="0"/>
              <a:buChar char="•"/>
              <a:defRPr/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0038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Text Box 1037"/>
          <p:cNvSpPr txBox="1">
            <a:spLocks noChangeArrowheads="1"/>
          </p:cNvSpPr>
          <p:nvPr userDrawn="1"/>
        </p:nvSpPr>
        <p:spPr bwMode="auto">
          <a:xfrm>
            <a:off x="-14288" y="6562725"/>
            <a:ext cx="755651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8" tIns="45710" rIns="91418" bIns="4571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tx1"/>
              </a:buClr>
              <a:buSzPct val="75000"/>
              <a:buFont typeface="Wingdings" charset="0"/>
              <a:buNone/>
            </a:pPr>
            <a:fld id="{ED184496-8A0E-9743-BE0F-EF1AF800BA59}" type="slidenum">
              <a:rPr lang="fr-FR" sz="1400" b="1">
                <a:solidFill>
                  <a:srgbClr val="BC002B"/>
                </a:solidFill>
                <a:latin typeface="Arial" charset="0"/>
              </a:rPr>
              <a:pPr algn="ctr" eaLnBrk="1" hangingPunct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charset="0"/>
                <a:buNone/>
              </a:pPr>
              <a:t>‹N°›</a:t>
            </a:fld>
            <a:endParaRPr lang="fr-FR" sz="1400" b="1" dirty="0">
              <a:solidFill>
                <a:srgbClr val="BC002B"/>
              </a:solidFill>
              <a:latin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1" r:id="rId2"/>
    <p:sldLayoutId id="2147483762" r:id="rId3"/>
    <p:sldLayoutId id="2147483763" r:id="rId4"/>
    <p:sldLayoutId id="2147483766" r:id="rId5"/>
    <p:sldLayoutId id="2147483767" r:id="rId6"/>
    <p:sldLayoutId id="2147483768" r:id="rId7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 kern="1200">
          <a:solidFill>
            <a:srgbClr val="C00000"/>
          </a:solidFill>
          <a:latin typeface="Arial Black" pitchFamily="34" charset="0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rgbClr val="C00000"/>
          </a:solidFill>
          <a:latin typeface="Arial Black" pitchFamily="34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rgbClr val="C00000"/>
          </a:solidFill>
          <a:latin typeface="Arial Black" pitchFamily="34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rgbClr val="C00000"/>
          </a:solidFill>
          <a:latin typeface="Arial Black" pitchFamily="34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rgbClr val="C00000"/>
          </a:solidFill>
          <a:latin typeface="Arial Black" pitchFamily="34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rgbClr val="A6A6A6"/>
          </a:solidFill>
          <a:latin typeface="Arial Blac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rgbClr val="A6A6A6"/>
          </a:solidFill>
          <a:latin typeface="Arial Blac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rgbClr val="A6A6A6"/>
          </a:solidFill>
          <a:latin typeface="Arial Blac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rgbClr val="A6A6A6"/>
          </a:solidFill>
          <a:latin typeface="Arial Black" pitchFamily="34" charset="0"/>
        </a:defRPr>
      </a:lvl9pPr>
    </p:titleStyle>
    <p:bodyStyle>
      <a:lvl1pPr marL="169863" indent="-168275" algn="l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Wingdings" charset="0"/>
        <a:buChar char="§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625475" indent="-263525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SzPct val="60000"/>
        <a:buFont typeface="Wingdings 3" charset="0"/>
        <a:buChar char="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257300" indent="-342900" algn="l" rtl="0" eaLnBrk="0" fontAlgn="base" hangingPunct="0">
        <a:spcBef>
          <a:spcPct val="20000"/>
        </a:spcBef>
        <a:spcAft>
          <a:spcPct val="0"/>
        </a:spcAft>
        <a:buClr>
          <a:srgbClr val="262626"/>
        </a:buClr>
        <a:buSzPct val="100000"/>
        <a:buFont typeface="Wingdings 3" charset="0"/>
        <a:buChar char=""/>
        <a:defRPr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263650" indent="-277813" algn="l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Calibri" charset="0"/>
        <a:buAutoNum type="arabicPeriod"/>
        <a:defRPr sz="16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169545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8C93FB84-901D-2C0A-DD70-BC635BA734A4}"/>
              </a:ext>
            </a:extLst>
          </p:cNvPr>
          <p:cNvGrpSpPr/>
          <p:nvPr/>
        </p:nvGrpSpPr>
        <p:grpSpPr>
          <a:xfrm>
            <a:off x="550259" y="404664"/>
            <a:ext cx="3456384" cy="4955203"/>
            <a:chOff x="2555776" y="951398"/>
            <a:chExt cx="3456384" cy="4955203"/>
          </a:xfrm>
        </p:grpSpPr>
        <p:pic>
          <p:nvPicPr>
            <p:cNvPr id="3" name="Image 2">
              <a:extLst>
                <a:ext uri="{FF2B5EF4-FFF2-40B4-BE49-F238E27FC236}">
                  <a16:creationId xmlns:a16="http://schemas.microsoft.com/office/drawing/2014/main" id="{F3850E75-6911-88F3-AD31-FEBEB05358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55776" y="1700808"/>
              <a:ext cx="3456384" cy="3456384"/>
            </a:xfrm>
            <a:prstGeom prst="rect">
              <a:avLst/>
            </a:prstGeom>
          </p:spPr>
        </p:pic>
        <p:sp>
          <p:nvSpPr>
            <p:cNvPr id="4" name="ZoneTexte 3">
              <a:extLst>
                <a:ext uri="{FF2B5EF4-FFF2-40B4-BE49-F238E27FC236}">
                  <a16:creationId xmlns:a16="http://schemas.microsoft.com/office/drawing/2014/main" id="{46732745-83F3-EAC8-7CF7-0C545B96CCF7}"/>
                </a:ext>
              </a:extLst>
            </p:cNvPr>
            <p:cNvSpPr txBox="1"/>
            <p:nvPr/>
          </p:nvSpPr>
          <p:spPr>
            <a:xfrm>
              <a:off x="2772247" y="951398"/>
              <a:ext cx="3024336" cy="49552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4800" b="1" dirty="0">
                  <a:solidFill>
                    <a:schemeClr val="accent2"/>
                  </a:solidFill>
                  <a:latin typeface="+mn-lt"/>
                </a:rPr>
                <a:t>CYBERDEF </a:t>
              </a:r>
            </a:p>
            <a:p>
              <a:pPr algn="ctr"/>
              <a:endParaRPr lang="fr-FR" sz="4400" b="1" dirty="0">
                <a:solidFill>
                  <a:schemeClr val="accent2"/>
                </a:solidFill>
                <a:latin typeface="+mn-lt"/>
              </a:endParaRPr>
            </a:p>
            <a:p>
              <a:pPr algn="ctr"/>
              <a:endParaRPr lang="fr-FR" sz="4400" b="1" dirty="0">
                <a:solidFill>
                  <a:schemeClr val="accent2"/>
                </a:solidFill>
                <a:latin typeface="+mn-lt"/>
              </a:endParaRPr>
            </a:p>
            <a:p>
              <a:pPr algn="ctr"/>
              <a:endParaRPr lang="fr-FR" sz="4400" b="1" dirty="0">
                <a:solidFill>
                  <a:schemeClr val="accent2"/>
                </a:solidFill>
                <a:latin typeface="+mn-lt"/>
              </a:endParaRPr>
            </a:p>
            <a:p>
              <a:pPr algn="ctr"/>
              <a:endParaRPr lang="fr-FR" sz="4400" b="1" dirty="0">
                <a:solidFill>
                  <a:schemeClr val="accent2"/>
                </a:solidFill>
                <a:latin typeface="+mn-lt"/>
              </a:endParaRPr>
            </a:p>
            <a:p>
              <a:pPr algn="ctr"/>
              <a:endParaRPr lang="fr-FR" sz="4400" b="1" dirty="0">
                <a:solidFill>
                  <a:schemeClr val="accent2"/>
                </a:solidFill>
                <a:latin typeface="+mn-lt"/>
              </a:endParaRPr>
            </a:p>
            <a:p>
              <a:pPr algn="ctr"/>
              <a:r>
                <a:rPr lang="fr-FR" sz="4800" b="1" dirty="0">
                  <a:solidFill>
                    <a:schemeClr val="accent2"/>
                  </a:solidFill>
                  <a:latin typeface="+mn-lt"/>
                </a:rPr>
                <a:t>SEC101</a:t>
              </a:r>
            </a:p>
          </p:txBody>
        </p:sp>
      </p:grpSp>
      <p:pic>
        <p:nvPicPr>
          <p:cNvPr id="5" name="Image 4">
            <a:extLst>
              <a:ext uri="{FF2B5EF4-FFF2-40B4-BE49-F238E27FC236}">
                <a16:creationId xmlns:a16="http://schemas.microsoft.com/office/drawing/2014/main" id="{3EB7D9A1-009C-DAC2-0FE3-2686D35B2D6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4757" y="5519485"/>
            <a:ext cx="829795" cy="749409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237B454B-29B8-CAF8-5CE8-58A100252872}"/>
              </a:ext>
            </a:extLst>
          </p:cNvPr>
          <p:cNvSpPr txBox="1"/>
          <p:nvPr/>
        </p:nvSpPr>
        <p:spPr>
          <a:xfrm>
            <a:off x="3923928" y="2076675"/>
            <a:ext cx="568863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b="1" dirty="0">
                <a:solidFill>
                  <a:srgbClr val="A00000"/>
                </a:solidFill>
                <a:latin typeface="Impact" panose="020B0806030902050204" pitchFamily="34" charset="0"/>
                <a:ea typeface="Krungthep" panose="02000400000000000000" pitchFamily="2" charset="-34"/>
                <a:cs typeface="Krungthep" panose="02000400000000000000" pitchFamily="2" charset="-34"/>
              </a:rPr>
              <a:t>Démarrage </a:t>
            </a:r>
            <a:br>
              <a:rPr lang="fr-FR" sz="4400" b="1" dirty="0">
                <a:solidFill>
                  <a:srgbClr val="A00000"/>
                </a:solidFill>
                <a:latin typeface="Impact" panose="020B0806030902050204" pitchFamily="34" charset="0"/>
                <a:ea typeface="Krungthep" panose="02000400000000000000" pitchFamily="2" charset="-34"/>
                <a:cs typeface="Krungthep" panose="02000400000000000000" pitchFamily="2" charset="-34"/>
              </a:rPr>
            </a:br>
            <a:r>
              <a:rPr lang="fr-FR" sz="4400" b="1" dirty="0">
                <a:solidFill>
                  <a:srgbClr val="A00000"/>
                </a:solidFill>
                <a:latin typeface="Impact" panose="020B0806030902050204" pitchFamily="34" charset="0"/>
                <a:ea typeface="Krungthep" panose="02000400000000000000" pitchFamily="2" charset="-34"/>
                <a:cs typeface="Krungthep" panose="02000400000000000000" pitchFamily="2" charset="-34"/>
              </a:rPr>
              <a:t>de la session </a:t>
            </a:r>
            <a:br>
              <a:rPr lang="fr-FR" sz="3200" b="1" dirty="0">
                <a:solidFill>
                  <a:srgbClr val="A00000"/>
                </a:solidFill>
                <a:latin typeface="Impact" panose="020B0806030902050204" pitchFamily="34" charset="0"/>
                <a:ea typeface="Krungthep" panose="02000400000000000000" pitchFamily="2" charset="-34"/>
                <a:cs typeface="Krungthep" panose="02000400000000000000" pitchFamily="2" charset="-34"/>
              </a:rPr>
            </a:br>
            <a:r>
              <a:rPr lang="fr-FR" sz="3200" b="1" dirty="0">
                <a:solidFill>
                  <a:srgbClr val="A00000"/>
                </a:solidFill>
                <a:latin typeface="Impact" panose="020B0806030902050204" pitchFamily="34" charset="0"/>
                <a:ea typeface="Krungthep" panose="02000400000000000000" pitchFamily="2" charset="-34"/>
                <a:cs typeface="Krungthep" panose="02000400000000000000" pitchFamily="2" charset="-34"/>
              </a:rPr>
              <a:t>à 13h00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EC43E4B5-FF9D-E6CF-1390-FA478636D1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0411" y="5439830"/>
            <a:ext cx="908720" cy="908720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D5FE465C-F810-6C6A-EA9E-9DF0EE88B51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260648"/>
            <a:ext cx="1739404" cy="530306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618A2A99-43A5-642B-F71E-F546894FADD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3646" y="3965241"/>
            <a:ext cx="1943100" cy="3111500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0FAEA5D5-03DE-E165-8C86-C14E6542A15F}"/>
              </a:ext>
            </a:extLst>
          </p:cNvPr>
          <p:cNvSpPr txBox="1"/>
          <p:nvPr/>
        </p:nvSpPr>
        <p:spPr>
          <a:xfrm>
            <a:off x="5383781" y="5684119"/>
            <a:ext cx="18498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1800" b="1" dirty="0" err="1">
                <a:solidFill>
                  <a:srgbClr val="A00000"/>
                </a:solidFill>
                <a:latin typeface="+mn-lt"/>
              </a:rPr>
              <a:t>Eric</a:t>
            </a:r>
            <a:r>
              <a:rPr lang="fr-FR" sz="1800" b="1" dirty="0">
                <a:solidFill>
                  <a:srgbClr val="A00000"/>
                </a:solidFill>
                <a:latin typeface="+mn-lt"/>
              </a:rPr>
              <a:t> DUPUIS</a:t>
            </a:r>
          </a:p>
          <a:p>
            <a:pPr algn="r"/>
            <a:r>
              <a:rPr lang="fr-FR" sz="1400" dirty="0">
                <a:solidFill>
                  <a:srgbClr val="A00000"/>
                </a:solidFill>
                <a:latin typeface="+mn-lt"/>
              </a:rPr>
              <a:t>Orange Campus CYBER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C5759378-F9C6-6853-3CBB-F847C432F3C1}"/>
              </a:ext>
            </a:extLst>
          </p:cNvPr>
          <p:cNvSpPr txBox="1"/>
          <p:nvPr/>
        </p:nvSpPr>
        <p:spPr>
          <a:xfrm>
            <a:off x="1043608" y="6418612"/>
            <a:ext cx="485370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000" dirty="0">
                <a:solidFill>
                  <a:srgbClr val="A00000"/>
                </a:solidFill>
                <a:latin typeface="+mj-lt"/>
              </a:rPr>
              <a:t>https://</a:t>
            </a:r>
            <a:r>
              <a:rPr lang="fr-FR" sz="1000" dirty="0" err="1">
                <a:solidFill>
                  <a:srgbClr val="A00000"/>
                </a:solidFill>
                <a:latin typeface="+mj-lt"/>
              </a:rPr>
              <a:t>github.com</a:t>
            </a:r>
            <a:r>
              <a:rPr lang="fr-FR" sz="1000" dirty="0">
                <a:solidFill>
                  <a:srgbClr val="A00000"/>
                </a:solidFill>
                <a:latin typeface="+mj-lt"/>
              </a:rPr>
              <a:t>/</a:t>
            </a:r>
            <a:r>
              <a:rPr lang="fr-FR" sz="1000" dirty="0" err="1">
                <a:solidFill>
                  <a:srgbClr val="A00000"/>
                </a:solidFill>
                <a:latin typeface="+mj-lt"/>
              </a:rPr>
              <a:t>edufaction</a:t>
            </a:r>
            <a:r>
              <a:rPr lang="fr-FR" sz="1000" dirty="0">
                <a:solidFill>
                  <a:srgbClr val="A00000"/>
                </a:solidFill>
                <a:latin typeface="+mj-lt"/>
              </a:rPr>
              <a:t>/CYBERDEF</a:t>
            </a:r>
          </a:p>
        </p:txBody>
      </p:sp>
    </p:spTree>
    <p:extLst>
      <p:ext uri="{BB962C8B-B14F-4D97-AF65-F5344CB8AC3E}">
        <p14:creationId xmlns:p14="http://schemas.microsoft.com/office/powerpoint/2010/main" val="2749130882"/>
      </p:ext>
    </p:extLst>
  </p:cSld>
  <p:clrMapOvr>
    <a:masterClrMapping/>
  </p:clrMapOvr>
</p:sld>
</file>

<file path=ppt/theme/theme1.xml><?xml version="1.0" encoding="utf-8"?>
<a:theme xmlns:a="http://schemas.openxmlformats.org/drawingml/2006/main" name="CNAM">
  <a:themeElements>
    <a:clrScheme name="Personnalisé 13">
      <a:dk1>
        <a:srgbClr val="141414"/>
      </a:dk1>
      <a:lt1>
        <a:srgbClr val="F8F8F8"/>
      </a:lt1>
      <a:dk2>
        <a:srgbClr val="323232"/>
      </a:dk2>
      <a:lt2>
        <a:srgbClr val="E3DED1"/>
      </a:lt2>
      <a:accent1>
        <a:srgbClr val="FF8000"/>
      </a:accent1>
      <a:accent2>
        <a:srgbClr val="A00000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BC002B"/>
        </a:solidFill>
        <a:ln>
          <a:solidFill>
            <a:schemeClr val="bg1">
              <a:lumMod val="50000"/>
            </a:schemeClr>
          </a:solidFill>
        </a:ln>
      </a:spPr>
      <a:bodyPr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1800" dirty="0" err="1" smtClean="0"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52071</TotalTime>
  <Words>24</Words>
  <Application>Microsoft Macintosh PowerPoint</Application>
  <PresentationFormat>Affichage à l'écran (4:3)</PresentationFormat>
  <Paragraphs>11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9" baseType="lpstr">
      <vt:lpstr>Arial</vt:lpstr>
      <vt:lpstr>Arial Black</vt:lpstr>
      <vt:lpstr>Calibri</vt:lpstr>
      <vt:lpstr>Impact</vt:lpstr>
      <vt:lpstr>Times New Roman</vt:lpstr>
      <vt:lpstr>Wingdings</vt:lpstr>
      <vt:lpstr>Wingdings 3</vt:lpstr>
      <vt:lpstr>CNAM</vt:lpstr>
      <vt:lpstr>Présentation PowerPoint</vt:lpstr>
    </vt:vector>
  </TitlesOfParts>
  <Company>DPS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Chapitre 0 - Introduction</dc:title>
  <dc:creator>Eric</dc:creator>
  <cp:lastModifiedBy>DUPUIS Eric</cp:lastModifiedBy>
  <cp:revision>336</cp:revision>
  <dcterms:created xsi:type="dcterms:W3CDTF">2003-10-13T21:05:31Z</dcterms:created>
  <dcterms:modified xsi:type="dcterms:W3CDTF">2022-12-15T09:57:35Z</dcterms:modified>
</cp:coreProperties>
</file>