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8" r:id="rId2"/>
    <p:sldId id="262" r:id="rId3"/>
    <p:sldId id="259" r:id="rId4"/>
    <p:sldId id="280" r:id="rId5"/>
    <p:sldId id="261" r:id="rId6"/>
    <p:sldId id="257" r:id="rId7"/>
    <p:sldId id="278" r:id="rId8"/>
    <p:sldId id="279" r:id="rId9"/>
    <p:sldId id="264" r:id="rId10"/>
    <p:sldId id="263" r:id="rId11"/>
    <p:sldId id="273" r:id="rId12"/>
    <p:sldId id="276" r:id="rId13"/>
    <p:sldId id="281" r:id="rId14"/>
    <p:sldId id="282" r:id="rId15"/>
    <p:sldId id="283" r:id="rId16"/>
    <p:sldId id="286" r:id="rId17"/>
    <p:sldId id="302" r:id="rId18"/>
    <p:sldId id="287" r:id="rId19"/>
    <p:sldId id="300" r:id="rId20"/>
    <p:sldId id="303" r:id="rId21"/>
    <p:sldId id="289" r:id="rId22"/>
    <p:sldId id="293" r:id="rId23"/>
    <p:sldId id="319" r:id="rId24"/>
    <p:sldId id="288" r:id="rId25"/>
    <p:sldId id="304" r:id="rId26"/>
    <p:sldId id="290" r:id="rId27"/>
    <p:sldId id="305" r:id="rId28"/>
    <p:sldId id="307" r:id="rId29"/>
    <p:sldId id="292" r:id="rId30"/>
    <p:sldId id="309" r:id="rId31"/>
    <p:sldId id="294" r:id="rId32"/>
    <p:sldId id="296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08" r:id="rId43"/>
    <p:sldId id="306" r:id="rId44"/>
    <p:sldId id="320" r:id="rId45"/>
    <p:sldId id="321" r:id="rId46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24"/>
    </p:cViewPr>
  </p:sorterViewPr>
  <p:notesViewPr>
    <p:cSldViewPr>
      <p:cViewPr varScale="1">
        <p:scale>
          <a:sx n="89" d="100"/>
          <a:sy n="89" d="100"/>
        </p:scale>
        <p:origin x="-3846" y="-11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114B6E7-4EEC-4903-91C2-18A889364C27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219B8C-97BE-4184-94B6-BB922560A8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8799EF9-8806-48C0-BC3F-596B4DD06A9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99A3A72-C6CC-4DB1-9149-E0A9FAFD408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3A72-C6CC-4DB1-9149-E0A9FAFD408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22B57-2FFF-4758-AF93-BE16BE6D4BAE}" type="datetime1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663DFD-1A84-4DA5-9F23-52F9CA398FFE}" type="datetime1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DEB50D-4A0D-4952-B69E-16785C827527}" type="datetime1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760FD8-24F2-4611-8362-44244960FFD4}" type="datetime1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8F5DE5-2B0B-4902-82F1-9DAD8BC9C1ED}" type="datetime1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C6608C-B1BC-4160-B4F9-7B0208A534E9}" type="datetime1">
              <a:rPr lang="pt-BR" smtClean="0"/>
              <a:pPr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F866C8-BA90-402E-85D1-6CB828BFC7DD}" type="datetime1">
              <a:rPr lang="pt-BR" smtClean="0"/>
              <a:pPr/>
              <a:t>23/11/2011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27B50E-C541-48DE-9F38-A1F1750D6E67}" type="datetime1">
              <a:rPr lang="pt-BR" smtClean="0"/>
              <a:pPr/>
              <a:t>23/11/2011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1D349C-96AF-45FE-9D6C-AEA66481E867}" type="datetime1">
              <a:rPr lang="pt-BR" smtClean="0"/>
              <a:pPr/>
              <a:t>23/11/2011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pt-BR" dirty="0" smtClean="0"/>
          </a:p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1CE95F-32CB-4CA2-B548-E06C20CE3563}" type="datetime1">
              <a:rPr lang="pt-BR" smtClean="0"/>
              <a:pPr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2EC072-6130-4061-9421-74F9A21EF4B7}" type="datetime1">
              <a:rPr lang="pt-BR" smtClean="0"/>
              <a:pPr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s.codecommunity.org/mindbending/files/2011/09/git-logo_4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68344" y="0"/>
            <a:ext cx="1475656" cy="1010037"/>
          </a:xfrm>
          <a:prstGeom prst="rect">
            <a:avLst/>
          </a:prstGeom>
          <a:noFill/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01608" y="6641976"/>
            <a:ext cx="442392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7B32-DACE-4D26-9E33-E73D8088FC9C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8" name="Grupo 6"/>
          <p:cNvGrpSpPr>
            <a:grpSpLocks/>
          </p:cNvGrpSpPr>
          <p:nvPr userDrawn="1"/>
        </p:nvGrpSpPr>
        <p:grpSpPr bwMode="auto">
          <a:xfrm>
            <a:off x="539553" y="6376825"/>
            <a:ext cx="1656183" cy="436551"/>
            <a:chOff x="6076950" y="3914776"/>
            <a:chExt cx="3488795" cy="808439"/>
          </a:xfrm>
        </p:grpSpPr>
        <p:sp>
          <p:nvSpPr>
            <p:cNvPr id="9" name="CaixaDeTexto 3"/>
            <p:cNvSpPr txBox="1">
              <a:spLocks noChangeArrowheads="1"/>
            </p:cNvSpPr>
            <p:nvPr/>
          </p:nvSpPr>
          <p:spPr bwMode="auto">
            <a:xfrm>
              <a:off x="6862999" y="3942263"/>
              <a:ext cx="2702746" cy="780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800" cap="al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Universidade Federal do Ceará</a:t>
              </a:r>
              <a:endParaRPr lang="pt-BR" sz="700" cap="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076950" y="3914776"/>
              <a:ext cx="628651" cy="8001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E:\USER\RONALDO\TRABALHOS UFC\GREat\LOGOS\LOGO_GREAT\PNG\LOGO_GREAT_INGL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92280" y="6309320"/>
            <a:ext cx="1675446" cy="54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://progit.org/2011/07/11/reset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gitready.com/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git.org/book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GIT Source </a:t>
            </a:r>
            <a:r>
              <a:rPr lang="pt-BR" dirty="0" err="1" smtClean="0"/>
              <a:t>Control</a:t>
            </a:r>
            <a:r>
              <a:rPr lang="pt-BR" dirty="0" smtClean="0"/>
              <a:t> Management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04248" y="3244914"/>
            <a:ext cx="125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err="1" smtClean="0"/>
              <a:t>First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Steps</a:t>
            </a:r>
            <a:endParaRPr lang="pt-BR" sz="2000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 workflow</a:t>
            </a:r>
            <a:endParaRPr lang="pt-BR" dirty="0"/>
          </a:p>
        </p:txBody>
      </p:sp>
      <p:pic>
        <p:nvPicPr>
          <p:cNvPr id="19458" name="Picture 2" descr="local repo to remote repo flowchar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762" y="2019294"/>
            <a:ext cx="4498476" cy="3687775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Basic</a:t>
            </a:r>
            <a:r>
              <a:rPr lang="pt-BR" dirty="0" smtClean="0"/>
              <a:t> </a:t>
            </a:r>
            <a:r>
              <a:rPr lang="pt-BR" dirty="0" err="1" smtClean="0"/>
              <a:t>commands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operations</a:t>
            </a:r>
            <a:endParaRPr lang="pt-BR" dirty="0"/>
          </a:p>
        </p:txBody>
      </p:sp>
      <p:sp>
        <p:nvSpPr>
          <p:cNvPr id="2050" name="AutoShape 2" descr="http://www.innovantesindia.com/wordpress/wp-content/uploads/2011/07/GitBasic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1655489" y="2276475"/>
            <a:ext cx="564093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Types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Normal: </a:t>
            </a:r>
          </a:p>
          <a:p>
            <a:pPr lvl="2"/>
            <a:r>
              <a:rPr lang="pt-BR" dirty="0" smtClean="0"/>
              <a:t>Project </a:t>
            </a:r>
            <a:r>
              <a:rPr lang="pt-BR" dirty="0" err="1" smtClean="0"/>
              <a:t>directories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files (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tree</a:t>
            </a:r>
            <a:r>
              <a:rPr lang="pt-BR" dirty="0" smtClean="0"/>
              <a:t>) + “.</a:t>
            </a:r>
            <a:r>
              <a:rPr lang="pt-BR" dirty="0" err="1" smtClean="0"/>
              <a:t>git</a:t>
            </a:r>
            <a:r>
              <a:rPr lang="pt-BR" dirty="0" smtClean="0"/>
              <a:t>” </a:t>
            </a:r>
            <a:r>
              <a:rPr lang="pt-BR" dirty="0" err="1" smtClean="0"/>
              <a:t>directory</a:t>
            </a:r>
            <a:endParaRPr lang="pt-BR" dirty="0" smtClean="0"/>
          </a:p>
          <a:p>
            <a:pPr lvl="2"/>
            <a:r>
              <a:rPr lang="pt-BR" dirty="0" err="1" smtClean="0"/>
              <a:t>Command</a:t>
            </a:r>
            <a:r>
              <a:rPr lang="pt-BR" dirty="0" smtClean="0"/>
              <a:t>: </a:t>
            </a:r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init</a:t>
            </a:r>
            <a:endParaRPr lang="pt-BR" i="1" dirty="0" smtClean="0"/>
          </a:p>
          <a:p>
            <a:pPr lvl="2">
              <a:buNone/>
            </a:pPr>
            <a:endParaRPr lang="pt-BR" dirty="0" smtClean="0"/>
          </a:p>
          <a:p>
            <a:pPr lvl="1"/>
            <a:r>
              <a:rPr lang="pt-BR" dirty="0" err="1" smtClean="0"/>
              <a:t>Bare</a:t>
            </a:r>
            <a:r>
              <a:rPr lang="pt-BR" dirty="0" smtClean="0"/>
              <a:t>: </a:t>
            </a:r>
          </a:p>
          <a:p>
            <a:pPr lvl="2"/>
            <a:r>
              <a:rPr lang="pt-BR" dirty="0" smtClean="0"/>
              <a:t>Just </a:t>
            </a:r>
            <a:r>
              <a:rPr lang="pt-BR" dirty="0" err="1" smtClean="0"/>
              <a:t>the</a:t>
            </a:r>
            <a:r>
              <a:rPr lang="pt-BR" dirty="0" smtClean="0"/>
              <a:t> “.</a:t>
            </a:r>
            <a:r>
              <a:rPr lang="pt-BR" dirty="0" err="1" smtClean="0"/>
              <a:t>git</a:t>
            </a:r>
            <a:r>
              <a:rPr lang="pt-BR" dirty="0" smtClean="0"/>
              <a:t>”</a:t>
            </a:r>
          </a:p>
          <a:p>
            <a:pPr lvl="2"/>
            <a:r>
              <a:rPr lang="pt-BR" dirty="0" err="1" smtClean="0"/>
              <a:t>Avoid</a:t>
            </a:r>
            <a:r>
              <a:rPr lang="pt-BR" dirty="0" smtClean="0"/>
              <a:t> </a:t>
            </a:r>
            <a:r>
              <a:rPr lang="pt-BR" dirty="0" err="1" smtClean="0"/>
              <a:t>confusion</a:t>
            </a:r>
            <a:r>
              <a:rPr lang="pt-BR" dirty="0" smtClean="0"/>
              <a:t> </a:t>
            </a:r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sharing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  <a:p>
            <a:pPr lvl="2"/>
            <a:r>
              <a:rPr lang="pt-BR" dirty="0" err="1" smtClean="0"/>
              <a:t>Command</a:t>
            </a:r>
            <a:r>
              <a:rPr lang="pt-BR" dirty="0" smtClean="0"/>
              <a:t>: </a:t>
            </a:r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init</a:t>
            </a:r>
            <a:r>
              <a:rPr lang="pt-BR" i="1" dirty="0" smtClean="0"/>
              <a:t> --</a:t>
            </a:r>
            <a:r>
              <a:rPr lang="pt-BR" i="1" dirty="0" err="1" smtClean="0"/>
              <a:t>bare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Add</a:t>
            </a:r>
            <a:r>
              <a:rPr lang="pt-BR" dirty="0" smtClean="0"/>
              <a:t> files to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staging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</a:t>
            </a:r>
            <a:r>
              <a:rPr lang="pt-BR" dirty="0" err="1" smtClean="0"/>
              <a:t>before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endParaRPr lang="pt-BR" dirty="0" smtClean="0"/>
          </a:p>
          <a:p>
            <a:r>
              <a:rPr lang="pt-BR" dirty="0" smtClean="0"/>
              <a:t>Files </a:t>
            </a:r>
            <a:r>
              <a:rPr lang="pt-BR" dirty="0" err="1" smtClean="0"/>
              <a:t>already</a:t>
            </a:r>
            <a:r>
              <a:rPr lang="pt-BR" dirty="0" smtClean="0"/>
              <a:t> </a:t>
            </a:r>
            <a:r>
              <a:rPr lang="pt-BR" dirty="0" err="1" smtClean="0"/>
              <a:t>added</a:t>
            </a:r>
            <a:r>
              <a:rPr lang="pt-BR" dirty="0" smtClean="0"/>
              <a:t> -&gt; “</a:t>
            </a:r>
            <a:r>
              <a:rPr lang="pt-BR" dirty="0" err="1" smtClean="0"/>
              <a:t>tracked</a:t>
            </a:r>
            <a:r>
              <a:rPr lang="pt-BR" dirty="0" smtClean="0"/>
              <a:t>”</a:t>
            </a:r>
          </a:p>
          <a:p>
            <a:r>
              <a:rPr lang="pt-BR" dirty="0" err="1" smtClean="0"/>
              <a:t>Scenario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Untracked</a:t>
            </a:r>
            <a:r>
              <a:rPr lang="pt-BR" dirty="0" smtClean="0"/>
              <a:t> file -&gt; </a:t>
            </a:r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add</a:t>
            </a:r>
            <a:r>
              <a:rPr lang="pt-BR" i="1" dirty="0" smtClean="0"/>
              <a:t> file </a:t>
            </a:r>
            <a:r>
              <a:rPr lang="pt-BR" dirty="0" smtClean="0"/>
              <a:t>-&gt; </a:t>
            </a:r>
            <a:r>
              <a:rPr lang="pt-BR" dirty="0" err="1" smtClean="0"/>
              <a:t>Add</a:t>
            </a:r>
            <a:r>
              <a:rPr lang="pt-BR" dirty="0" smtClean="0"/>
              <a:t> file </a:t>
            </a:r>
            <a:r>
              <a:rPr lang="pt-BR" dirty="0" err="1" smtClean="0"/>
              <a:t>current</a:t>
            </a:r>
            <a:r>
              <a:rPr lang="pt-BR" dirty="0" smtClean="0"/>
              <a:t> </a:t>
            </a:r>
            <a:r>
              <a:rPr lang="pt-BR" dirty="0" err="1" smtClean="0"/>
              <a:t>state</a:t>
            </a:r>
            <a:r>
              <a:rPr lang="pt-BR" dirty="0" smtClean="0"/>
              <a:t> to </a:t>
            </a:r>
            <a:r>
              <a:rPr lang="pt-BR" dirty="0" err="1" smtClean="0"/>
              <a:t>staging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Tracked</a:t>
            </a:r>
            <a:r>
              <a:rPr lang="pt-BR" dirty="0" smtClean="0"/>
              <a:t> file</a:t>
            </a:r>
          </a:p>
          <a:p>
            <a:pPr lvl="2"/>
            <a:r>
              <a:rPr lang="pt-BR" dirty="0" err="1" smtClean="0"/>
              <a:t>Modified</a:t>
            </a:r>
            <a:r>
              <a:rPr lang="pt-BR" dirty="0" smtClean="0"/>
              <a:t> file -&gt; </a:t>
            </a:r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add</a:t>
            </a:r>
            <a:r>
              <a:rPr lang="pt-BR" i="1" dirty="0" smtClean="0"/>
              <a:t> file </a:t>
            </a:r>
            <a:r>
              <a:rPr lang="pt-BR" dirty="0" smtClean="0"/>
              <a:t>-&gt;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modifications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staging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r>
              <a:rPr lang="pt-BR" dirty="0" err="1" smtClean="0"/>
              <a:t>Unmodified</a:t>
            </a:r>
            <a:r>
              <a:rPr lang="pt-BR" dirty="0" smtClean="0"/>
              <a:t> -&gt; </a:t>
            </a:r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add</a:t>
            </a:r>
            <a:r>
              <a:rPr lang="pt-BR" i="1" dirty="0" smtClean="0"/>
              <a:t> file </a:t>
            </a:r>
            <a:r>
              <a:rPr lang="pt-BR" dirty="0" smtClean="0"/>
              <a:t>-&gt; </a:t>
            </a:r>
          </a:p>
        </p:txBody>
      </p:sp>
      <p:pic>
        <p:nvPicPr>
          <p:cNvPr id="4" name="Picture 9" descr="http://profile.ak.fbcdn.net/hprofile-ak-snc4/187887_157520857644819_6084010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365104"/>
            <a:ext cx="1714500" cy="126682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err="1" smtClean="0"/>
              <a:t>Initializing</a:t>
            </a:r>
            <a:r>
              <a:rPr lang="pt-BR" dirty="0" smtClean="0"/>
              <a:t> </a:t>
            </a:r>
            <a:r>
              <a:rPr lang="pt-BR" dirty="0" err="1" smtClean="0"/>
              <a:t>blank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created</a:t>
            </a:r>
            <a:r>
              <a:rPr lang="pt-BR" dirty="0" smtClean="0"/>
              <a:t> 2 files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Adding files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Modifying file again</a:t>
            </a:r>
          </a:p>
          <a:p>
            <a:pPr lvl="5">
              <a:buNone/>
            </a:pPr>
            <a:r>
              <a:rPr lang="en-US" i="1" dirty="0" smtClean="0"/>
              <a:t>			</a:t>
            </a:r>
          </a:p>
          <a:p>
            <a:pPr lvl="2">
              <a:buNone/>
            </a:pPr>
            <a:endParaRPr lang="en-US" i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3346804" y="2204864"/>
            <a:ext cx="2161300" cy="63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558953" y="3539130"/>
            <a:ext cx="3813247" cy="82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print">
            <a:lum bright="40000" contrast="40000"/>
          </a:blip>
          <a:srcRect/>
          <a:stretch>
            <a:fillRect/>
          </a:stretch>
        </p:blipFill>
        <p:spPr bwMode="auto">
          <a:xfrm>
            <a:off x="3194317" y="5229200"/>
            <a:ext cx="260181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View</a:t>
            </a:r>
            <a:r>
              <a:rPr lang="pt-BR" dirty="0" smtClean="0"/>
              <a:t> status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staging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endParaRPr lang="pt-BR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status </a:t>
            </a:r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status -s</a:t>
            </a:r>
            <a:endParaRPr lang="pt-BR" sz="1800" i="1" dirty="0" smtClean="0"/>
          </a:p>
          <a:p>
            <a:endParaRPr lang="pt-BR" sz="2000" dirty="0" smtClean="0"/>
          </a:p>
          <a:p>
            <a:endParaRPr lang="pt-BR" sz="1800" i="1" dirty="0" smtClean="0"/>
          </a:p>
          <a:p>
            <a:pPr>
              <a:buNone/>
            </a:pPr>
            <a:endParaRPr lang="pt-BR" sz="1800" i="1" dirty="0" smtClean="0"/>
          </a:p>
          <a:p>
            <a:pPr>
              <a:buNone/>
            </a:pPr>
            <a:r>
              <a:rPr lang="pt-BR" sz="3600" i="1" dirty="0" smtClean="0"/>
              <a:t>	</a:t>
            </a:r>
            <a:r>
              <a:rPr lang="pt-BR" sz="1600" i="1" dirty="0" smtClean="0"/>
              <a:t>	  </a:t>
            </a:r>
            <a:endParaRPr lang="pt-BR" sz="2800" i="1" dirty="0" smtClean="0"/>
          </a:p>
          <a:p>
            <a:pPr>
              <a:buNone/>
            </a:pPr>
            <a:r>
              <a:rPr lang="pt-BR" sz="3200" i="1" dirty="0" smtClean="0"/>
              <a:t>		?</a:t>
            </a:r>
            <a:endParaRPr lang="en-US" i="1" dirty="0" smtClean="0"/>
          </a:p>
        </p:txBody>
      </p:sp>
      <p:cxnSp>
        <p:nvCxnSpPr>
          <p:cNvPr id="9" name="Conector de seta reta 8"/>
          <p:cNvCxnSpPr>
            <a:stCxn id="10" idx="2"/>
            <a:endCxn id="11" idx="0"/>
          </p:cNvCxnSpPr>
          <p:nvPr/>
        </p:nvCxnSpPr>
        <p:spPr>
          <a:xfrm>
            <a:off x="1395537" y="4051547"/>
            <a:ext cx="10085" cy="139136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107504" y="3124707"/>
            <a:ext cx="2576066" cy="92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87964" y="5442914"/>
            <a:ext cx="2235316" cy="72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843808" y="3501008"/>
            <a:ext cx="616823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Record a snapshot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staging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-&gt; </a:t>
            </a:r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commit</a:t>
            </a:r>
            <a:endParaRPr lang="pt-BR" i="1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564247" y="2060847"/>
            <a:ext cx="6400241" cy="310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3655060" y="5483364"/>
            <a:ext cx="4212374" cy="82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ector de seta reta 11"/>
          <p:cNvCxnSpPr>
            <a:stCxn id="7175" idx="3"/>
            <a:endCxn id="7173" idx="1"/>
          </p:cNvCxnSpPr>
          <p:nvPr/>
        </p:nvCxnSpPr>
        <p:spPr>
          <a:xfrm flipV="1">
            <a:off x="2002330" y="3615480"/>
            <a:ext cx="561917" cy="123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173" idx="2"/>
            <a:endCxn id="7174" idx="0"/>
          </p:cNvCxnSpPr>
          <p:nvPr/>
        </p:nvCxnSpPr>
        <p:spPr>
          <a:xfrm flipH="1">
            <a:off x="5761247" y="5170112"/>
            <a:ext cx="3121" cy="31325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lum bright="40000" contrast="40000"/>
          </a:blip>
          <a:srcRect/>
          <a:stretch>
            <a:fillRect/>
          </a:stretch>
        </p:blipFill>
        <p:spPr bwMode="auto">
          <a:xfrm>
            <a:off x="722098" y="3317304"/>
            <a:ext cx="1280232" cy="59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More </a:t>
            </a:r>
            <a:r>
              <a:rPr lang="pt-BR" dirty="0" err="1" smtClean="0"/>
              <a:t>parameters</a:t>
            </a:r>
            <a:r>
              <a:rPr lang="pt-BR" dirty="0" smtClean="0"/>
              <a:t>: </a:t>
            </a:r>
          </a:p>
          <a:p>
            <a:r>
              <a:rPr lang="pt-BR" i="1" dirty="0" smtClean="0"/>
              <a:t>“-m”</a:t>
            </a:r>
          </a:p>
          <a:p>
            <a:r>
              <a:rPr lang="pt-BR" i="1" dirty="0" smtClean="0"/>
              <a:t>“-a”</a:t>
            </a:r>
          </a:p>
          <a:p>
            <a:r>
              <a:rPr lang="pt-BR" i="1" dirty="0" smtClean="0"/>
              <a:t>“--</a:t>
            </a:r>
            <a:r>
              <a:rPr lang="pt-BR" i="1" dirty="0" err="1" smtClean="0"/>
              <a:t>amend</a:t>
            </a:r>
            <a:r>
              <a:rPr lang="pt-BR" i="1" dirty="0" smtClean="0"/>
              <a:t>”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307385" y="1274610"/>
            <a:ext cx="4571793" cy="136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3347864" y="3140968"/>
            <a:ext cx="5616624" cy="30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 -&gt; </a:t>
            </a:r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log</a:t>
            </a:r>
            <a:endParaRPr lang="pt-BR" i="1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More </a:t>
            </a:r>
            <a:r>
              <a:rPr lang="pt-BR" dirty="0" err="1" smtClean="0"/>
              <a:t>parameters</a:t>
            </a:r>
            <a:endParaRPr lang="pt-BR" dirty="0" smtClean="0"/>
          </a:p>
          <a:p>
            <a:pPr lvl="1">
              <a:buNone/>
            </a:pPr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log</a:t>
            </a:r>
            <a:r>
              <a:rPr lang="pt-BR" i="1" dirty="0" smtClean="0"/>
              <a:t> --</a:t>
            </a:r>
            <a:r>
              <a:rPr lang="pt-BR" i="1" dirty="0" err="1" smtClean="0"/>
              <a:t>author</a:t>
            </a:r>
            <a:r>
              <a:rPr lang="pt-BR" i="1" dirty="0" smtClean="0"/>
              <a:t>=“Eduardo”</a:t>
            </a:r>
          </a:p>
          <a:p>
            <a:pPr lvl="1">
              <a:buNone/>
            </a:pPr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log</a:t>
            </a:r>
            <a:r>
              <a:rPr lang="pt-BR" i="1" dirty="0" smtClean="0"/>
              <a:t> --</a:t>
            </a:r>
            <a:r>
              <a:rPr lang="pt-BR" i="1" dirty="0" err="1" smtClean="0"/>
              <a:t>oneline</a:t>
            </a:r>
            <a:r>
              <a:rPr lang="pt-BR" i="1" dirty="0" smtClean="0"/>
              <a:t> -15</a:t>
            </a:r>
          </a:p>
          <a:p>
            <a:pPr lvl="1">
              <a:buNone/>
            </a:pPr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log</a:t>
            </a:r>
            <a:r>
              <a:rPr lang="pt-BR" i="1" dirty="0" smtClean="0"/>
              <a:t> --</a:t>
            </a:r>
            <a:r>
              <a:rPr lang="pt-BR" i="1" dirty="0" err="1" smtClean="0"/>
              <a:t>before</a:t>
            </a:r>
            <a:r>
              <a:rPr lang="pt-BR" i="1" dirty="0" smtClean="0"/>
              <a:t>={3.</a:t>
            </a:r>
            <a:r>
              <a:rPr lang="pt-BR" i="1" dirty="0" err="1" smtClean="0"/>
              <a:t>weeks</a:t>
            </a:r>
            <a:r>
              <a:rPr lang="pt-BR" i="1" dirty="0" smtClean="0"/>
              <a:t>.ago} --</a:t>
            </a:r>
            <a:r>
              <a:rPr lang="pt-BR" i="1" dirty="0" err="1" smtClean="0"/>
              <a:t>after</a:t>
            </a:r>
            <a:r>
              <a:rPr lang="pt-BR" i="1" dirty="0" smtClean="0"/>
              <a:t>={2010-04-18}</a:t>
            </a:r>
          </a:p>
          <a:p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667236" y="2132856"/>
            <a:ext cx="779319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a </a:t>
            </a:r>
            <a:r>
              <a:rPr lang="pt-BR" dirty="0" err="1" smtClean="0"/>
              <a:t>point</a:t>
            </a:r>
            <a:r>
              <a:rPr lang="pt-BR" dirty="0" smtClean="0"/>
              <a:t> in </a:t>
            </a:r>
            <a:r>
              <a:rPr lang="pt-BR" dirty="0" err="1" smtClean="0"/>
              <a:t>history</a:t>
            </a:r>
            <a:r>
              <a:rPr lang="pt-BR" dirty="0" smtClean="0"/>
              <a:t> as </a:t>
            </a:r>
            <a:r>
              <a:rPr lang="pt-BR" dirty="0" err="1" smtClean="0"/>
              <a:t>important</a:t>
            </a:r>
            <a:r>
              <a:rPr lang="pt-BR" dirty="0" smtClean="0"/>
              <a:t> -&gt; </a:t>
            </a:r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tag</a:t>
            </a:r>
            <a:r>
              <a:rPr lang="pt-BR" i="1" dirty="0" smtClean="0"/>
              <a:t> </a:t>
            </a:r>
            <a:r>
              <a:rPr lang="pt-BR" i="1" dirty="0" err="1" smtClean="0"/>
              <a:t>tagname</a:t>
            </a:r>
            <a:endParaRPr lang="pt-BR" i="1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Lightweight</a:t>
            </a:r>
            <a:r>
              <a:rPr lang="pt-BR" dirty="0" smtClean="0"/>
              <a:t>  </a:t>
            </a:r>
            <a:r>
              <a:rPr lang="pt-BR" dirty="0" err="1" smtClean="0"/>
              <a:t>tag</a:t>
            </a:r>
            <a:r>
              <a:rPr lang="pt-BR" dirty="0" smtClean="0"/>
              <a:t>  X  </a:t>
            </a:r>
            <a:r>
              <a:rPr lang="pt-BR" dirty="0" err="1" smtClean="0"/>
              <a:t>Annotated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r>
              <a:rPr lang="pt-BR" dirty="0" smtClean="0"/>
              <a:t> (“</a:t>
            </a:r>
            <a:r>
              <a:rPr lang="pt-BR" i="1" dirty="0" smtClean="0"/>
              <a:t>-a</a:t>
            </a:r>
            <a:r>
              <a:rPr lang="pt-BR" dirty="0" smtClean="0"/>
              <a:t>” </a:t>
            </a:r>
            <a:r>
              <a:rPr lang="pt-BR" dirty="0" err="1" smtClean="0"/>
              <a:t>parameter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1619672" y="2204864"/>
            <a:ext cx="5896870" cy="159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089860" y="4797152"/>
            <a:ext cx="496271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What</a:t>
            </a:r>
            <a:r>
              <a:rPr lang="pt-BR" dirty="0" smtClean="0"/>
              <a:t> is GIT?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Distributed</a:t>
            </a:r>
            <a:r>
              <a:rPr lang="pt-BR" dirty="0" smtClean="0"/>
              <a:t> source </a:t>
            </a:r>
            <a:r>
              <a:rPr lang="pt-BR" dirty="0" err="1" smtClean="0"/>
              <a:t>code</a:t>
            </a:r>
            <a:r>
              <a:rPr lang="pt-BR" dirty="0" smtClean="0"/>
              <a:t> management</a:t>
            </a:r>
          </a:p>
          <a:p>
            <a:r>
              <a:rPr lang="pt-BR" dirty="0" err="1" smtClean="0"/>
              <a:t>Emphasis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speed</a:t>
            </a:r>
            <a:endParaRPr lang="pt-BR" dirty="0" smtClean="0"/>
          </a:p>
          <a:p>
            <a:r>
              <a:rPr lang="pt-BR" dirty="0" err="1" smtClean="0"/>
              <a:t>Developed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Linus Torvalds</a:t>
            </a:r>
          </a:p>
          <a:p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Linux </a:t>
            </a:r>
            <a:r>
              <a:rPr lang="pt-BR" dirty="0" err="1" smtClean="0"/>
              <a:t>Kernel</a:t>
            </a:r>
            <a:r>
              <a:rPr lang="pt-BR" dirty="0" smtClean="0"/>
              <a:t> (Over 14 </a:t>
            </a:r>
            <a:r>
              <a:rPr lang="pt-BR" dirty="0" err="1" smtClean="0"/>
              <a:t>millions</a:t>
            </a:r>
            <a:r>
              <a:rPr lang="pt-BR" dirty="0" smtClean="0"/>
              <a:t> </a:t>
            </a:r>
            <a:r>
              <a:rPr lang="pt-BR" dirty="0" err="1" smtClean="0"/>
              <a:t>lines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Lightweight</a:t>
            </a:r>
            <a:r>
              <a:rPr lang="pt-BR" dirty="0" smtClean="0"/>
              <a:t>  </a:t>
            </a:r>
            <a:r>
              <a:rPr lang="pt-BR" dirty="0" err="1" smtClean="0"/>
              <a:t>tag</a:t>
            </a:r>
            <a:r>
              <a:rPr lang="pt-BR" dirty="0" smtClean="0"/>
              <a:t>  X  </a:t>
            </a:r>
            <a:r>
              <a:rPr lang="pt-BR" dirty="0" err="1" smtClean="0"/>
              <a:t>Annotated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tag</a:t>
            </a:r>
            <a:r>
              <a:rPr lang="pt-BR" i="1" dirty="0" smtClean="0"/>
              <a:t> -d </a:t>
            </a:r>
            <a:r>
              <a:rPr lang="pt-BR" i="1" dirty="0" err="1" smtClean="0"/>
              <a:t>tagName</a:t>
            </a:r>
            <a:r>
              <a:rPr lang="pt-BR" i="1" dirty="0" smtClean="0"/>
              <a:t> </a:t>
            </a:r>
            <a:r>
              <a:rPr lang="pt-BR" dirty="0" smtClean="0"/>
              <a:t>-&gt; Delete </a:t>
            </a:r>
            <a:r>
              <a:rPr lang="pt-BR" dirty="0" err="1" smtClean="0"/>
              <a:t>tag</a:t>
            </a:r>
            <a:endParaRPr lang="pt-BR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tag</a:t>
            </a:r>
            <a:r>
              <a:rPr lang="pt-BR" i="1" dirty="0" smtClean="0"/>
              <a:t> </a:t>
            </a:r>
            <a:r>
              <a:rPr lang="pt-BR" dirty="0" smtClean="0"/>
              <a:t>-&gt; </a:t>
            </a:r>
            <a:r>
              <a:rPr lang="pt-BR" dirty="0" err="1" smtClean="0"/>
              <a:t>List</a:t>
            </a:r>
            <a:r>
              <a:rPr lang="pt-BR" dirty="0" smtClean="0"/>
              <a:t> </a:t>
            </a:r>
            <a:r>
              <a:rPr lang="pt-BR" dirty="0" err="1" smtClean="0"/>
              <a:t>tags</a:t>
            </a:r>
            <a:endParaRPr lang="pt-BR" dirty="0" smtClean="0"/>
          </a:p>
          <a:p>
            <a:pPr lvl="1"/>
            <a:r>
              <a:rPr lang="en-US" i="1" dirty="0" smtClean="0"/>
              <a:t>$ </a:t>
            </a:r>
            <a:r>
              <a:rPr lang="en-US" i="1" dirty="0" err="1" smtClean="0"/>
              <a:t>git</a:t>
            </a:r>
            <a:r>
              <a:rPr lang="en-US" i="1" dirty="0" smtClean="0"/>
              <a:t> tag -a </a:t>
            </a:r>
            <a:r>
              <a:rPr lang="en-US" i="1" dirty="0" err="1" smtClean="0"/>
              <a:t>tagname</a:t>
            </a:r>
            <a:r>
              <a:rPr lang="en-US" i="1" dirty="0" smtClean="0"/>
              <a:t> 9fceb02 </a:t>
            </a:r>
            <a:r>
              <a:rPr lang="en-US" dirty="0" smtClean="0"/>
              <a:t>-&gt; Tagging later, in this case tagging commit 9fceb02 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107504" y="2060847"/>
            <a:ext cx="4339530" cy="231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4718238" y="2060848"/>
            <a:ext cx="4318258" cy="325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Rm</a:t>
            </a:r>
            <a:r>
              <a:rPr lang="pt-BR" dirty="0" smtClean="0"/>
              <a:t>, mv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Rm</a:t>
            </a:r>
            <a:r>
              <a:rPr lang="pt-BR" dirty="0" smtClean="0"/>
              <a:t> -&gt; remove </a:t>
            </a:r>
            <a:r>
              <a:rPr lang="en-US" dirty="0" smtClean="0"/>
              <a:t>files from the staging area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r>
              <a:rPr lang="en-US" dirty="0" smtClean="0"/>
              <a:t> =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err="1" smtClean="0"/>
              <a:t>rm</a:t>
            </a:r>
            <a:r>
              <a:rPr lang="en-US" i="1" dirty="0" smtClean="0"/>
              <a:t> --cached </a:t>
            </a:r>
            <a:r>
              <a:rPr lang="en-US" i="1" dirty="0" err="1" smtClean="0"/>
              <a:t>orig</a:t>
            </a:r>
            <a:r>
              <a:rPr lang="en-US" i="1" dirty="0" smtClean="0"/>
              <a:t>; $</a:t>
            </a:r>
            <a:r>
              <a:rPr lang="en-US" i="1" dirty="0" err="1" smtClean="0"/>
              <a:t>mv</a:t>
            </a:r>
            <a:r>
              <a:rPr lang="en-US" i="1" dirty="0" smtClean="0"/>
              <a:t> </a:t>
            </a:r>
            <a:r>
              <a:rPr lang="en-US" i="1" dirty="0" err="1" smtClean="0"/>
              <a:t>orig</a:t>
            </a:r>
            <a:r>
              <a:rPr lang="en-US" i="1" dirty="0" smtClean="0"/>
              <a:t> new; $</a:t>
            </a:r>
            <a:r>
              <a:rPr lang="en-US" i="1" dirty="0" err="1" smtClean="0"/>
              <a:t>git</a:t>
            </a:r>
            <a:r>
              <a:rPr lang="en-US" i="1" dirty="0" smtClean="0"/>
              <a:t> add new</a:t>
            </a:r>
            <a:endParaRPr lang="pt-BR" i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572" y="2195711"/>
            <a:ext cx="13335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Forma 12"/>
          <p:cNvCxnSpPr>
            <a:stCxn id="11" idx="1"/>
            <a:endCxn id="12295" idx="0"/>
          </p:cNvCxnSpPr>
          <p:nvPr/>
        </p:nvCxnSpPr>
        <p:spPr>
          <a:xfrm rot="10800000" flipV="1">
            <a:off x="1616491" y="2609758"/>
            <a:ext cx="2138577" cy="125129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a 14"/>
          <p:cNvCxnSpPr>
            <a:stCxn id="11" idx="3"/>
            <a:endCxn id="12298" idx="0"/>
          </p:cNvCxnSpPr>
          <p:nvPr/>
        </p:nvCxnSpPr>
        <p:spPr>
          <a:xfrm>
            <a:off x="5435255" y="2609758"/>
            <a:ext cx="2124010" cy="125129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1" idx="2"/>
            <a:endCxn id="12" idx="0"/>
          </p:cNvCxnSpPr>
          <p:nvPr/>
        </p:nvCxnSpPr>
        <p:spPr>
          <a:xfrm flipH="1">
            <a:off x="4590003" y="3023804"/>
            <a:ext cx="5158" cy="83724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158327" y="3861048"/>
            <a:ext cx="291632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4713" y="3861048"/>
            <a:ext cx="23145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5" cstate="print">
            <a:lum bright="40000" contrast="40000"/>
          </a:blip>
          <a:srcRect/>
          <a:stretch>
            <a:fillRect/>
          </a:stretch>
        </p:blipFill>
        <p:spPr bwMode="auto">
          <a:xfrm>
            <a:off x="6101102" y="3861048"/>
            <a:ext cx="291632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3755067" y="2195711"/>
            <a:ext cx="1680188" cy="82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 cstate="print">
            <a:lum bright="40000" contrast="40000"/>
          </a:blip>
          <a:srcRect/>
          <a:stretch>
            <a:fillRect/>
          </a:stretch>
        </p:blipFill>
        <p:spPr bwMode="auto">
          <a:xfrm>
            <a:off x="3131840" y="3861048"/>
            <a:ext cx="291632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err="1" smtClean="0"/>
              <a:t>Tasks</a:t>
            </a:r>
            <a:endParaRPr lang="pt-BR" sz="2000" dirty="0" smtClean="0"/>
          </a:p>
          <a:p>
            <a:pPr lvl="1"/>
            <a:r>
              <a:rPr lang="pt-BR" sz="1600" dirty="0" err="1" smtClean="0"/>
              <a:t>Create</a:t>
            </a:r>
            <a:r>
              <a:rPr lang="pt-BR" sz="1600" dirty="0" smtClean="0"/>
              <a:t> a </a:t>
            </a:r>
            <a:r>
              <a:rPr lang="pt-BR" sz="1600" dirty="0" err="1" smtClean="0"/>
              <a:t>directory</a:t>
            </a:r>
            <a:r>
              <a:rPr lang="pt-BR" sz="1600" dirty="0" smtClean="0"/>
              <a:t> </a:t>
            </a:r>
            <a:r>
              <a:rPr lang="pt-BR" sz="1600" dirty="0" err="1" smtClean="0"/>
              <a:t>called</a:t>
            </a:r>
            <a:r>
              <a:rPr lang="pt-BR" sz="1600" dirty="0" smtClean="0"/>
              <a:t> “</a:t>
            </a:r>
            <a:r>
              <a:rPr lang="pt-BR" sz="1600" i="1" dirty="0" err="1" smtClean="0"/>
              <a:t>mygit</a:t>
            </a:r>
            <a:r>
              <a:rPr lang="pt-BR" sz="1600" dirty="0" smtClean="0"/>
              <a:t>”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initialize</a:t>
            </a:r>
            <a:r>
              <a:rPr lang="pt-BR" sz="1600" dirty="0" smtClean="0"/>
              <a:t>  a </a:t>
            </a:r>
            <a:r>
              <a:rPr lang="pt-BR" sz="1600" dirty="0" err="1" smtClean="0"/>
              <a:t>git</a:t>
            </a:r>
            <a:r>
              <a:rPr lang="pt-BR" sz="1600" dirty="0" smtClean="0"/>
              <a:t> </a:t>
            </a:r>
            <a:r>
              <a:rPr lang="pt-BR" sz="1600" dirty="0" err="1" smtClean="0"/>
              <a:t>repository</a:t>
            </a:r>
            <a:endParaRPr lang="pt-BR" sz="1600" dirty="0" smtClean="0"/>
          </a:p>
          <a:p>
            <a:pPr lvl="1"/>
            <a:r>
              <a:rPr lang="pt-BR" sz="1600" dirty="0" err="1" smtClean="0"/>
              <a:t>Create</a:t>
            </a:r>
            <a:r>
              <a:rPr lang="pt-BR" sz="1600" dirty="0" smtClean="0"/>
              <a:t>  </a:t>
            </a:r>
            <a:r>
              <a:rPr lang="pt-BR" sz="1600" dirty="0" err="1" smtClean="0"/>
              <a:t>two</a:t>
            </a:r>
            <a:r>
              <a:rPr lang="pt-BR" sz="1600" dirty="0" smtClean="0"/>
              <a:t> files (“</a:t>
            </a:r>
            <a:r>
              <a:rPr lang="pt-BR" sz="1600" i="1" dirty="0" err="1" smtClean="0"/>
              <a:t>fileOne</a:t>
            </a:r>
            <a:r>
              <a:rPr lang="pt-BR" sz="1600" dirty="0" smtClean="0"/>
              <a:t>” </a:t>
            </a:r>
            <a:r>
              <a:rPr lang="pt-BR" sz="1600" dirty="0" err="1" smtClean="0"/>
              <a:t>and</a:t>
            </a:r>
            <a:r>
              <a:rPr lang="pt-BR" sz="1600" dirty="0" smtClean="0"/>
              <a:t> “</a:t>
            </a:r>
            <a:r>
              <a:rPr lang="pt-BR" sz="1600" i="1" dirty="0" err="1" smtClean="0"/>
              <a:t>fileTwo</a:t>
            </a:r>
            <a:r>
              <a:rPr lang="pt-BR" sz="1600" dirty="0" smtClean="0"/>
              <a:t>”)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add</a:t>
            </a:r>
            <a:r>
              <a:rPr lang="pt-BR" sz="1600" dirty="0" smtClean="0"/>
              <a:t> some </a:t>
            </a:r>
            <a:r>
              <a:rPr lang="pt-BR" sz="1600" dirty="0" err="1" smtClean="0"/>
              <a:t>text</a:t>
            </a:r>
            <a:r>
              <a:rPr lang="pt-BR" sz="1600" dirty="0" smtClean="0"/>
              <a:t> to </a:t>
            </a:r>
            <a:r>
              <a:rPr lang="pt-BR" sz="1600" dirty="0" err="1" smtClean="0"/>
              <a:t>them</a:t>
            </a:r>
            <a:r>
              <a:rPr lang="pt-BR" sz="1600" dirty="0" smtClean="0"/>
              <a:t> (do </a:t>
            </a:r>
            <a:r>
              <a:rPr lang="pt-BR" sz="1600" dirty="0" err="1" smtClean="0"/>
              <a:t>not</a:t>
            </a:r>
            <a:r>
              <a:rPr lang="pt-BR" sz="1600" dirty="0" smtClean="0"/>
              <a:t> </a:t>
            </a:r>
            <a:r>
              <a:rPr lang="pt-BR" sz="1600" dirty="0" err="1" smtClean="0"/>
              <a:t>add</a:t>
            </a:r>
            <a:r>
              <a:rPr lang="pt-BR" sz="1600" dirty="0" smtClean="0"/>
              <a:t> to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staging</a:t>
            </a:r>
            <a:r>
              <a:rPr lang="pt-BR" sz="1600" dirty="0" smtClean="0"/>
              <a:t> </a:t>
            </a:r>
            <a:r>
              <a:rPr lang="pt-BR" sz="1600" dirty="0" err="1" smtClean="0"/>
              <a:t>area</a:t>
            </a:r>
            <a:r>
              <a:rPr lang="pt-BR" sz="1600" dirty="0" smtClean="0"/>
              <a:t>)</a:t>
            </a:r>
          </a:p>
          <a:p>
            <a:pPr lvl="1"/>
            <a:r>
              <a:rPr lang="pt-BR" sz="1600" dirty="0" err="1" smtClean="0"/>
              <a:t>Verify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repository</a:t>
            </a:r>
            <a:r>
              <a:rPr lang="pt-BR" sz="1600" dirty="0" smtClean="0"/>
              <a:t> status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interpret</a:t>
            </a:r>
            <a:r>
              <a:rPr lang="pt-BR" sz="1600" dirty="0" smtClean="0"/>
              <a:t> 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result</a:t>
            </a:r>
            <a:endParaRPr lang="pt-BR" sz="1600" dirty="0" smtClean="0"/>
          </a:p>
          <a:p>
            <a:pPr lvl="1"/>
            <a:r>
              <a:rPr lang="pt-BR" sz="1600" dirty="0" err="1" smtClean="0"/>
              <a:t>Add</a:t>
            </a:r>
            <a:r>
              <a:rPr lang="pt-BR" sz="1600" dirty="0" smtClean="0"/>
              <a:t> </a:t>
            </a:r>
            <a:r>
              <a:rPr lang="pt-BR" sz="1600" dirty="0" err="1" smtClean="0"/>
              <a:t>these</a:t>
            </a:r>
            <a:r>
              <a:rPr lang="pt-BR" sz="1600" dirty="0" smtClean="0"/>
              <a:t> files to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staging</a:t>
            </a:r>
            <a:r>
              <a:rPr lang="pt-BR" sz="1600" dirty="0" smtClean="0"/>
              <a:t> </a:t>
            </a:r>
            <a:r>
              <a:rPr lang="pt-BR" sz="1600" dirty="0" err="1" smtClean="0"/>
              <a:t>area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verify</a:t>
            </a:r>
            <a:r>
              <a:rPr lang="pt-BR" sz="1600" dirty="0" smtClean="0"/>
              <a:t> </a:t>
            </a:r>
            <a:r>
              <a:rPr lang="pt-BR" sz="1600" dirty="0" err="1" smtClean="0"/>
              <a:t>their</a:t>
            </a:r>
            <a:r>
              <a:rPr lang="pt-BR" sz="1600" dirty="0" smtClean="0"/>
              <a:t> status</a:t>
            </a:r>
          </a:p>
          <a:p>
            <a:pPr lvl="1"/>
            <a:r>
              <a:rPr lang="pt-BR" sz="1600" dirty="0" err="1" smtClean="0"/>
              <a:t>Modify</a:t>
            </a:r>
            <a:r>
              <a:rPr lang="pt-BR" sz="1600" dirty="0" smtClean="0"/>
              <a:t>  “</a:t>
            </a:r>
            <a:r>
              <a:rPr lang="pt-BR" sz="1600" i="1" dirty="0" err="1" smtClean="0"/>
              <a:t>fileOne</a:t>
            </a:r>
            <a:r>
              <a:rPr lang="pt-BR" sz="1600" dirty="0" smtClean="0"/>
              <a:t>” file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verify</a:t>
            </a:r>
            <a:r>
              <a:rPr lang="pt-BR" sz="1600" dirty="0" smtClean="0"/>
              <a:t> its status (it </a:t>
            </a:r>
            <a:r>
              <a:rPr lang="pt-BR" sz="1600" dirty="0" err="1" smtClean="0"/>
              <a:t>will</a:t>
            </a:r>
            <a:r>
              <a:rPr lang="pt-BR" sz="1600" dirty="0" smtClean="0"/>
              <a:t> </a:t>
            </a:r>
            <a:r>
              <a:rPr lang="pt-BR" sz="1600" dirty="0" err="1" smtClean="0"/>
              <a:t>become</a:t>
            </a:r>
            <a:r>
              <a:rPr lang="pt-BR" sz="1600" dirty="0" smtClean="0"/>
              <a:t> </a:t>
            </a:r>
            <a:r>
              <a:rPr lang="pt-BR" sz="1600" dirty="0" err="1" smtClean="0"/>
              <a:t>something</a:t>
            </a:r>
            <a:r>
              <a:rPr lang="pt-BR" sz="1600" dirty="0" smtClean="0"/>
              <a:t> </a:t>
            </a:r>
            <a:r>
              <a:rPr lang="pt-BR" sz="1600" dirty="0" err="1" smtClean="0"/>
              <a:t>like</a:t>
            </a:r>
            <a:r>
              <a:rPr lang="pt-BR" sz="1600" dirty="0" smtClean="0"/>
              <a:t> </a:t>
            </a:r>
            <a:r>
              <a:rPr lang="pt-BR" sz="1600" b="1" i="1" dirty="0" smtClean="0">
                <a:solidFill>
                  <a:schemeClr val="accent3"/>
                </a:solidFill>
              </a:rPr>
              <a:t>A</a:t>
            </a:r>
            <a:r>
              <a:rPr lang="pt-BR" sz="1600" b="1" i="1" dirty="0" smtClean="0">
                <a:solidFill>
                  <a:srgbClr val="FF0000"/>
                </a:solidFill>
              </a:rPr>
              <a:t>M</a:t>
            </a:r>
            <a:r>
              <a:rPr lang="pt-BR" sz="1600" dirty="0" smtClean="0"/>
              <a:t>)</a:t>
            </a:r>
          </a:p>
          <a:p>
            <a:pPr lvl="1"/>
            <a:r>
              <a:rPr lang="pt-BR" sz="1600" dirty="0" err="1" smtClean="0"/>
              <a:t>Add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files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commit</a:t>
            </a:r>
            <a:endParaRPr lang="pt-BR" sz="1600" dirty="0" smtClean="0"/>
          </a:p>
          <a:p>
            <a:pPr lvl="1"/>
            <a:r>
              <a:rPr lang="pt-BR" sz="1600" dirty="0" err="1" smtClean="0"/>
              <a:t>Add</a:t>
            </a:r>
            <a:r>
              <a:rPr lang="pt-BR" sz="1600" dirty="0" smtClean="0"/>
              <a:t> </a:t>
            </a:r>
            <a:r>
              <a:rPr lang="pt-BR" sz="1600" dirty="0" err="1" smtClean="0"/>
              <a:t>an</a:t>
            </a:r>
            <a:r>
              <a:rPr lang="pt-BR" sz="1600" dirty="0" smtClean="0"/>
              <a:t> </a:t>
            </a:r>
            <a:r>
              <a:rPr lang="pt-BR" sz="1600" dirty="0" err="1" smtClean="0"/>
              <a:t>annotated</a:t>
            </a:r>
            <a:r>
              <a:rPr lang="pt-BR" sz="1600" dirty="0" smtClean="0"/>
              <a:t> </a:t>
            </a:r>
            <a:r>
              <a:rPr lang="pt-BR" sz="1600" dirty="0" err="1" smtClean="0"/>
              <a:t>tag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list</a:t>
            </a:r>
            <a:r>
              <a:rPr lang="pt-BR" sz="1600" dirty="0" smtClean="0"/>
              <a:t> its </a:t>
            </a:r>
            <a:r>
              <a:rPr lang="pt-BR" sz="1600" dirty="0" err="1" smtClean="0"/>
              <a:t>details</a:t>
            </a:r>
            <a:endParaRPr lang="pt-BR" sz="1600" dirty="0" smtClean="0"/>
          </a:p>
          <a:p>
            <a:pPr lvl="1"/>
            <a:r>
              <a:rPr lang="pt-BR" sz="1600" dirty="0" err="1" smtClean="0"/>
              <a:t>Modify</a:t>
            </a:r>
            <a:r>
              <a:rPr lang="pt-BR" sz="1600" dirty="0" smtClean="0"/>
              <a:t> “</a:t>
            </a:r>
            <a:r>
              <a:rPr lang="pt-BR" sz="1600" i="1" dirty="0" err="1" smtClean="0"/>
              <a:t>fileOne</a:t>
            </a:r>
            <a:r>
              <a:rPr lang="pt-BR" sz="1600" dirty="0" smtClean="0"/>
              <a:t>” </a:t>
            </a:r>
            <a:r>
              <a:rPr lang="pt-BR" sz="1600" dirty="0" err="1" smtClean="0"/>
              <a:t>again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“</a:t>
            </a:r>
            <a:r>
              <a:rPr lang="pt-BR" sz="1600" dirty="0" err="1" smtClean="0"/>
              <a:t>amend</a:t>
            </a:r>
            <a:r>
              <a:rPr lang="pt-BR" sz="1600" dirty="0" smtClean="0"/>
              <a:t>” to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last</a:t>
            </a:r>
            <a:r>
              <a:rPr lang="pt-BR" sz="1600" dirty="0" smtClean="0"/>
              <a:t> </a:t>
            </a:r>
            <a:r>
              <a:rPr lang="pt-BR" sz="1600" dirty="0" err="1" smtClean="0"/>
              <a:t>commit</a:t>
            </a:r>
            <a:endParaRPr lang="pt-BR" sz="1600" dirty="0" smtClean="0"/>
          </a:p>
          <a:p>
            <a:pPr lvl="1"/>
            <a:r>
              <a:rPr lang="pt-BR" sz="1600" dirty="0" err="1" smtClean="0"/>
              <a:t>View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log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commits</a:t>
            </a:r>
            <a:endParaRPr lang="pt-BR" sz="1600" dirty="0" smtClean="0"/>
          </a:p>
          <a:p>
            <a:pPr lvl="1"/>
            <a:r>
              <a:rPr lang="pt-BR" sz="1600" dirty="0" smtClean="0"/>
              <a:t>Remove “</a:t>
            </a:r>
            <a:r>
              <a:rPr lang="pt-BR" sz="1600" i="1" dirty="0" err="1" smtClean="0"/>
              <a:t>fileTwo</a:t>
            </a:r>
            <a:r>
              <a:rPr lang="pt-BR" sz="1600" dirty="0" smtClean="0"/>
              <a:t>” </a:t>
            </a:r>
            <a:r>
              <a:rPr lang="pt-BR" sz="1600" dirty="0" err="1" smtClean="0"/>
              <a:t>from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staging</a:t>
            </a:r>
            <a:r>
              <a:rPr lang="pt-BR" sz="1600" dirty="0" smtClean="0"/>
              <a:t> </a:t>
            </a:r>
            <a:r>
              <a:rPr lang="pt-BR" sz="1600" dirty="0" err="1" smtClean="0"/>
              <a:t>area</a:t>
            </a:r>
            <a:r>
              <a:rPr lang="pt-BR" sz="1600" dirty="0" smtClean="0"/>
              <a:t> </a:t>
            </a:r>
            <a:r>
              <a:rPr lang="pt-BR" sz="1600" dirty="0" err="1" smtClean="0"/>
              <a:t>but</a:t>
            </a:r>
            <a:r>
              <a:rPr lang="pt-BR" sz="1600" dirty="0" smtClean="0"/>
              <a:t> </a:t>
            </a:r>
            <a:r>
              <a:rPr lang="pt-BR" sz="1600" dirty="0" err="1" smtClean="0"/>
              <a:t>not</a:t>
            </a:r>
            <a:r>
              <a:rPr lang="pt-BR" sz="1600" dirty="0" smtClean="0"/>
              <a:t> </a:t>
            </a:r>
            <a:r>
              <a:rPr lang="pt-BR" sz="1600" dirty="0" err="1" smtClean="0"/>
              <a:t>from</a:t>
            </a:r>
            <a:r>
              <a:rPr lang="pt-BR" sz="1600" dirty="0" smtClean="0"/>
              <a:t> </a:t>
            </a:r>
            <a:r>
              <a:rPr lang="pt-BR" sz="1600" dirty="0" err="1" smtClean="0"/>
              <a:t>working</a:t>
            </a:r>
            <a:r>
              <a:rPr lang="pt-BR" sz="1600" dirty="0" smtClean="0"/>
              <a:t> </a:t>
            </a:r>
            <a:r>
              <a:rPr lang="pt-BR" sz="1600" dirty="0" err="1" smtClean="0"/>
              <a:t>dir</a:t>
            </a:r>
            <a:endParaRPr lang="pt-BR" sz="1600" dirty="0" smtClean="0"/>
          </a:p>
          <a:p>
            <a:pPr lvl="1"/>
            <a:r>
              <a:rPr lang="pt-BR" sz="1600" dirty="0" err="1" smtClean="0"/>
              <a:t>Verify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repository</a:t>
            </a:r>
            <a:r>
              <a:rPr lang="pt-BR" sz="1600" dirty="0" smtClean="0"/>
              <a:t> status</a:t>
            </a:r>
          </a:p>
          <a:p>
            <a:pPr lvl="1"/>
            <a:r>
              <a:rPr lang="pt-BR" sz="1600" dirty="0" err="1" smtClean="0"/>
              <a:t>Commit</a:t>
            </a:r>
            <a:r>
              <a:rPr lang="pt-BR" sz="1600" dirty="0" smtClean="0"/>
              <a:t> </a:t>
            </a:r>
            <a:r>
              <a:rPr lang="pt-BR" sz="1600" dirty="0" err="1" smtClean="0"/>
              <a:t>with</a:t>
            </a:r>
            <a:r>
              <a:rPr lang="pt-BR" sz="1600" dirty="0" smtClean="0"/>
              <a:t> “-a” </a:t>
            </a:r>
            <a:r>
              <a:rPr lang="pt-BR" sz="1600" dirty="0" err="1" smtClean="0"/>
              <a:t>parameter</a:t>
            </a:r>
            <a:endParaRPr lang="pt-BR" sz="1400" dirty="0" smtClean="0"/>
          </a:p>
          <a:p>
            <a:pPr lvl="1"/>
            <a:endParaRPr lang="pt-BR" sz="1600" dirty="0" smtClean="0"/>
          </a:p>
          <a:p>
            <a:pPr lvl="1">
              <a:buNone/>
            </a:pPr>
            <a:endParaRPr lang="pt-BR" sz="1600" dirty="0"/>
          </a:p>
        </p:txBody>
      </p:sp>
      <p:pic>
        <p:nvPicPr>
          <p:cNvPr id="4" name="Picture 2" descr="http://everton_denuncio.blog.uol.com.br/images/mao_mass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2376" y="4365104"/>
            <a:ext cx="2396128" cy="1968749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Diff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Describing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diff</a:t>
            </a:r>
            <a:r>
              <a:rPr lang="pt-BR" i="1" dirty="0" smtClean="0"/>
              <a:t> </a:t>
            </a:r>
            <a:r>
              <a:rPr lang="pt-BR" dirty="0" smtClean="0"/>
              <a:t>-&gt; </a:t>
            </a:r>
            <a:r>
              <a:rPr lang="pt-BR" dirty="0" err="1" smtClean="0"/>
              <a:t>Between</a:t>
            </a:r>
            <a:r>
              <a:rPr lang="pt-BR" dirty="0" smtClean="0"/>
              <a:t>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staging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diff</a:t>
            </a:r>
            <a:r>
              <a:rPr lang="pt-BR" i="1" dirty="0" smtClean="0"/>
              <a:t> --</a:t>
            </a:r>
            <a:r>
              <a:rPr lang="pt-BR" i="1" dirty="0" err="1" smtClean="0"/>
              <a:t>cached</a:t>
            </a:r>
            <a:r>
              <a:rPr lang="pt-BR" i="1" dirty="0" smtClean="0"/>
              <a:t> </a:t>
            </a:r>
            <a:r>
              <a:rPr lang="pt-BR" dirty="0" smtClean="0"/>
              <a:t>-&gt; </a:t>
            </a:r>
            <a:r>
              <a:rPr lang="pt-BR" dirty="0" err="1" smtClean="0"/>
              <a:t>Between</a:t>
            </a:r>
            <a:r>
              <a:rPr lang="pt-BR" dirty="0" smtClean="0"/>
              <a:t> </a:t>
            </a:r>
            <a:r>
              <a:rPr lang="pt-BR" dirty="0" err="1" smtClean="0"/>
              <a:t>staging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HEAD</a:t>
            </a:r>
          </a:p>
          <a:p>
            <a:pPr lvl="1">
              <a:buNone/>
            </a:pPr>
            <a:endParaRPr lang="pt-BR" u="sng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diff</a:t>
            </a:r>
            <a:r>
              <a:rPr lang="pt-BR" i="1" dirty="0" smtClean="0"/>
              <a:t> HEAD </a:t>
            </a:r>
            <a:r>
              <a:rPr lang="pt-BR" dirty="0" smtClean="0"/>
              <a:t>-&gt; </a:t>
            </a:r>
            <a:r>
              <a:rPr lang="pt-BR" dirty="0" err="1" smtClean="0"/>
              <a:t>Between</a:t>
            </a:r>
            <a:r>
              <a:rPr lang="pt-BR" dirty="0" smtClean="0"/>
              <a:t>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HEAD</a:t>
            </a:r>
          </a:p>
          <a:p>
            <a:pPr lvl="1"/>
            <a:endParaRPr lang="pt-BR" dirty="0" smtClean="0"/>
          </a:p>
          <a:p>
            <a:pPr lvl="1"/>
            <a:r>
              <a:rPr lang="pt-BR" i="1" dirty="0" smtClean="0"/>
              <a:t> </a:t>
            </a:r>
            <a:r>
              <a:rPr lang="en-US" i="1" dirty="0" smtClean="0"/>
              <a:t>$ </a:t>
            </a:r>
            <a:r>
              <a:rPr lang="en-US" i="1" dirty="0" err="1" smtClean="0"/>
              <a:t>git</a:t>
            </a:r>
            <a:r>
              <a:rPr lang="en-US" i="1" dirty="0" smtClean="0"/>
              <a:t> diff branch1..branch2 </a:t>
            </a:r>
            <a:r>
              <a:rPr lang="en-US" dirty="0" smtClean="0"/>
              <a:t>-&gt; Between the two branches</a:t>
            </a:r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Diff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Describing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348218" y="2095500"/>
            <a:ext cx="4518341" cy="135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348219" y="5805264"/>
            <a:ext cx="4528037" cy="38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Conector de seta reta 35"/>
          <p:cNvCxnSpPr>
            <a:stCxn id="1027" idx="3"/>
            <a:endCxn id="3" idx="3"/>
          </p:cNvCxnSpPr>
          <p:nvPr/>
        </p:nvCxnSpPr>
        <p:spPr>
          <a:xfrm>
            <a:off x="6866559" y="2774221"/>
            <a:ext cx="1820241" cy="108896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027" idx="1"/>
            <a:endCxn id="3" idx="1"/>
          </p:cNvCxnSpPr>
          <p:nvPr/>
        </p:nvCxnSpPr>
        <p:spPr>
          <a:xfrm flipH="1">
            <a:off x="457200" y="2774221"/>
            <a:ext cx="1891018" cy="108896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027" idx="2"/>
            <a:endCxn id="1031" idx="0"/>
          </p:cNvCxnSpPr>
          <p:nvPr/>
        </p:nvCxnSpPr>
        <p:spPr>
          <a:xfrm>
            <a:off x="4607389" y="3452942"/>
            <a:ext cx="4849" cy="235232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lum bright="40000" contrast="40000"/>
          </a:blip>
          <a:srcRect/>
          <a:stretch>
            <a:fillRect/>
          </a:stretch>
        </p:blipFill>
        <p:spPr bwMode="auto">
          <a:xfrm>
            <a:off x="14875" y="3877982"/>
            <a:ext cx="4557125" cy="169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lum bright="40000" contrast="40000"/>
          </a:blip>
          <a:srcRect/>
          <a:stretch>
            <a:fillRect/>
          </a:stretch>
        </p:blipFill>
        <p:spPr bwMode="auto">
          <a:xfrm>
            <a:off x="4644009" y="3877982"/>
            <a:ext cx="4499992" cy="168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Diff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Describing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endParaRPr lang="pt-B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42292" y="3717032"/>
            <a:ext cx="4457700" cy="33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Conector angulado 18"/>
          <p:cNvCxnSpPr>
            <a:endCxn id="2054" idx="0"/>
          </p:cNvCxnSpPr>
          <p:nvPr/>
        </p:nvCxnSpPr>
        <p:spPr>
          <a:xfrm rot="10800000" flipV="1">
            <a:off x="2271142" y="2407940"/>
            <a:ext cx="1580778" cy="1309092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>
            <a:off x="5261620" y="2407940"/>
            <a:ext cx="1611238" cy="66102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57" idx="2"/>
            <a:endCxn id="2059" idx="0"/>
          </p:cNvCxnSpPr>
          <p:nvPr/>
        </p:nvCxnSpPr>
        <p:spPr>
          <a:xfrm>
            <a:off x="4566295" y="2846090"/>
            <a:ext cx="5655" cy="21840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3851920" y="198884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>
            <a:lum bright="40000" contrast="40000"/>
          </a:blip>
          <a:srcRect/>
          <a:stretch>
            <a:fillRect/>
          </a:stretch>
        </p:blipFill>
        <p:spPr bwMode="auto">
          <a:xfrm>
            <a:off x="4648688" y="3068960"/>
            <a:ext cx="447675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237971" y="5030110"/>
            <a:ext cx="4667958" cy="175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Branch</a:t>
            </a:r>
            <a:r>
              <a:rPr lang="pt-BR" dirty="0" smtClean="0"/>
              <a:t>, </a:t>
            </a:r>
            <a:r>
              <a:rPr lang="pt-BR" dirty="0" err="1" smtClean="0"/>
              <a:t>checkout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Managing</a:t>
            </a:r>
            <a:r>
              <a:rPr lang="pt-BR" dirty="0" smtClean="0"/>
              <a:t>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contexts</a:t>
            </a:r>
            <a:endParaRPr lang="pt-BR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branch</a:t>
            </a:r>
            <a:r>
              <a:rPr lang="pt-BR" i="1" dirty="0" smtClean="0"/>
              <a:t> </a:t>
            </a:r>
            <a:r>
              <a:rPr lang="pt-BR" dirty="0" smtClean="0"/>
              <a:t>-&gt; </a:t>
            </a:r>
            <a:r>
              <a:rPr lang="pt-BR" dirty="0" err="1" smtClean="0"/>
              <a:t>List</a:t>
            </a:r>
            <a:r>
              <a:rPr lang="pt-BR" dirty="0" smtClean="0"/>
              <a:t> local </a:t>
            </a:r>
            <a:r>
              <a:rPr lang="pt-BR" dirty="0" err="1" smtClean="0"/>
              <a:t>branches</a:t>
            </a:r>
            <a:endParaRPr lang="pt-BR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branch</a:t>
            </a:r>
            <a:r>
              <a:rPr lang="pt-BR" i="1" dirty="0" smtClean="0"/>
              <a:t> –r </a:t>
            </a:r>
            <a:r>
              <a:rPr lang="pt-BR" dirty="0" smtClean="0"/>
              <a:t>-&gt; </a:t>
            </a:r>
            <a:r>
              <a:rPr lang="pt-BR" dirty="0" err="1" smtClean="0"/>
              <a:t>List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branches</a:t>
            </a:r>
            <a:endParaRPr lang="pt-BR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branch</a:t>
            </a:r>
            <a:r>
              <a:rPr lang="pt-BR" i="1" dirty="0" smtClean="0"/>
              <a:t> </a:t>
            </a:r>
            <a:r>
              <a:rPr lang="pt-BR" i="1" dirty="0" err="1" smtClean="0"/>
              <a:t>branchname</a:t>
            </a:r>
            <a:r>
              <a:rPr lang="pt-BR" i="1" dirty="0" smtClean="0"/>
              <a:t> </a:t>
            </a:r>
            <a:r>
              <a:rPr lang="pt-BR" dirty="0" smtClean="0"/>
              <a:t>-&gt; </a:t>
            </a:r>
            <a:r>
              <a:rPr lang="pt-BR" dirty="0" err="1" smtClean="0"/>
              <a:t>Create</a:t>
            </a:r>
            <a:r>
              <a:rPr lang="pt-BR" dirty="0" smtClean="0"/>
              <a:t> a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branch</a:t>
            </a:r>
            <a:r>
              <a:rPr lang="pt-BR" i="1" dirty="0" smtClean="0"/>
              <a:t> –d </a:t>
            </a:r>
            <a:r>
              <a:rPr lang="pt-BR" i="1" dirty="0" err="1" smtClean="0"/>
              <a:t>branchname</a:t>
            </a:r>
            <a:r>
              <a:rPr lang="pt-BR" i="1" dirty="0" smtClean="0"/>
              <a:t> </a:t>
            </a:r>
            <a:r>
              <a:rPr lang="pt-BR" dirty="0" smtClean="0"/>
              <a:t>-&gt; Delete </a:t>
            </a:r>
            <a:r>
              <a:rPr lang="pt-BR" dirty="0" err="1" smtClean="0"/>
              <a:t>branch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Switch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checkout</a:t>
            </a:r>
            <a:r>
              <a:rPr lang="pt-BR" i="1" dirty="0" smtClean="0"/>
              <a:t> </a:t>
            </a:r>
            <a:r>
              <a:rPr lang="pt-BR" i="1" dirty="0" err="1" smtClean="0"/>
              <a:t>branchname</a:t>
            </a:r>
            <a:r>
              <a:rPr lang="pt-BR" i="1" dirty="0" smtClean="0"/>
              <a:t> </a:t>
            </a:r>
            <a:r>
              <a:rPr lang="pt-BR" dirty="0" smtClean="0"/>
              <a:t>-&gt; Switch to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(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exists</a:t>
            </a:r>
            <a:r>
              <a:rPr lang="pt-BR" dirty="0" smtClean="0"/>
              <a:t>)</a:t>
            </a:r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checkout</a:t>
            </a:r>
            <a:r>
              <a:rPr lang="pt-BR" i="1" dirty="0" smtClean="0"/>
              <a:t> –b </a:t>
            </a:r>
            <a:r>
              <a:rPr lang="pt-BR" i="1" dirty="0" err="1" smtClean="0"/>
              <a:t>branchname</a:t>
            </a:r>
            <a:r>
              <a:rPr lang="pt-BR" i="1" dirty="0" smtClean="0"/>
              <a:t> </a:t>
            </a:r>
            <a:r>
              <a:rPr lang="pt-BR" dirty="0" smtClean="0"/>
              <a:t>-&gt; </a:t>
            </a:r>
            <a:r>
              <a:rPr lang="pt-BR" dirty="0" err="1" smtClean="0"/>
              <a:t>Create</a:t>
            </a:r>
            <a:r>
              <a:rPr lang="pt-BR" dirty="0" smtClean="0"/>
              <a:t> a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(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does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)</a:t>
            </a:r>
            <a:endParaRPr lang="pt-BR" i="1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Branch</a:t>
            </a:r>
            <a:r>
              <a:rPr lang="pt-BR" dirty="0" smtClean="0"/>
              <a:t>, </a:t>
            </a:r>
            <a:r>
              <a:rPr lang="pt-BR" dirty="0" err="1" smtClean="0"/>
              <a:t>checkout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179512" y="1124744"/>
            <a:ext cx="882808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Branch</a:t>
            </a:r>
            <a:r>
              <a:rPr lang="pt-BR" dirty="0" smtClean="0"/>
              <a:t>, </a:t>
            </a:r>
            <a:r>
              <a:rPr lang="pt-BR" dirty="0" err="1" smtClean="0"/>
              <a:t>checkout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899592" y="1052736"/>
            <a:ext cx="7344816" cy="52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working contexts -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merge (</a:t>
            </a:r>
            <a:r>
              <a:rPr lang="en-US" i="1" dirty="0" err="1" smtClean="0"/>
              <a:t>branchname</a:t>
            </a:r>
            <a:r>
              <a:rPr lang="en-US" i="1" dirty="0" smtClean="0"/>
              <a:t>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166595" y="2055789"/>
            <a:ext cx="4366510" cy="194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199474" y="4365103"/>
            <a:ext cx="4300517" cy="205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lum bright="40000" contrast="40000"/>
          </a:blip>
          <a:srcRect/>
          <a:stretch>
            <a:fillRect/>
          </a:stretch>
        </p:blipFill>
        <p:spPr bwMode="auto">
          <a:xfrm>
            <a:off x="4644009" y="2742788"/>
            <a:ext cx="4392488" cy="291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Forma 23"/>
          <p:cNvCxnSpPr>
            <a:stCxn id="1031" idx="2"/>
            <a:endCxn id="1034" idx="1"/>
          </p:cNvCxnSpPr>
          <p:nvPr/>
        </p:nvCxnSpPr>
        <p:spPr>
          <a:xfrm rot="16200000" flipH="1">
            <a:off x="3398446" y="2953974"/>
            <a:ext cx="196966" cy="2294159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orma 25"/>
          <p:cNvCxnSpPr>
            <a:stCxn id="1033" idx="0"/>
            <a:endCxn id="1034" idx="1"/>
          </p:cNvCxnSpPr>
          <p:nvPr/>
        </p:nvCxnSpPr>
        <p:spPr>
          <a:xfrm rot="5400000" flipH="1" flipV="1">
            <a:off x="3414088" y="3135182"/>
            <a:ext cx="165566" cy="2294276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Birth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2002</a:t>
            </a:r>
          </a:p>
          <a:p>
            <a:pPr lvl="1"/>
            <a:r>
              <a:rPr lang="pt-BR" sz="2000" dirty="0" smtClean="0"/>
              <a:t>Linux </a:t>
            </a:r>
            <a:r>
              <a:rPr lang="pt-BR" sz="2000" dirty="0" err="1" smtClean="0"/>
              <a:t>Kernel</a:t>
            </a:r>
            <a:r>
              <a:rPr lang="pt-BR" sz="2000" dirty="0" smtClean="0"/>
              <a:t> uses </a:t>
            </a:r>
            <a:r>
              <a:rPr lang="pt-BR" sz="2000" dirty="0" err="1" smtClean="0"/>
              <a:t>BitKeeper</a:t>
            </a:r>
            <a:endParaRPr lang="pt-BR" sz="2000" dirty="0" smtClean="0"/>
          </a:p>
          <a:p>
            <a:pPr lvl="1"/>
            <a:r>
              <a:rPr lang="pt-BR" sz="2000" dirty="0" err="1" smtClean="0"/>
              <a:t>Everything</a:t>
            </a:r>
            <a:r>
              <a:rPr lang="pt-BR" sz="2000" dirty="0" smtClean="0"/>
              <a:t> </a:t>
            </a:r>
            <a:r>
              <a:rPr lang="pt-BR" sz="2000" dirty="0" err="1" smtClean="0"/>
              <a:t>was</a:t>
            </a:r>
            <a:r>
              <a:rPr lang="pt-BR" sz="2000" dirty="0" smtClean="0"/>
              <a:t> fine</a:t>
            </a:r>
          </a:p>
          <a:p>
            <a:r>
              <a:rPr lang="pt-BR" sz="2400" dirty="0" err="1" smtClean="0"/>
              <a:t>April</a:t>
            </a:r>
            <a:r>
              <a:rPr lang="pt-BR" sz="2400" dirty="0" smtClean="0"/>
              <a:t> 6, 2005</a:t>
            </a:r>
          </a:p>
          <a:p>
            <a:pPr lvl="1"/>
            <a:r>
              <a:rPr lang="pt-BR" sz="2000" dirty="0" err="1" smtClean="0"/>
              <a:t>BitKeep</a:t>
            </a:r>
            <a:r>
              <a:rPr lang="pt-BR" sz="2000" dirty="0" smtClean="0"/>
              <a:t> </a:t>
            </a:r>
            <a:r>
              <a:rPr lang="pt-BR" sz="2000" dirty="0" err="1" smtClean="0"/>
              <a:t>drops</a:t>
            </a:r>
            <a:r>
              <a:rPr lang="pt-BR" sz="2000" dirty="0" smtClean="0"/>
              <a:t> </a:t>
            </a:r>
            <a:r>
              <a:rPr lang="pt-BR" sz="2000" dirty="0" err="1" smtClean="0"/>
              <a:t>free</a:t>
            </a:r>
            <a:r>
              <a:rPr lang="pt-BR" sz="2000" dirty="0" smtClean="0"/>
              <a:t> </a:t>
            </a:r>
            <a:r>
              <a:rPr lang="pt-BR" sz="2000" dirty="0" err="1" smtClean="0"/>
              <a:t>license</a:t>
            </a:r>
            <a:r>
              <a:rPr lang="pt-BR" sz="2000" dirty="0" smtClean="0"/>
              <a:t> :(</a:t>
            </a:r>
          </a:p>
          <a:p>
            <a:pPr lvl="1"/>
            <a:r>
              <a:rPr lang="pt-BR" sz="2000" dirty="0" smtClean="0"/>
              <a:t>Linus </a:t>
            </a:r>
            <a:r>
              <a:rPr lang="pt-BR" sz="2000" dirty="0" err="1" smtClean="0"/>
              <a:t>begins</a:t>
            </a:r>
            <a:r>
              <a:rPr lang="pt-BR" sz="2000" dirty="0" smtClean="0"/>
              <a:t> to </a:t>
            </a:r>
            <a:r>
              <a:rPr lang="pt-BR" sz="2000" dirty="0" err="1" smtClean="0"/>
              <a:t>write</a:t>
            </a:r>
            <a:r>
              <a:rPr lang="pt-BR" sz="2000" dirty="0" smtClean="0"/>
              <a:t> </a:t>
            </a:r>
            <a:r>
              <a:rPr lang="pt-BR" sz="2000" dirty="0" err="1" smtClean="0"/>
              <a:t>his</a:t>
            </a:r>
            <a:r>
              <a:rPr lang="pt-BR" sz="2000" dirty="0" smtClean="0"/>
              <a:t> </a:t>
            </a:r>
            <a:r>
              <a:rPr lang="pt-BR" sz="2000" dirty="0" err="1" smtClean="0"/>
              <a:t>own</a:t>
            </a:r>
            <a:r>
              <a:rPr lang="pt-BR" sz="2000" dirty="0" smtClean="0"/>
              <a:t> SCM</a:t>
            </a:r>
          </a:p>
          <a:p>
            <a:r>
              <a:rPr lang="pt-BR" sz="2400" dirty="0" err="1" smtClean="0"/>
              <a:t>April</a:t>
            </a:r>
            <a:r>
              <a:rPr lang="pt-BR" sz="2400" dirty="0" smtClean="0"/>
              <a:t> 18, 2005</a:t>
            </a:r>
          </a:p>
          <a:p>
            <a:pPr lvl="1"/>
            <a:r>
              <a:rPr lang="pt-BR" sz="2000" dirty="0" err="1" smtClean="0"/>
              <a:t>First</a:t>
            </a:r>
            <a:r>
              <a:rPr lang="pt-BR" sz="2000" dirty="0" smtClean="0"/>
              <a:t> merge</a:t>
            </a:r>
          </a:p>
          <a:p>
            <a:r>
              <a:rPr lang="pt-BR" sz="2400" dirty="0" err="1" smtClean="0"/>
              <a:t>December</a:t>
            </a:r>
            <a:r>
              <a:rPr lang="pt-BR" sz="2400" dirty="0" smtClean="0"/>
              <a:t> 21, 2005</a:t>
            </a:r>
          </a:p>
          <a:p>
            <a:pPr lvl="1"/>
            <a:r>
              <a:rPr lang="pt-BR" sz="2000" dirty="0" smtClean="0"/>
              <a:t>1.0 release</a:t>
            </a:r>
          </a:p>
          <a:p>
            <a:pPr lvl="1">
              <a:buNone/>
            </a:pP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US" dirty="0" smtClean="0"/>
              <a:t>More complex merge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35496" y="1700808"/>
            <a:ext cx="459167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32792" y="4941168"/>
            <a:ext cx="4411216" cy="185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lum bright="40000" contrast="40000"/>
          </a:blip>
          <a:srcRect/>
          <a:stretch>
            <a:fillRect/>
          </a:stretch>
        </p:blipFill>
        <p:spPr bwMode="auto">
          <a:xfrm>
            <a:off x="4788024" y="2060848"/>
            <a:ext cx="429850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Forma 14"/>
          <p:cNvCxnSpPr>
            <a:stCxn id="2051" idx="3"/>
            <a:endCxn id="2053" idx="0"/>
          </p:cNvCxnSpPr>
          <p:nvPr/>
        </p:nvCxnSpPr>
        <p:spPr>
          <a:xfrm flipV="1">
            <a:off x="4627169" y="2060848"/>
            <a:ext cx="2310107" cy="1224136"/>
          </a:xfrm>
          <a:prstGeom prst="bentConnector4">
            <a:avLst>
              <a:gd name="adj1" fmla="val 3482"/>
              <a:gd name="adj2" fmla="val 148086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stCxn id="2052" idx="3"/>
            <a:endCxn id="2053" idx="2"/>
          </p:cNvCxnSpPr>
          <p:nvPr/>
        </p:nvCxnSpPr>
        <p:spPr>
          <a:xfrm>
            <a:off x="4644008" y="5870426"/>
            <a:ext cx="2293268" cy="222870"/>
          </a:xfrm>
          <a:prstGeom prst="bentConnector4">
            <a:avLst>
              <a:gd name="adj1" fmla="val 3140"/>
              <a:gd name="adj2" fmla="val 20257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err="1" smtClean="0"/>
              <a:t>Tasks</a:t>
            </a:r>
            <a:endParaRPr lang="pt-BR" sz="2000" dirty="0" smtClean="0"/>
          </a:p>
          <a:p>
            <a:pPr lvl="1"/>
            <a:r>
              <a:rPr lang="pt-BR" sz="1600" dirty="0" err="1" smtClean="0"/>
              <a:t>Using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repository</a:t>
            </a:r>
            <a:r>
              <a:rPr lang="pt-BR" sz="1600" dirty="0" smtClean="0"/>
              <a:t> </a:t>
            </a:r>
            <a:r>
              <a:rPr lang="pt-BR" sz="1600" dirty="0" err="1" smtClean="0"/>
              <a:t>from</a:t>
            </a:r>
            <a:r>
              <a:rPr lang="pt-BR" sz="1600" dirty="0" smtClean="0"/>
              <a:t> </a:t>
            </a:r>
            <a:r>
              <a:rPr lang="pt-BR" sz="1600" dirty="0" err="1" smtClean="0"/>
              <a:t>previous</a:t>
            </a:r>
            <a:r>
              <a:rPr lang="pt-BR" sz="1600" dirty="0" smtClean="0"/>
              <a:t> </a:t>
            </a:r>
            <a:r>
              <a:rPr lang="pt-BR" sz="1600" dirty="0" err="1" smtClean="0"/>
              <a:t>exercise</a:t>
            </a:r>
            <a:r>
              <a:rPr lang="pt-BR" sz="1600" dirty="0" smtClean="0"/>
              <a:t>, </a:t>
            </a:r>
            <a:r>
              <a:rPr lang="pt-BR" sz="1600" dirty="0" err="1" smtClean="0"/>
              <a:t>verify</a:t>
            </a:r>
            <a:r>
              <a:rPr lang="pt-BR" sz="1600" dirty="0" smtClean="0"/>
              <a:t> </a:t>
            </a:r>
            <a:r>
              <a:rPr lang="pt-BR" sz="1600" dirty="0" err="1" smtClean="0"/>
              <a:t>if</a:t>
            </a:r>
            <a:r>
              <a:rPr lang="pt-BR" sz="1600" dirty="0" smtClean="0"/>
              <a:t> </a:t>
            </a:r>
            <a:r>
              <a:rPr lang="pt-BR" sz="1600" dirty="0" err="1" smtClean="0"/>
              <a:t>everything</a:t>
            </a:r>
            <a:r>
              <a:rPr lang="pt-BR" sz="1600" dirty="0" smtClean="0"/>
              <a:t> </a:t>
            </a:r>
            <a:r>
              <a:rPr lang="pt-BR" sz="1600" dirty="0" err="1" smtClean="0"/>
              <a:t>was</a:t>
            </a:r>
            <a:r>
              <a:rPr lang="pt-BR" sz="1600" dirty="0" smtClean="0"/>
              <a:t> </a:t>
            </a:r>
            <a:r>
              <a:rPr lang="pt-BR" sz="1600" dirty="0" err="1" smtClean="0"/>
              <a:t>added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commited</a:t>
            </a:r>
            <a:endParaRPr lang="pt-BR" sz="1600" dirty="0" smtClean="0"/>
          </a:p>
          <a:p>
            <a:pPr lvl="1"/>
            <a:r>
              <a:rPr lang="pt-BR" sz="1600" dirty="0" err="1" smtClean="0"/>
              <a:t>Modify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content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“</a:t>
            </a:r>
            <a:r>
              <a:rPr lang="pt-BR" sz="1600" i="1" dirty="0" err="1" smtClean="0"/>
              <a:t>fileOne</a:t>
            </a:r>
            <a:r>
              <a:rPr lang="pt-BR" sz="1600" dirty="0" smtClean="0"/>
              <a:t>” </a:t>
            </a:r>
            <a:r>
              <a:rPr lang="pt-BR" sz="1600" dirty="0" err="1" smtClean="0"/>
              <a:t>without</a:t>
            </a:r>
            <a:r>
              <a:rPr lang="pt-BR" sz="1600" dirty="0" smtClean="0"/>
              <a:t> </a:t>
            </a:r>
            <a:r>
              <a:rPr lang="pt-BR" sz="1600" dirty="0" err="1" smtClean="0"/>
              <a:t>add</a:t>
            </a:r>
            <a:r>
              <a:rPr lang="pt-BR" sz="1600" dirty="0" smtClean="0"/>
              <a:t> to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staging</a:t>
            </a:r>
            <a:r>
              <a:rPr lang="pt-BR" sz="1600" dirty="0" smtClean="0"/>
              <a:t> </a:t>
            </a:r>
            <a:r>
              <a:rPr lang="pt-BR" sz="1600" dirty="0" err="1" smtClean="0"/>
              <a:t>area</a:t>
            </a:r>
            <a:endParaRPr lang="pt-BR" sz="1600" dirty="0" smtClean="0"/>
          </a:p>
          <a:p>
            <a:pPr lvl="1"/>
            <a:r>
              <a:rPr lang="pt-BR" sz="1600" dirty="0" err="1" smtClean="0"/>
              <a:t>Run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</a:t>
            </a:r>
            <a:r>
              <a:rPr lang="pt-BR" sz="1600" dirty="0" err="1" smtClean="0"/>
              <a:t>types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diff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interpret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results</a:t>
            </a:r>
            <a:endParaRPr lang="pt-BR" sz="1600" dirty="0" smtClean="0"/>
          </a:p>
          <a:p>
            <a:pPr lvl="1"/>
            <a:r>
              <a:rPr lang="pt-BR" sz="1600" dirty="0" err="1" smtClean="0"/>
              <a:t>Add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modified</a:t>
            </a:r>
            <a:r>
              <a:rPr lang="pt-BR" sz="1600" dirty="0" smtClean="0"/>
              <a:t>  file to </a:t>
            </a:r>
            <a:r>
              <a:rPr lang="pt-BR" sz="1600" dirty="0" err="1" smtClean="0"/>
              <a:t>staging</a:t>
            </a:r>
            <a:r>
              <a:rPr lang="pt-BR" sz="1600" dirty="0" smtClean="0"/>
              <a:t> </a:t>
            </a:r>
            <a:r>
              <a:rPr lang="pt-BR" sz="1600" dirty="0" err="1" smtClean="0"/>
              <a:t>area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run</a:t>
            </a:r>
            <a:r>
              <a:rPr lang="pt-BR" sz="1600" dirty="0" smtClean="0"/>
              <a:t> </a:t>
            </a:r>
            <a:r>
              <a:rPr lang="pt-BR" sz="1600" dirty="0" err="1" smtClean="0"/>
              <a:t>again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</a:t>
            </a:r>
            <a:r>
              <a:rPr lang="pt-BR" sz="1600" dirty="0" err="1" smtClean="0"/>
              <a:t>types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diff</a:t>
            </a:r>
            <a:endParaRPr lang="pt-BR" sz="1600" dirty="0" smtClean="0"/>
          </a:p>
          <a:p>
            <a:pPr lvl="1"/>
            <a:r>
              <a:rPr lang="pt-BR" sz="1600" dirty="0" err="1" smtClean="0"/>
              <a:t>Create</a:t>
            </a:r>
            <a:r>
              <a:rPr lang="pt-BR" sz="1600" dirty="0" smtClean="0"/>
              <a:t> a </a:t>
            </a:r>
            <a:r>
              <a:rPr lang="pt-BR" sz="1600" dirty="0" err="1" smtClean="0"/>
              <a:t>branch</a:t>
            </a:r>
            <a:r>
              <a:rPr lang="pt-BR" sz="1600" dirty="0" smtClean="0"/>
              <a:t> </a:t>
            </a:r>
            <a:r>
              <a:rPr lang="pt-BR" sz="1600" dirty="0" err="1" smtClean="0"/>
              <a:t>called</a:t>
            </a:r>
            <a:r>
              <a:rPr lang="pt-BR" sz="1600" dirty="0" smtClean="0"/>
              <a:t> “</a:t>
            </a:r>
            <a:r>
              <a:rPr lang="pt-BR" sz="1600" i="1" dirty="0" err="1" smtClean="0"/>
              <a:t>mybranch</a:t>
            </a:r>
            <a:r>
              <a:rPr lang="pt-BR" sz="1600" dirty="0" smtClean="0"/>
              <a:t>”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checkout</a:t>
            </a:r>
            <a:r>
              <a:rPr lang="pt-BR" sz="1600" dirty="0" smtClean="0"/>
              <a:t> </a:t>
            </a:r>
          </a:p>
          <a:p>
            <a:pPr lvl="1"/>
            <a:r>
              <a:rPr lang="pt-BR" sz="1600" dirty="0" err="1" smtClean="0"/>
              <a:t>Add</a:t>
            </a:r>
            <a:r>
              <a:rPr lang="pt-BR" sz="1600" dirty="0" smtClean="0"/>
              <a:t> a file </a:t>
            </a:r>
            <a:r>
              <a:rPr lang="pt-BR" sz="1600" dirty="0" err="1" smtClean="0"/>
              <a:t>called</a:t>
            </a:r>
            <a:r>
              <a:rPr lang="pt-BR" sz="1600" dirty="0" smtClean="0"/>
              <a:t> “</a:t>
            </a:r>
            <a:r>
              <a:rPr lang="pt-BR" sz="1600" i="1" dirty="0" err="1" smtClean="0"/>
              <a:t>tempFile</a:t>
            </a:r>
            <a:r>
              <a:rPr lang="pt-BR" sz="1600" dirty="0" smtClean="0"/>
              <a:t>” in “</a:t>
            </a:r>
            <a:r>
              <a:rPr lang="pt-BR" sz="1600" i="1" dirty="0" err="1" smtClean="0"/>
              <a:t>mybranch</a:t>
            </a:r>
            <a:r>
              <a:rPr lang="pt-BR" sz="1600" dirty="0" smtClean="0"/>
              <a:t>”, </a:t>
            </a:r>
            <a:r>
              <a:rPr lang="pt-BR" sz="1600" dirty="0" err="1" smtClean="0"/>
              <a:t>put</a:t>
            </a:r>
            <a:r>
              <a:rPr lang="pt-BR" sz="1600" dirty="0" smtClean="0"/>
              <a:t> some </a:t>
            </a:r>
            <a:r>
              <a:rPr lang="pt-BR" sz="1600" dirty="0" err="1" smtClean="0"/>
              <a:t>text</a:t>
            </a:r>
            <a:r>
              <a:rPr lang="pt-BR" sz="1600" dirty="0" smtClean="0"/>
              <a:t> in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add</a:t>
            </a:r>
            <a:r>
              <a:rPr lang="pt-BR" sz="1600" dirty="0" smtClean="0"/>
              <a:t> to </a:t>
            </a:r>
            <a:r>
              <a:rPr lang="pt-BR" sz="1600" dirty="0" err="1" smtClean="0"/>
              <a:t>staging</a:t>
            </a:r>
            <a:r>
              <a:rPr lang="pt-BR" sz="1600" dirty="0" smtClean="0"/>
              <a:t> </a:t>
            </a:r>
            <a:r>
              <a:rPr lang="pt-BR" sz="1600" dirty="0" err="1" smtClean="0"/>
              <a:t>area</a:t>
            </a:r>
            <a:endParaRPr lang="pt-BR" sz="1600" dirty="0" smtClean="0"/>
          </a:p>
          <a:p>
            <a:pPr lvl="1"/>
            <a:r>
              <a:rPr lang="pt-BR" sz="1600" dirty="0" err="1" smtClean="0"/>
              <a:t>Modify</a:t>
            </a:r>
            <a:r>
              <a:rPr lang="pt-BR" sz="1600" dirty="0" smtClean="0"/>
              <a:t> “</a:t>
            </a:r>
            <a:r>
              <a:rPr lang="pt-BR" sz="1600" i="1" dirty="0" err="1" smtClean="0"/>
              <a:t>fileOne</a:t>
            </a:r>
            <a:r>
              <a:rPr lang="pt-BR" sz="1600" dirty="0" smtClean="0"/>
              <a:t>” </a:t>
            </a:r>
            <a:r>
              <a:rPr lang="pt-BR" sz="1600" dirty="0" err="1" smtClean="0"/>
              <a:t>again</a:t>
            </a:r>
            <a:r>
              <a:rPr lang="pt-BR" sz="1600" dirty="0" smtClean="0"/>
              <a:t>, </a:t>
            </a:r>
            <a:r>
              <a:rPr lang="pt-BR" sz="1600" dirty="0" err="1" smtClean="0"/>
              <a:t>add</a:t>
            </a:r>
            <a:r>
              <a:rPr lang="pt-BR" sz="1600" dirty="0" smtClean="0"/>
              <a:t> to </a:t>
            </a:r>
            <a:r>
              <a:rPr lang="pt-BR" sz="1600" dirty="0" err="1" smtClean="0"/>
              <a:t>staging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commit</a:t>
            </a:r>
            <a:endParaRPr lang="pt-BR" sz="1600" dirty="0" smtClean="0"/>
          </a:p>
          <a:p>
            <a:pPr lvl="1"/>
            <a:r>
              <a:rPr lang="pt-BR" sz="1600" dirty="0" err="1" smtClean="0"/>
              <a:t>Checkout</a:t>
            </a:r>
            <a:r>
              <a:rPr lang="pt-BR" sz="1600" dirty="0" smtClean="0"/>
              <a:t> “</a:t>
            </a:r>
            <a:r>
              <a:rPr lang="pt-BR" sz="1600" i="1" dirty="0" err="1" smtClean="0"/>
              <a:t>master</a:t>
            </a:r>
            <a:r>
              <a:rPr lang="pt-BR" sz="1600" dirty="0" smtClean="0"/>
              <a:t>” </a:t>
            </a:r>
            <a:r>
              <a:rPr lang="pt-BR" sz="1600" dirty="0" err="1" smtClean="0"/>
              <a:t>branch</a:t>
            </a:r>
            <a:endParaRPr lang="pt-BR" sz="1600" dirty="0" smtClean="0"/>
          </a:p>
          <a:p>
            <a:pPr lvl="1"/>
            <a:r>
              <a:rPr lang="pt-BR" sz="1600" dirty="0" smtClean="0"/>
              <a:t>Merge “</a:t>
            </a:r>
            <a:r>
              <a:rPr lang="pt-BR" sz="1600" dirty="0" err="1" smtClean="0"/>
              <a:t>myBranch</a:t>
            </a:r>
            <a:r>
              <a:rPr lang="pt-BR" sz="1600" dirty="0" smtClean="0"/>
              <a:t>”</a:t>
            </a:r>
          </a:p>
          <a:p>
            <a:pPr lvl="1"/>
            <a:r>
              <a:rPr lang="pt-BR" sz="1600" dirty="0" err="1" smtClean="0"/>
              <a:t>Verify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files in </a:t>
            </a:r>
            <a:r>
              <a:rPr lang="pt-BR" sz="1600" dirty="0" err="1" smtClean="0"/>
              <a:t>directory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run</a:t>
            </a:r>
            <a:r>
              <a:rPr lang="pt-BR" sz="1600" dirty="0" smtClean="0"/>
              <a:t> </a:t>
            </a:r>
            <a:r>
              <a:rPr lang="pt-BR" sz="1600" dirty="0" err="1" smtClean="0"/>
              <a:t>log</a:t>
            </a:r>
            <a:r>
              <a:rPr lang="pt-BR" sz="1600" dirty="0" smtClean="0"/>
              <a:t> </a:t>
            </a:r>
            <a:r>
              <a:rPr lang="pt-BR" sz="1600" dirty="0" err="1" smtClean="0"/>
              <a:t>command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293096"/>
            <a:ext cx="2627783" cy="20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existing</a:t>
            </a:r>
            <a:r>
              <a:rPr lang="pt-BR" dirty="0" smtClean="0"/>
              <a:t>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Useful</a:t>
            </a:r>
            <a:r>
              <a:rPr lang="pt-BR" dirty="0" smtClean="0"/>
              <a:t> to </a:t>
            </a:r>
            <a:r>
              <a:rPr lang="pt-BR" dirty="0" err="1" smtClean="0"/>
              <a:t>share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Command</a:t>
            </a:r>
            <a:r>
              <a:rPr lang="pt-BR" dirty="0" smtClean="0"/>
              <a:t>: </a:t>
            </a:r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clone [url]</a:t>
            </a:r>
          </a:p>
          <a:p>
            <a:endParaRPr lang="pt-BR" i="1" dirty="0" smtClean="0"/>
          </a:p>
          <a:p>
            <a:r>
              <a:rPr lang="pt-BR" dirty="0" err="1" smtClean="0"/>
              <a:t>Examples</a:t>
            </a:r>
            <a:r>
              <a:rPr lang="pt-BR" dirty="0" smtClean="0"/>
              <a:t>: </a:t>
            </a:r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clone </a:t>
            </a:r>
            <a:r>
              <a:rPr lang="pt-BR" i="1" dirty="0" err="1" smtClean="0"/>
              <a:t>ssh</a:t>
            </a:r>
            <a:r>
              <a:rPr lang="pt-BR" i="1" dirty="0" smtClean="0"/>
              <a:t>://10.10.1.1/~/</a:t>
            </a:r>
            <a:r>
              <a:rPr lang="pt-BR" i="1" dirty="0" err="1" smtClean="0"/>
              <a:t>Repo</a:t>
            </a:r>
            <a:r>
              <a:rPr lang="pt-BR" i="1" dirty="0" smtClean="0"/>
              <a:t>.</a:t>
            </a:r>
            <a:r>
              <a:rPr lang="pt-BR" i="1" dirty="0" err="1" smtClean="0"/>
              <a:t>git</a:t>
            </a:r>
            <a:endParaRPr lang="pt-BR" i="1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clone </a:t>
            </a:r>
            <a:r>
              <a:rPr lang="pt-BR" i="1" dirty="0" err="1" smtClean="0"/>
              <a:t>git</a:t>
            </a:r>
            <a:r>
              <a:rPr lang="pt-BR" i="1" dirty="0" smtClean="0"/>
              <a:t>://github.com/</a:t>
            </a:r>
            <a:r>
              <a:rPr lang="pt-BR" i="1" dirty="0" err="1" smtClean="0"/>
              <a:t>pjhyett</a:t>
            </a:r>
            <a:r>
              <a:rPr lang="pt-BR" i="1" dirty="0" smtClean="0"/>
              <a:t>/</a:t>
            </a:r>
            <a:r>
              <a:rPr lang="pt-BR" i="1" dirty="0" err="1" smtClean="0"/>
              <a:t>hw.git</a:t>
            </a:r>
            <a:r>
              <a:rPr lang="pt-BR" i="1" dirty="0" smtClean="0"/>
              <a:t> </a:t>
            </a:r>
            <a:r>
              <a:rPr lang="pt-BR" i="1" dirty="0" err="1" smtClean="0"/>
              <a:t>MyRepo</a:t>
            </a:r>
            <a:endParaRPr lang="pt-BR" i="1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clone //10.10.1.2/</a:t>
            </a:r>
            <a:r>
              <a:rPr lang="pt-BR" i="1" dirty="0" err="1" smtClean="0"/>
              <a:t>Repo</a:t>
            </a:r>
            <a:r>
              <a:rPr lang="pt-BR" i="1" dirty="0" smtClean="0"/>
              <a:t>.</a:t>
            </a:r>
            <a:r>
              <a:rPr lang="pt-BR" i="1" dirty="0" err="1" smtClean="0"/>
              <a:t>git</a:t>
            </a:r>
            <a:endParaRPr lang="pt-BR" i="1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clone </a:t>
            </a:r>
            <a:r>
              <a:rPr lang="pt-BR" dirty="0" err="1" smtClean="0"/>
              <a:t>from</a:t>
            </a:r>
            <a:r>
              <a:rPr lang="pt-BR" dirty="0" smtClean="0"/>
              <a:t> a </a:t>
            </a:r>
            <a:r>
              <a:rPr lang="pt-BR" dirty="0" err="1" smtClean="0"/>
              <a:t>repository</a:t>
            </a:r>
            <a:r>
              <a:rPr lang="pt-BR" dirty="0" smtClean="0"/>
              <a:t>, it </a:t>
            </a:r>
            <a:r>
              <a:rPr lang="pt-BR" dirty="0" err="1" smtClean="0"/>
              <a:t>becomes</a:t>
            </a:r>
            <a:r>
              <a:rPr lang="pt-BR" dirty="0" smtClean="0"/>
              <a:t> a “</a:t>
            </a:r>
            <a:r>
              <a:rPr lang="pt-BR" dirty="0" err="1" smtClean="0"/>
              <a:t>remote</a:t>
            </a:r>
            <a:r>
              <a:rPr lang="pt-BR" dirty="0" smtClean="0"/>
              <a:t>” </a:t>
            </a:r>
            <a:r>
              <a:rPr lang="pt-BR" dirty="0" err="1" smtClean="0"/>
              <a:t>reference</a:t>
            </a:r>
            <a:r>
              <a:rPr lang="pt-BR" dirty="0" smtClean="0"/>
              <a:t> in </a:t>
            </a:r>
            <a:r>
              <a:rPr lang="pt-BR" dirty="0" err="1" smtClean="0"/>
              <a:t>you</a:t>
            </a:r>
            <a:r>
              <a:rPr lang="pt-BR" dirty="0" smtClean="0"/>
              <a:t> local </a:t>
            </a:r>
            <a:r>
              <a:rPr lang="pt-BR" dirty="0" err="1" smtClean="0"/>
              <a:t>repository</a:t>
            </a:r>
            <a:endParaRPr lang="pt-BR" dirty="0" smtClean="0"/>
          </a:p>
          <a:p>
            <a:r>
              <a:rPr lang="pt-BR" dirty="0" smtClean="0"/>
              <a:t>Default </a:t>
            </a:r>
            <a:r>
              <a:rPr lang="pt-BR" dirty="0" err="1" smtClean="0"/>
              <a:t>remote</a:t>
            </a:r>
            <a:r>
              <a:rPr lang="pt-BR" dirty="0" smtClean="0"/>
              <a:t> -&gt; </a:t>
            </a:r>
            <a:r>
              <a:rPr lang="pt-BR" i="1" dirty="0" err="1" smtClean="0"/>
              <a:t>origin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3995937" y="2924944"/>
            <a:ext cx="5112568" cy="320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35496" y="2924944"/>
            <a:ext cx="388200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Fetch</a:t>
            </a:r>
            <a:r>
              <a:rPr lang="pt-BR" dirty="0" smtClean="0"/>
              <a:t>, </a:t>
            </a:r>
            <a:r>
              <a:rPr lang="pt-BR" dirty="0" err="1" smtClean="0"/>
              <a:t>pull</a:t>
            </a:r>
            <a:r>
              <a:rPr lang="pt-BR" dirty="0" smtClean="0"/>
              <a:t>, </a:t>
            </a:r>
            <a:r>
              <a:rPr lang="pt-BR" dirty="0" err="1" smtClean="0"/>
              <a:t>push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Fetch</a:t>
            </a:r>
            <a:r>
              <a:rPr lang="pt-BR" dirty="0" smtClean="0"/>
              <a:t>: </a:t>
            </a:r>
            <a:r>
              <a:rPr lang="pt-BR" dirty="0" err="1" smtClean="0"/>
              <a:t>synchronize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a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endParaRPr lang="pt-BR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fetch</a:t>
            </a:r>
            <a:r>
              <a:rPr lang="pt-BR" i="1" dirty="0" smtClean="0"/>
              <a:t> (</a:t>
            </a:r>
            <a:r>
              <a:rPr lang="pt-BR" i="1" dirty="0" err="1" smtClean="0"/>
              <a:t>remotename</a:t>
            </a:r>
            <a:r>
              <a:rPr lang="pt-BR" i="1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Pull</a:t>
            </a:r>
            <a:r>
              <a:rPr lang="pt-BR" dirty="0" smtClean="0"/>
              <a:t> = </a:t>
            </a:r>
            <a:r>
              <a:rPr lang="pt-BR" dirty="0" err="1" smtClean="0"/>
              <a:t>fetch</a:t>
            </a:r>
            <a:r>
              <a:rPr lang="pt-BR" dirty="0" smtClean="0"/>
              <a:t> + merge</a:t>
            </a:r>
          </a:p>
          <a:p>
            <a:pPr lvl="1"/>
            <a:r>
              <a:rPr lang="pt-BR" dirty="0" smtClean="0"/>
              <a:t>Safe workflow </a:t>
            </a:r>
            <a:r>
              <a:rPr lang="pt-BR" dirty="0" err="1" smtClean="0"/>
              <a:t>example</a:t>
            </a:r>
            <a:endParaRPr lang="pt-BR" dirty="0" smtClean="0"/>
          </a:p>
          <a:p>
            <a:pPr lvl="2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fetch</a:t>
            </a:r>
            <a:r>
              <a:rPr lang="pt-BR" i="1" dirty="0" smtClean="0"/>
              <a:t> </a:t>
            </a:r>
            <a:r>
              <a:rPr lang="pt-BR" i="1" dirty="0" err="1" smtClean="0"/>
              <a:t>origin</a:t>
            </a:r>
            <a:endParaRPr lang="pt-BR" i="1" dirty="0" smtClean="0"/>
          </a:p>
          <a:p>
            <a:pPr lvl="2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merge </a:t>
            </a:r>
            <a:r>
              <a:rPr lang="pt-BR" i="1" dirty="0" err="1" smtClean="0"/>
              <a:t>origin</a:t>
            </a:r>
            <a:r>
              <a:rPr lang="pt-BR" i="1" dirty="0" smtClean="0"/>
              <a:t>/</a:t>
            </a:r>
            <a:r>
              <a:rPr lang="pt-BR" i="1" dirty="0" err="1" smtClean="0"/>
              <a:t>master</a:t>
            </a:r>
            <a:endParaRPr lang="pt-BR" i="1" dirty="0" smtClean="0"/>
          </a:p>
          <a:p>
            <a:pPr lvl="2"/>
            <a:endParaRPr lang="pt-BR" i="1" dirty="0" smtClean="0"/>
          </a:p>
          <a:p>
            <a:r>
              <a:rPr lang="pt-BR" dirty="0" err="1" smtClean="0"/>
              <a:t>Push</a:t>
            </a:r>
            <a:r>
              <a:rPr lang="pt-BR" dirty="0" smtClean="0"/>
              <a:t>: </a:t>
            </a:r>
            <a:r>
              <a:rPr lang="pt-BR" dirty="0" err="1" smtClean="0"/>
              <a:t>push</a:t>
            </a:r>
            <a:r>
              <a:rPr lang="pt-BR" dirty="0" smtClean="0"/>
              <a:t>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branches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data to a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endParaRPr lang="pt-BR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push</a:t>
            </a:r>
            <a:r>
              <a:rPr lang="pt-BR" i="1" dirty="0" smtClean="0"/>
              <a:t> </a:t>
            </a:r>
            <a:r>
              <a:rPr lang="pt-BR" i="1" dirty="0" err="1" smtClean="0"/>
              <a:t>remotename</a:t>
            </a:r>
            <a:endParaRPr lang="pt-BR" i="1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push</a:t>
            </a:r>
            <a:r>
              <a:rPr lang="pt-BR" i="1" dirty="0" smtClean="0"/>
              <a:t> </a:t>
            </a:r>
            <a:r>
              <a:rPr lang="pt-BR" i="1" dirty="0" err="1" smtClean="0"/>
              <a:t>remotename</a:t>
            </a:r>
            <a:r>
              <a:rPr lang="pt-BR" i="1" dirty="0" smtClean="0"/>
              <a:t> </a:t>
            </a:r>
            <a:r>
              <a:rPr lang="pt-BR" i="1" dirty="0" err="1" smtClean="0"/>
              <a:t>branchname</a:t>
            </a:r>
            <a:endParaRPr lang="pt-BR" i="1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push</a:t>
            </a:r>
            <a:r>
              <a:rPr lang="pt-BR" i="1" dirty="0" smtClean="0"/>
              <a:t> </a:t>
            </a:r>
            <a:r>
              <a:rPr lang="pt-BR" i="1" dirty="0" err="1" smtClean="0"/>
              <a:t>remotename</a:t>
            </a:r>
            <a:r>
              <a:rPr lang="pt-BR" i="1" dirty="0" smtClean="0"/>
              <a:t> </a:t>
            </a:r>
            <a:r>
              <a:rPr lang="pt-BR" i="1" dirty="0" err="1" smtClean="0"/>
              <a:t>tagname</a:t>
            </a:r>
            <a:endParaRPr lang="pt-BR" i="1" dirty="0" smtClean="0"/>
          </a:p>
          <a:p>
            <a:pPr lvl="1"/>
            <a:r>
              <a:rPr lang="pt-BR" i="1" dirty="0" smtClean="0"/>
              <a:t>$</a:t>
            </a:r>
            <a:r>
              <a:rPr lang="pt-BR" i="1" dirty="0" err="1" smtClean="0"/>
              <a:t>git</a:t>
            </a:r>
            <a:r>
              <a:rPr lang="pt-BR" i="1" dirty="0" smtClean="0"/>
              <a:t> </a:t>
            </a:r>
            <a:r>
              <a:rPr lang="pt-BR" i="1" dirty="0" err="1" smtClean="0"/>
              <a:t>push</a:t>
            </a:r>
            <a:r>
              <a:rPr lang="pt-BR" i="1" dirty="0" smtClean="0"/>
              <a:t> --</a:t>
            </a:r>
            <a:r>
              <a:rPr lang="pt-BR" i="1" dirty="0" err="1" smtClean="0"/>
              <a:t>tags</a:t>
            </a:r>
            <a:endParaRPr lang="pt-BR" i="1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Fetch</a:t>
            </a:r>
            <a:r>
              <a:rPr lang="pt-BR" dirty="0" smtClean="0"/>
              <a:t>, </a:t>
            </a:r>
            <a:r>
              <a:rPr lang="pt-BR" dirty="0" err="1" smtClean="0"/>
              <a:t>pull</a:t>
            </a:r>
            <a:r>
              <a:rPr lang="pt-BR" dirty="0" smtClean="0"/>
              <a:t>, </a:t>
            </a:r>
            <a:r>
              <a:rPr lang="pt-BR" dirty="0" err="1" smtClean="0"/>
              <a:t>push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33451" y="2935843"/>
            <a:ext cx="3978509" cy="331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4635432" y="2636912"/>
            <a:ext cx="4376360" cy="391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>
            <a:lum bright="40000" contrast="40000"/>
          </a:blip>
          <a:srcRect/>
          <a:stretch>
            <a:fillRect/>
          </a:stretch>
        </p:blipFill>
        <p:spPr bwMode="auto">
          <a:xfrm>
            <a:off x="84815" y="1252858"/>
            <a:ext cx="4415177" cy="86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>
            <a:lum bright="40000" contrast="40000"/>
          </a:blip>
          <a:srcRect/>
          <a:stretch>
            <a:fillRect/>
          </a:stretch>
        </p:blipFill>
        <p:spPr bwMode="auto">
          <a:xfrm>
            <a:off x="4576883" y="1269229"/>
            <a:ext cx="4531621" cy="86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ector angulado 23"/>
          <p:cNvCxnSpPr/>
          <p:nvPr/>
        </p:nvCxnSpPr>
        <p:spPr>
          <a:xfrm rot="5400000">
            <a:off x="1432322" y="2519859"/>
            <a:ext cx="808462" cy="1713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6147" idx="3"/>
            <a:endCxn id="6148" idx="1"/>
          </p:cNvCxnSpPr>
          <p:nvPr/>
        </p:nvCxnSpPr>
        <p:spPr>
          <a:xfrm flipV="1">
            <a:off x="4211960" y="4592204"/>
            <a:ext cx="423472" cy="296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rot="5400000">
            <a:off x="4031940" y="2240868"/>
            <a:ext cx="792088" cy="576064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Fetch</a:t>
            </a:r>
            <a:r>
              <a:rPr lang="pt-BR" dirty="0" smtClean="0"/>
              <a:t>, </a:t>
            </a:r>
            <a:r>
              <a:rPr lang="pt-BR" dirty="0" err="1" smtClean="0"/>
              <a:t>pull</a:t>
            </a:r>
            <a:r>
              <a:rPr lang="pt-BR" dirty="0" smtClean="0"/>
              <a:t>, </a:t>
            </a:r>
            <a:r>
              <a:rPr lang="pt-BR" dirty="0" err="1" smtClean="0"/>
              <a:t>push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66809" y="1124744"/>
            <a:ext cx="4405883" cy="93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4561021" y="1124744"/>
            <a:ext cx="4522082" cy="93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lum bright="40000" contrast="40000"/>
          </a:blip>
          <a:srcRect/>
          <a:stretch>
            <a:fillRect/>
          </a:stretch>
        </p:blipFill>
        <p:spPr bwMode="auto">
          <a:xfrm>
            <a:off x="84088" y="2488147"/>
            <a:ext cx="5856063" cy="274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lum bright="40000" contrast="40000"/>
          </a:blip>
          <a:srcRect/>
          <a:stretch>
            <a:fillRect/>
          </a:stretch>
        </p:blipFill>
        <p:spPr bwMode="auto">
          <a:xfrm>
            <a:off x="3274324" y="4221088"/>
            <a:ext cx="583418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Conector angulado 18"/>
          <p:cNvCxnSpPr>
            <a:stCxn id="6151" idx="2"/>
            <a:endCxn id="7170" idx="0"/>
          </p:cNvCxnSpPr>
          <p:nvPr/>
        </p:nvCxnSpPr>
        <p:spPr>
          <a:xfrm rot="16200000" flipH="1">
            <a:off x="2426143" y="1902169"/>
            <a:ext cx="429585" cy="742369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6152" idx="2"/>
            <a:endCxn id="7170" idx="0"/>
          </p:cNvCxnSpPr>
          <p:nvPr/>
        </p:nvCxnSpPr>
        <p:spPr>
          <a:xfrm rot="5400000">
            <a:off x="4702299" y="368383"/>
            <a:ext cx="429585" cy="3809942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Forma 29"/>
          <p:cNvCxnSpPr>
            <a:stCxn id="7170" idx="3"/>
            <a:endCxn id="7171" idx="0"/>
          </p:cNvCxnSpPr>
          <p:nvPr/>
        </p:nvCxnSpPr>
        <p:spPr>
          <a:xfrm>
            <a:off x="5940151" y="3858674"/>
            <a:ext cx="251263" cy="362414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Set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current</a:t>
            </a:r>
            <a:r>
              <a:rPr lang="pt-BR" dirty="0" smtClean="0"/>
              <a:t> HEAD to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specified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optionally</a:t>
            </a:r>
            <a:r>
              <a:rPr lang="pt-BR" dirty="0" smtClean="0"/>
              <a:t> resets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index</a:t>
            </a:r>
            <a:r>
              <a:rPr lang="pt-BR" dirty="0" smtClean="0"/>
              <a:t> (</a:t>
            </a:r>
            <a:r>
              <a:rPr lang="pt-BR" dirty="0" err="1" smtClean="0"/>
              <a:t>staging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)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 to match</a:t>
            </a:r>
          </a:p>
          <a:p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trees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HEAD: </a:t>
            </a:r>
            <a:r>
              <a:rPr lang="pt-BR" dirty="0" err="1" smtClean="0"/>
              <a:t>last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snapshot,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parent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next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endParaRPr lang="pt-BR" dirty="0" smtClean="0"/>
          </a:p>
          <a:p>
            <a:pPr lvl="1"/>
            <a:r>
              <a:rPr lang="pt-BR" dirty="0" err="1" smtClean="0"/>
              <a:t>Index</a:t>
            </a:r>
            <a:r>
              <a:rPr lang="pt-BR" dirty="0" smtClean="0"/>
              <a:t>: </a:t>
            </a:r>
            <a:r>
              <a:rPr lang="pt-BR" dirty="0" err="1" smtClean="0"/>
              <a:t>proposed</a:t>
            </a:r>
            <a:r>
              <a:rPr lang="pt-BR" dirty="0" smtClean="0"/>
              <a:t> </a:t>
            </a:r>
            <a:r>
              <a:rPr lang="pt-BR" dirty="0" err="1" smtClean="0"/>
              <a:t>next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snapshot</a:t>
            </a:r>
          </a:p>
          <a:p>
            <a:pPr lvl="1"/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dir</a:t>
            </a:r>
            <a:r>
              <a:rPr lang="pt-BR" dirty="0" smtClean="0"/>
              <a:t>: </a:t>
            </a:r>
            <a:r>
              <a:rPr lang="pt-BR" dirty="0" err="1" smtClean="0"/>
              <a:t>sandbox</a:t>
            </a:r>
            <a:r>
              <a:rPr lang="pt-BR" dirty="0" smtClean="0"/>
              <a:t> (</a:t>
            </a:r>
            <a:r>
              <a:rPr lang="pt-BR" dirty="0" err="1" smtClean="0"/>
              <a:t>scratch</a:t>
            </a:r>
            <a:r>
              <a:rPr lang="pt-BR" dirty="0" smtClean="0"/>
              <a:t> </a:t>
            </a:r>
            <a:r>
              <a:rPr lang="pt-BR" dirty="0" err="1" smtClean="0"/>
              <a:t>space</a:t>
            </a:r>
            <a:r>
              <a:rPr lang="pt-BR" dirty="0" smtClean="0"/>
              <a:t>, </a:t>
            </a:r>
            <a:r>
              <a:rPr lang="pt-BR" dirty="0" err="1" smtClean="0"/>
              <a:t>used</a:t>
            </a:r>
            <a:r>
              <a:rPr lang="pt-BR" dirty="0" smtClean="0"/>
              <a:t> to </a:t>
            </a:r>
            <a:r>
              <a:rPr lang="pt-BR" dirty="0" err="1" smtClean="0"/>
              <a:t>modify</a:t>
            </a:r>
            <a:r>
              <a:rPr lang="pt-BR" dirty="0" smtClean="0"/>
              <a:t> file </a:t>
            </a:r>
            <a:r>
              <a:rPr lang="pt-BR" dirty="0" err="1" smtClean="0"/>
              <a:t>content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>
              <a:buNone/>
            </a:pPr>
            <a:r>
              <a:rPr lang="pt-BR" sz="1600" i="1" dirty="0" smtClean="0"/>
              <a:t>“</a:t>
            </a:r>
            <a:r>
              <a:rPr lang="en-US" sz="1600" i="1" dirty="0" err="1" smtClean="0"/>
              <a:t>git</a:t>
            </a:r>
            <a:r>
              <a:rPr lang="en-US" sz="1600" i="1" dirty="0" smtClean="0"/>
              <a:t> reset is probably the most confusing command written by humans”</a:t>
            </a:r>
          </a:p>
          <a:p>
            <a:pPr algn="r">
              <a:buNone/>
            </a:pPr>
            <a:r>
              <a:rPr lang="pt-BR" sz="1400" dirty="0" smtClean="0"/>
              <a:t>http://gitref.org/basic/#reset</a:t>
            </a:r>
          </a:p>
          <a:p>
            <a:pPr lvl="1"/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Soft</a:t>
            </a:r>
            <a:r>
              <a:rPr lang="pt-BR" dirty="0" smtClean="0"/>
              <a:t> reset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38</a:t>
            </a:fld>
            <a:endParaRPr lang="pt-BR"/>
          </a:p>
        </p:txBody>
      </p:sp>
      <p:pic>
        <p:nvPicPr>
          <p:cNvPr id="2053" name="Picture 5" descr="C:\Documents and Settings\iaufc65.lima\Desktop\reset-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2733" y="2348880"/>
            <a:ext cx="4971555" cy="3640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Mixed</a:t>
            </a:r>
            <a:r>
              <a:rPr lang="pt-BR" dirty="0" smtClean="0"/>
              <a:t> reset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39</a:t>
            </a:fld>
            <a:endParaRPr lang="pt-BR"/>
          </a:p>
        </p:txBody>
      </p:sp>
      <p:pic>
        <p:nvPicPr>
          <p:cNvPr id="8" name="Picture 6" descr="C:\Documents and Settings\iaufc65.lima\Desktop\reset-mix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2733" y="2348880"/>
            <a:ext cx="4971555" cy="3640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Centralized</a:t>
            </a:r>
            <a:r>
              <a:rPr lang="pt-BR" dirty="0" smtClean="0"/>
              <a:t> X </a:t>
            </a:r>
            <a:r>
              <a:rPr lang="pt-BR" dirty="0" err="1" smtClean="0"/>
              <a:t>Decentralized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Centralized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Decentralized</a:t>
            </a:r>
            <a:endParaRPr lang="pt-B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181" y="2636912"/>
            <a:ext cx="332878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55" y="2276872"/>
            <a:ext cx="3312685" cy="364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Hard</a:t>
            </a:r>
            <a:r>
              <a:rPr lang="pt-BR" dirty="0" smtClean="0"/>
              <a:t> reset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40</a:t>
            </a:fld>
            <a:endParaRPr lang="pt-BR"/>
          </a:p>
        </p:txBody>
      </p:sp>
      <p:pic>
        <p:nvPicPr>
          <p:cNvPr id="6" name="Picture 4" descr="C:\Documents and Settings\iaufc65.lima\Desktop\reset-h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348880"/>
            <a:ext cx="4971555" cy="3640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Live</a:t>
            </a:r>
            <a:r>
              <a:rPr lang="pt-BR" dirty="0" smtClean="0"/>
              <a:t> demo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>
              <a:buNone/>
            </a:pP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best</a:t>
            </a:r>
            <a:r>
              <a:rPr lang="pt-BR" sz="1600" dirty="0" smtClean="0"/>
              <a:t> </a:t>
            </a:r>
            <a:r>
              <a:rPr lang="pt-BR" sz="1600" dirty="0" err="1" smtClean="0"/>
              <a:t>explanation</a:t>
            </a:r>
            <a:r>
              <a:rPr lang="pt-BR" sz="1600" dirty="0" smtClean="0"/>
              <a:t> </a:t>
            </a:r>
            <a:r>
              <a:rPr lang="pt-BR" sz="1600" dirty="0" err="1" smtClean="0"/>
              <a:t>ever</a:t>
            </a:r>
            <a:r>
              <a:rPr lang="pt-BR" sz="1600" dirty="0" smtClean="0"/>
              <a:t> </a:t>
            </a:r>
            <a:r>
              <a:rPr lang="pt-BR" sz="1600" dirty="0" err="1" smtClean="0"/>
              <a:t>about</a:t>
            </a:r>
            <a:r>
              <a:rPr lang="pt-BR" sz="1600" dirty="0" smtClean="0"/>
              <a:t> reset: </a:t>
            </a:r>
            <a:r>
              <a:rPr lang="pt-BR" sz="1600" i="1" dirty="0" smtClean="0">
                <a:hlinkClick r:id="rId2"/>
              </a:rPr>
              <a:t>http://progit.org/2011/07/11/reset.html</a:t>
            </a:r>
            <a:endParaRPr lang="pt-BR" sz="1600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41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lum bright="20000" contrast="20000"/>
          </a:blip>
          <a:srcRect/>
          <a:stretch>
            <a:fillRect/>
          </a:stretch>
        </p:blipFill>
        <p:spPr bwMode="auto">
          <a:xfrm>
            <a:off x="2339752" y="1953344"/>
            <a:ext cx="4559829" cy="341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Conflicts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42</a:t>
            </a:fld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609850" y="1022623"/>
            <a:ext cx="4050382" cy="107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71457" y="2304511"/>
            <a:ext cx="4572551" cy="164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lum bright="40000" contrast="40000"/>
          </a:blip>
          <a:srcRect/>
          <a:stretch>
            <a:fillRect/>
          </a:stretch>
        </p:blipFill>
        <p:spPr bwMode="auto">
          <a:xfrm>
            <a:off x="4781769" y="2636912"/>
            <a:ext cx="4254727" cy="101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lum bright="40000" contrast="40000"/>
          </a:blip>
          <a:srcRect/>
          <a:stretch>
            <a:fillRect/>
          </a:stretch>
        </p:blipFill>
        <p:spPr bwMode="auto">
          <a:xfrm>
            <a:off x="2596480" y="4149079"/>
            <a:ext cx="4495800" cy="88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lum bright="40000" contrast="40000"/>
          </a:blip>
          <a:srcRect/>
          <a:stretch>
            <a:fillRect/>
          </a:stretch>
        </p:blipFill>
        <p:spPr bwMode="auto">
          <a:xfrm>
            <a:off x="1115616" y="5385395"/>
            <a:ext cx="2143125" cy="97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lum bright="40000" contrast="40000"/>
          </a:blip>
          <a:srcRect/>
          <a:stretch>
            <a:fillRect/>
          </a:stretch>
        </p:blipFill>
        <p:spPr bwMode="auto">
          <a:xfrm>
            <a:off x="4427984" y="5428784"/>
            <a:ext cx="4533900" cy="88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Forma 14"/>
          <p:cNvCxnSpPr>
            <a:stCxn id="1028" idx="1"/>
            <a:endCxn id="1029" idx="0"/>
          </p:cNvCxnSpPr>
          <p:nvPr/>
        </p:nvCxnSpPr>
        <p:spPr>
          <a:xfrm rot="10800000" flipV="1">
            <a:off x="2357734" y="1558413"/>
            <a:ext cx="252117" cy="746097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stCxn id="1028" idx="3"/>
            <a:endCxn id="1030" idx="0"/>
          </p:cNvCxnSpPr>
          <p:nvPr/>
        </p:nvCxnSpPr>
        <p:spPr>
          <a:xfrm>
            <a:off x="6660232" y="1558414"/>
            <a:ext cx="248901" cy="1078498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orma 18"/>
          <p:cNvCxnSpPr>
            <a:stCxn id="1029" idx="2"/>
            <a:endCxn id="1032" idx="1"/>
          </p:cNvCxnSpPr>
          <p:nvPr/>
        </p:nvCxnSpPr>
        <p:spPr>
          <a:xfrm rot="16200000" flipH="1">
            <a:off x="2154877" y="4147743"/>
            <a:ext cx="644459" cy="238747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1030" idx="2"/>
            <a:endCxn id="1032" idx="3"/>
          </p:cNvCxnSpPr>
          <p:nvPr/>
        </p:nvCxnSpPr>
        <p:spPr>
          <a:xfrm rot="16200000" flipH="1">
            <a:off x="6531980" y="4029047"/>
            <a:ext cx="937452" cy="183147"/>
          </a:xfrm>
          <a:prstGeom prst="bentConnector4">
            <a:avLst>
              <a:gd name="adj1" fmla="val 40065"/>
              <a:gd name="adj2" fmla="val 62992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1032" idx="2"/>
            <a:endCxn id="1033" idx="0"/>
          </p:cNvCxnSpPr>
          <p:nvPr/>
        </p:nvCxnSpPr>
        <p:spPr>
          <a:xfrm rot="5400000">
            <a:off x="3337890" y="3878904"/>
            <a:ext cx="355781" cy="2657201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1033" idx="3"/>
            <a:endCxn id="1034" idx="1"/>
          </p:cNvCxnSpPr>
          <p:nvPr/>
        </p:nvCxnSpPr>
        <p:spPr>
          <a:xfrm flipV="1">
            <a:off x="3258741" y="5869052"/>
            <a:ext cx="1169243" cy="1638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err="1" smtClean="0"/>
              <a:t>Tasks</a:t>
            </a:r>
            <a:endParaRPr lang="pt-BR" sz="2000" dirty="0" smtClean="0"/>
          </a:p>
          <a:p>
            <a:pPr lvl="1"/>
            <a:r>
              <a:rPr lang="pt-BR" sz="1600" dirty="0" smtClean="0"/>
              <a:t>Clone </a:t>
            </a:r>
            <a:r>
              <a:rPr lang="pt-BR" sz="1600" dirty="0" err="1" smtClean="0"/>
              <a:t>repository</a:t>
            </a:r>
            <a:r>
              <a:rPr lang="pt-BR" sz="1600" dirty="0" smtClean="0"/>
              <a:t> </a:t>
            </a:r>
            <a:r>
              <a:rPr lang="pt-BR" sz="1600" dirty="0" err="1" smtClean="0"/>
              <a:t>from</a:t>
            </a:r>
            <a:r>
              <a:rPr lang="pt-BR" sz="1600" dirty="0" smtClean="0"/>
              <a:t> </a:t>
            </a:r>
            <a:r>
              <a:rPr lang="pt-BR" sz="1600" i="1" dirty="0" err="1" smtClean="0"/>
              <a:t>ssh</a:t>
            </a:r>
            <a:r>
              <a:rPr lang="pt-BR" sz="1600" i="1" dirty="0" smtClean="0"/>
              <a:t>://</a:t>
            </a:r>
            <a:r>
              <a:rPr lang="pt-BR" sz="1600" i="1" dirty="0" err="1" smtClean="0"/>
              <a:t>great@computerIP</a:t>
            </a:r>
            <a:r>
              <a:rPr lang="pt-BR" sz="1600" i="1" dirty="0" smtClean="0"/>
              <a:t>/home/great/</a:t>
            </a:r>
            <a:r>
              <a:rPr lang="pt-BR" sz="1600" i="1" dirty="0" err="1" smtClean="0"/>
              <a:t>ObserverPattern</a:t>
            </a:r>
            <a:r>
              <a:rPr lang="pt-BR" sz="1600" i="1" dirty="0" smtClean="0"/>
              <a:t>.</a:t>
            </a:r>
            <a:r>
              <a:rPr lang="pt-BR" sz="1600" i="1" dirty="0" err="1" smtClean="0"/>
              <a:t>git</a:t>
            </a:r>
            <a:endParaRPr lang="pt-BR" sz="1600" i="1" dirty="0" smtClean="0"/>
          </a:p>
          <a:p>
            <a:pPr lvl="1"/>
            <a:r>
              <a:rPr lang="pt-BR" sz="1600" dirty="0" err="1" smtClean="0"/>
              <a:t>List</a:t>
            </a:r>
            <a:r>
              <a:rPr lang="pt-BR" sz="1600" dirty="0" smtClean="0"/>
              <a:t> local </a:t>
            </a:r>
            <a:r>
              <a:rPr lang="pt-BR" sz="1600" dirty="0" err="1" smtClean="0"/>
              <a:t>branches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remote</a:t>
            </a:r>
            <a:r>
              <a:rPr lang="pt-BR" sz="1600" dirty="0" smtClean="0"/>
              <a:t> </a:t>
            </a:r>
            <a:r>
              <a:rPr lang="pt-BR" sz="1600" dirty="0" err="1" smtClean="0"/>
              <a:t>branches</a:t>
            </a:r>
            <a:endParaRPr lang="pt-BR" sz="1600" dirty="0" smtClean="0"/>
          </a:p>
          <a:p>
            <a:pPr lvl="1"/>
            <a:r>
              <a:rPr lang="pt-BR" sz="1600" dirty="0" err="1" smtClean="0"/>
              <a:t>Run</a:t>
            </a:r>
            <a:r>
              <a:rPr lang="pt-BR" sz="1600" dirty="0" smtClean="0"/>
              <a:t> </a:t>
            </a:r>
            <a:r>
              <a:rPr lang="pt-BR" sz="1600" dirty="0" err="1" smtClean="0"/>
              <a:t>fetch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pull</a:t>
            </a:r>
            <a:r>
              <a:rPr lang="pt-BR" sz="1600" dirty="0" smtClean="0"/>
              <a:t> </a:t>
            </a:r>
            <a:r>
              <a:rPr lang="pt-BR" sz="1600" dirty="0" err="1" smtClean="0"/>
              <a:t>commands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verify</a:t>
            </a:r>
            <a:r>
              <a:rPr lang="pt-BR" sz="1600" dirty="0" smtClean="0"/>
              <a:t> </a:t>
            </a:r>
            <a:r>
              <a:rPr lang="pt-BR" sz="1600" dirty="0" err="1" smtClean="0"/>
              <a:t>result</a:t>
            </a:r>
            <a:endParaRPr lang="pt-BR" sz="1600" dirty="0" smtClean="0"/>
          </a:p>
          <a:p>
            <a:pPr lvl="1"/>
            <a:r>
              <a:rPr lang="pt-BR" sz="1600" dirty="0" err="1" smtClean="0"/>
              <a:t>Create</a:t>
            </a:r>
            <a:r>
              <a:rPr lang="pt-BR" sz="1600" dirty="0" smtClean="0"/>
              <a:t> a local </a:t>
            </a:r>
            <a:r>
              <a:rPr lang="pt-BR" sz="1600" dirty="0" err="1" smtClean="0"/>
              <a:t>branch</a:t>
            </a:r>
            <a:endParaRPr lang="pt-BR" sz="1600" dirty="0" smtClean="0"/>
          </a:p>
          <a:p>
            <a:pPr lvl="1"/>
            <a:r>
              <a:rPr lang="pt-BR" sz="1600" dirty="0" err="1" smtClean="0"/>
              <a:t>Push</a:t>
            </a:r>
            <a:r>
              <a:rPr lang="pt-BR" sz="1600" dirty="0" smtClean="0"/>
              <a:t> </a:t>
            </a:r>
            <a:r>
              <a:rPr lang="pt-BR" sz="1600" dirty="0" err="1" smtClean="0"/>
              <a:t>your</a:t>
            </a:r>
            <a:r>
              <a:rPr lang="pt-BR" sz="1600" dirty="0" smtClean="0"/>
              <a:t>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branch</a:t>
            </a:r>
            <a:r>
              <a:rPr lang="pt-BR" sz="1600" dirty="0" smtClean="0"/>
              <a:t> to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remote</a:t>
            </a:r>
            <a:r>
              <a:rPr lang="pt-BR" sz="1600" dirty="0" smtClean="0"/>
              <a:t> </a:t>
            </a:r>
            <a:r>
              <a:rPr lang="pt-BR" sz="1600" dirty="0" err="1" smtClean="0"/>
              <a:t>server</a:t>
            </a:r>
            <a:endParaRPr lang="pt-BR" sz="1600" dirty="0" smtClean="0"/>
          </a:p>
          <a:p>
            <a:pPr lvl="1"/>
            <a:r>
              <a:rPr lang="pt-BR" sz="1600" dirty="0" err="1" smtClean="0"/>
              <a:t>List</a:t>
            </a:r>
            <a:r>
              <a:rPr lang="pt-BR" sz="1600" dirty="0" smtClean="0"/>
              <a:t> </a:t>
            </a:r>
            <a:r>
              <a:rPr lang="pt-BR" sz="1600" dirty="0" err="1" smtClean="0"/>
              <a:t>remote</a:t>
            </a:r>
            <a:r>
              <a:rPr lang="pt-BR" sz="1600" dirty="0" smtClean="0"/>
              <a:t> </a:t>
            </a:r>
            <a:r>
              <a:rPr lang="pt-BR" sz="1600" dirty="0" err="1" smtClean="0"/>
              <a:t>branches</a:t>
            </a:r>
            <a:r>
              <a:rPr lang="pt-BR" sz="1600" dirty="0" smtClean="0"/>
              <a:t> to </a:t>
            </a:r>
            <a:r>
              <a:rPr lang="pt-BR" sz="1600" dirty="0" err="1" smtClean="0"/>
              <a:t>verify</a:t>
            </a:r>
            <a:r>
              <a:rPr lang="pt-BR" sz="1600" dirty="0" smtClean="0"/>
              <a:t> </a:t>
            </a:r>
            <a:r>
              <a:rPr lang="pt-BR" sz="1600" dirty="0" err="1" smtClean="0"/>
              <a:t>if</a:t>
            </a:r>
            <a:r>
              <a:rPr lang="pt-BR" sz="1600" dirty="0" smtClean="0"/>
              <a:t> </a:t>
            </a:r>
            <a:r>
              <a:rPr lang="pt-BR" sz="1600" dirty="0" err="1" smtClean="0"/>
              <a:t>your</a:t>
            </a:r>
            <a:r>
              <a:rPr lang="pt-BR" sz="1600" dirty="0" smtClean="0"/>
              <a:t> </a:t>
            </a:r>
            <a:r>
              <a:rPr lang="pt-BR" sz="1600" dirty="0" err="1" smtClean="0"/>
              <a:t>branch</a:t>
            </a:r>
            <a:r>
              <a:rPr lang="pt-BR" sz="1600" dirty="0" smtClean="0"/>
              <a:t> </a:t>
            </a:r>
            <a:r>
              <a:rPr lang="pt-BR" sz="1600" dirty="0" err="1" smtClean="0"/>
              <a:t>was</a:t>
            </a:r>
            <a:r>
              <a:rPr lang="pt-BR" sz="1600" dirty="0" smtClean="0"/>
              <a:t> </a:t>
            </a:r>
            <a:r>
              <a:rPr lang="pt-BR" sz="1600" dirty="0" err="1" smtClean="0"/>
              <a:t>pushed</a:t>
            </a:r>
            <a:endParaRPr lang="pt-BR" sz="1600" dirty="0" smtClean="0"/>
          </a:p>
          <a:p>
            <a:pPr lvl="1"/>
            <a:r>
              <a:rPr lang="pt-BR" sz="1600" dirty="0" smtClean="0"/>
              <a:t>In “</a:t>
            </a:r>
            <a:r>
              <a:rPr lang="pt-BR" sz="1600" i="1" dirty="0" err="1" smtClean="0"/>
              <a:t>master</a:t>
            </a:r>
            <a:r>
              <a:rPr lang="pt-BR" sz="1600" dirty="0" smtClean="0"/>
              <a:t>” </a:t>
            </a:r>
            <a:r>
              <a:rPr lang="pt-BR" sz="1600" dirty="0" err="1" smtClean="0"/>
              <a:t>branch</a:t>
            </a:r>
            <a:r>
              <a:rPr lang="pt-BR" sz="1600" dirty="0" smtClean="0"/>
              <a:t>,  </a:t>
            </a:r>
            <a:r>
              <a:rPr lang="pt-BR" sz="1600" dirty="0" err="1" smtClean="0"/>
              <a:t>modify</a:t>
            </a:r>
            <a:r>
              <a:rPr lang="pt-BR" sz="1600" dirty="0" smtClean="0"/>
              <a:t> 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message</a:t>
            </a:r>
            <a:r>
              <a:rPr lang="pt-BR" sz="1600" dirty="0" smtClean="0"/>
              <a:t> in </a:t>
            </a:r>
            <a:r>
              <a:rPr lang="pt-BR" sz="1600" i="1" dirty="0" err="1" smtClean="0"/>
              <a:t>ObserverOne</a:t>
            </a:r>
            <a:r>
              <a:rPr lang="pt-BR" sz="1600" i="1" dirty="0" smtClean="0"/>
              <a:t>.</a:t>
            </a:r>
            <a:r>
              <a:rPr lang="pt-BR" sz="1600" i="1" dirty="0" err="1" smtClean="0"/>
              <a:t>cs</a:t>
            </a:r>
            <a:r>
              <a:rPr lang="pt-BR" sz="1600" dirty="0" smtClean="0"/>
              <a:t> (</a:t>
            </a:r>
            <a:r>
              <a:rPr lang="pt-BR" sz="1600" dirty="0" err="1" smtClean="0"/>
              <a:t>line</a:t>
            </a:r>
            <a:r>
              <a:rPr lang="pt-BR" sz="1600" dirty="0" smtClean="0"/>
              <a:t> 17), </a:t>
            </a:r>
            <a:r>
              <a:rPr lang="pt-BR" sz="1600" dirty="0" err="1" smtClean="0"/>
              <a:t>add</a:t>
            </a:r>
            <a:r>
              <a:rPr lang="pt-BR" sz="1600" dirty="0" smtClean="0"/>
              <a:t> to </a:t>
            </a:r>
            <a:r>
              <a:rPr lang="pt-BR" sz="1600" dirty="0" err="1" smtClean="0"/>
              <a:t>staging</a:t>
            </a:r>
            <a:r>
              <a:rPr lang="pt-BR" sz="1600" dirty="0" smtClean="0"/>
              <a:t> </a:t>
            </a:r>
            <a:r>
              <a:rPr lang="pt-BR" sz="1600" dirty="0" err="1" smtClean="0"/>
              <a:t>area</a:t>
            </a:r>
            <a:r>
              <a:rPr lang="pt-BR" sz="1600" dirty="0" smtClean="0"/>
              <a:t>, </a:t>
            </a:r>
            <a:r>
              <a:rPr lang="pt-BR" sz="1600" dirty="0" err="1" smtClean="0"/>
              <a:t>commit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try</a:t>
            </a:r>
            <a:r>
              <a:rPr lang="pt-BR" sz="1600" dirty="0" smtClean="0"/>
              <a:t> to </a:t>
            </a:r>
            <a:r>
              <a:rPr lang="pt-BR" sz="1600" dirty="0" err="1" smtClean="0"/>
              <a:t>push</a:t>
            </a:r>
            <a:endParaRPr lang="pt-BR" sz="1600" dirty="0" smtClean="0"/>
          </a:p>
          <a:p>
            <a:pPr lvl="2"/>
            <a:r>
              <a:rPr lang="pt-BR" sz="1600" dirty="0" err="1" smtClean="0"/>
              <a:t>If</a:t>
            </a:r>
            <a:r>
              <a:rPr lang="pt-BR" sz="1600" dirty="0" smtClean="0"/>
              <a:t> a “</a:t>
            </a:r>
            <a:r>
              <a:rPr lang="pt-BR" sz="1600" dirty="0" err="1" smtClean="0"/>
              <a:t>non-fast-forward</a:t>
            </a:r>
            <a:r>
              <a:rPr lang="pt-BR" sz="1600" dirty="0" smtClean="0"/>
              <a:t>” </a:t>
            </a:r>
            <a:r>
              <a:rPr lang="pt-BR" sz="1600" dirty="0" err="1" smtClean="0"/>
              <a:t>error</a:t>
            </a:r>
            <a:r>
              <a:rPr lang="pt-BR" sz="1600" dirty="0" smtClean="0"/>
              <a:t> </a:t>
            </a:r>
            <a:r>
              <a:rPr lang="pt-BR" sz="1600" dirty="0" err="1" smtClean="0"/>
              <a:t>occurs</a:t>
            </a:r>
            <a:r>
              <a:rPr lang="pt-BR" sz="1600" dirty="0" smtClean="0"/>
              <a:t>, </a:t>
            </a:r>
            <a:r>
              <a:rPr lang="pt-BR" sz="1600" dirty="0" err="1" smtClean="0"/>
              <a:t>first</a:t>
            </a:r>
            <a:r>
              <a:rPr lang="pt-BR" sz="1600" dirty="0" smtClean="0"/>
              <a:t> </a:t>
            </a:r>
            <a:r>
              <a:rPr lang="pt-BR" sz="1600" dirty="0" err="1" smtClean="0"/>
              <a:t>fetch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remote</a:t>
            </a:r>
            <a:r>
              <a:rPr lang="pt-BR" sz="1600" dirty="0" smtClean="0"/>
              <a:t> </a:t>
            </a:r>
            <a:r>
              <a:rPr lang="pt-BR" sz="1600" dirty="0" err="1" smtClean="0"/>
              <a:t>changes</a:t>
            </a:r>
            <a:r>
              <a:rPr lang="pt-BR" sz="1600" dirty="0" smtClean="0"/>
              <a:t>, resolve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conflict</a:t>
            </a:r>
            <a:r>
              <a:rPr lang="pt-BR" sz="1600" dirty="0" smtClean="0"/>
              <a:t> </a:t>
            </a:r>
            <a:r>
              <a:rPr lang="pt-BR" sz="1600" dirty="0" err="1" smtClean="0"/>
              <a:t>locally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then</a:t>
            </a:r>
            <a:r>
              <a:rPr lang="pt-BR" sz="1600" dirty="0" smtClean="0"/>
              <a:t>  </a:t>
            </a:r>
            <a:r>
              <a:rPr lang="pt-BR" sz="1600" dirty="0" err="1" smtClean="0"/>
              <a:t>try</a:t>
            </a:r>
            <a:r>
              <a:rPr lang="pt-BR" sz="1600" dirty="0" smtClean="0"/>
              <a:t> to </a:t>
            </a:r>
            <a:r>
              <a:rPr lang="pt-BR" sz="1600" dirty="0" err="1" smtClean="0"/>
              <a:t>push</a:t>
            </a:r>
            <a:r>
              <a:rPr lang="pt-BR" sz="1600" dirty="0" smtClean="0"/>
              <a:t> </a:t>
            </a:r>
            <a:r>
              <a:rPr lang="pt-BR" sz="1600" dirty="0" err="1" smtClean="0"/>
              <a:t>again</a:t>
            </a:r>
            <a:endParaRPr lang="pt-BR" sz="1600" dirty="0" smtClean="0"/>
          </a:p>
          <a:p>
            <a:pPr lvl="1"/>
            <a:r>
              <a:rPr lang="pt-BR" sz="1600" dirty="0" err="1" smtClean="0"/>
              <a:t>Modify</a:t>
            </a:r>
            <a:r>
              <a:rPr lang="pt-BR" sz="1600" dirty="0" smtClean="0"/>
              <a:t> </a:t>
            </a:r>
            <a:r>
              <a:rPr lang="pt-BR" sz="1600" i="1" dirty="0" err="1" smtClean="0"/>
              <a:t>ObserverTwo</a:t>
            </a:r>
            <a:r>
              <a:rPr lang="pt-BR" sz="1600" i="1" dirty="0" smtClean="0"/>
              <a:t>.</a:t>
            </a:r>
            <a:r>
              <a:rPr lang="pt-BR" sz="1600" i="1" dirty="0" err="1" smtClean="0"/>
              <a:t>cs</a:t>
            </a:r>
            <a:r>
              <a:rPr lang="pt-BR" sz="1600" i="1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add</a:t>
            </a:r>
            <a:r>
              <a:rPr lang="pt-BR" sz="1600" dirty="0" smtClean="0"/>
              <a:t> to </a:t>
            </a:r>
            <a:r>
              <a:rPr lang="pt-BR" sz="1600" dirty="0" err="1" smtClean="0"/>
              <a:t>staging</a:t>
            </a:r>
            <a:r>
              <a:rPr lang="pt-BR" sz="1600" dirty="0" smtClean="0"/>
              <a:t> </a:t>
            </a:r>
            <a:r>
              <a:rPr lang="pt-BR" sz="1600" dirty="0" err="1" smtClean="0"/>
              <a:t>area</a:t>
            </a:r>
            <a:endParaRPr lang="pt-BR" sz="1600" dirty="0" smtClean="0"/>
          </a:p>
          <a:p>
            <a:pPr lvl="1"/>
            <a:r>
              <a:rPr lang="pt-BR" sz="1600" dirty="0" smtClean="0"/>
              <a:t>Reset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repository</a:t>
            </a:r>
            <a:r>
              <a:rPr lang="pt-BR" sz="1600" i="1" dirty="0" smtClean="0"/>
              <a:t> </a:t>
            </a:r>
            <a:r>
              <a:rPr lang="pt-BR" sz="1600" dirty="0" smtClean="0"/>
              <a:t>to </a:t>
            </a:r>
            <a:r>
              <a:rPr lang="pt-BR" sz="1600" dirty="0" err="1" smtClean="0"/>
              <a:t>leave</a:t>
            </a:r>
            <a:r>
              <a:rPr lang="pt-BR" sz="1600" dirty="0" smtClean="0"/>
              <a:t> </a:t>
            </a:r>
            <a:r>
              <a:rPr lang="pt-BR" sz="1600" dirty="0" err="1" smtClean="0"/>
              <a:t>modifications</a:t>
            </a:r>
            <a:r>
              <a:rPr lang="pt-BR" sz="1600" dirty="0" smtClean="0"/>
              <a:t> </a:t>
            </a:r>
            <a:r>
              <a:rPr lang="pt-BR" sz="1600" dirty="0" err="1" smtClean="0"/>
              <a:t>only</a:t>
            </a:r>
            <a:r>
              <a:rPr lang="pt-BR" sz="1600" dirty="0" smtClean="0"/>
              <a:t> in </a:t>
            </a:r>
            <a:r>
              <a:rPr lang="pt-BR" sz="1600" dirty="0" err="1" smtClean="0"/>
              <a:t>working</a:t>
            </a:r>
            <a:r>
              <a:rPr lang="pt-BR" sz="1600" dirty="0" smtClean="0"/>
              <a:t> </a:t>
            </a:r>
            <a:r>
              <a:rPr lang="pt-BR" sz="1600" dirty="0" err="1" smtClean="0"/>
              <a:t>dir</a:t>
            </a:r>
            <a:endParaRPr lang="pt-BR" sz="1600" dirty="0" smtClean="0"/>
          </a:p>
          <a:p>
            <a:pPr lvl="1"/>
            <a:r>
              <a:rPr lang="pt-BR" sz="1600" dirty="0" smtClean="0"/>
              <a:t>Reset </a:t>
            </a:r>
            <a:r>
              <a:rPr lang="pt-BR" sz="1600" dirty="0" err="1" smtClean="0"/>
              <a:t>again</a:t>
            </a:r>
            <a:r>
              <a:rPr lang="pt-BR" sz="1600" dirty="0" smtClean="0"/>
              <a:t> to </a:t>
            </a:r>
            <a:r>
              <a:rPr lang="pt-BR" sz="1600" dirty="0" err="1" smtClean="0"/>
              <a:t>leave</a:t>
            </a:r>
            <a:r>
              <a:rPr lang="pt-BR" sz="1600" dirty="0" smtClean="0"/>
              <a:t> </a:t>
            </a:r>
            <a:r>
              <a:rPr lang="pt-BR" sz="1600" dirty="0" err="1" smtClean="0"/>
              <a:t>repository</a:t>
            </a:r>
            <a:r>
              <a:rPr lang="pt-BR" sz="1600" dirty="0" smtClean="0"/>
              <a:t> in </a:t>
            </a:r>
            <a:r>
              <a:rPr lang="pt-BR" sz="1600" dirty="0" err="1" smtClean="0"/>
              <a:t>last</a:t>
            </a:r>
            <a:r>
              <a:rPr lang="pt-BR" sz="1600" dirty="0" smtClean="0"/>
              <a:t> </a:t>
            </a:r>
            <a:r>
              <a:rPr lang="pt-BR" sz="1600" dirty="0" err="1" smtClean="0"/>
              <a:t>commited</a:t>
            </a:r>
            <a:r>
              <a:rPr lang="pt-BR" sz="1600" dirty="0" smtClean="0"/>
              <a:t> </a:t>
            </a:r>
            <a:r>
              <a:rPr lang="pt-BR" sz="1600" dirty="0" err="1" smtClean="0"/>
              <a:t>state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43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5001" y="4581128"/>
            <a:ext cx="2537077" cy="175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Another</a:t>
            </a:r>
            <a:r>
              <a:rPr lang="pt-BR" dirty="0" smtClean="0"/>
              <a:t> </a:t>
            </a:r>
            <a:r>
              <a:rPr lang="pt-BR" dirty="0" err="1" smtClean="0"/>
              <a:t>useful</a:t>
            </a:r>
            <a:r>
              <a:rPr lang="pt-BR" dirty="0" smtClean="0"/>
              <a:t> </a:t>
            </a:r>
            <a:r>
              <a:rPr lang="pt-BR" dirty="0" err="1" smtClean="0"/>
              <a:t>commands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Revert</a:t>
            </a:r>
            <a:r>
              <a:rPr lang="pt-BR" dirty="0" smtClean="0"/>
              <a:t> -&gt; </a:t>
            </a:r>
            <a:r>
              <a:rPr lang="pt-BR" dirty="0" err="1" smtClean="0"/>
              <a:t>undo</a:t>
            </a:r>
            <a:r>
              <a:rPr lang="pt-BR" dirty="0" smtClean="0"/>
              <a:t> </a:t>
            </a:r>
            <a:r>
              <a:rPr lang="pt-BR" dirty="0" err="1" smtClean="0"/>
              <a:t>last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creating</a:t>
            </a:r>
            <a:r>
              <a:rPr lang="pt-BR" dirty="0" smtClean="0"/>
              <a:t> a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endParaRPr lang="pt-BR" dirty="0" smtClean="0"/>
          </a:p>
          <a:p>
            <a:r>
              <a:rPr lang="pt-BR" dirty="0" err="1" smtClean="0"/>
              <a:t>Cherry-pick</a:t>
            </a:r>
            <a:r>
              <a:rPr lang="pt-BR" dirty="0" smtClean="0"/>
              <a:t> -&gt; </a:t>
            </a:r>
            <a:r>
              <a:rPr lang="pt-BR" dirty="0" err="1" smtClean="0"/>
              <a:t>picking</a:t>
            </a:r>
            <a:r>
              <a:rPr lang="pt-BR" dirty="0" smtClean="0"/>
              <a:t> individual </a:t>
            </a:r>
            <a:r>
              <a:rPr lang="pt-BR" dirty="0" err="1" smtClean="0"/>
              <a:t>commits</a:t>
            </a:r>
            <a:endParaRPr lang="pt-BR" dirty="0" smtClean="0"/>
          </a:p>
          <a:p>
            <a:r>
              <a:rPr lang="pt-BR" dirty="0" err="1" smtClean="0"/>
              <a:t>Stash</a:t>
            </a:r>
            <a:r>
              <a:rPr lang="pt-BR" dirty="0" smtClean="0"/>
              <a:t> -&gt; </a:t>
            </a:r>
            <a:r>
              <a:rPr lang="pt-BR" dirty="0" err="1" smtClean="0"/>
              <a:t>save</a:t>
            </a:r>
            <a:r>
              <a:rPr lang="pt-BR" dirty="0" smtClean="0"/>
              <a:t> status </a:t>
            </a:r>
            <a:r>
              <a:rPr lang="pt-BR" dirty="0" err="1" smtClean="0"/>
              <a:t>of</a:t>
            </a:r>
            <a:r>
              <a:rPr lang="pt-BR" dirty="0" smtClean="0"/>
              <a:t> work</a:t>
            </a:r>
          </a:p>
          <a:p>
            <a:r>
              <a:rPr lang="pt-BR" dirty="0" err="1" smtClean="0"/>
              <a:t>Ref-log</a:t>
            </a:r>
            <a:r>
              <a:rPr lang="pt-BR" dirty="0" smtClean="0"/>
              <a:t> -&gt; show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modifications</a:t>
            </a:r>
            <a:endParaRPr lang="pt-BR" dirty="0" smtClean="0"/>
          </a:p>
          <a:p>
            <a:r>
              <a:rPr lang="pt-BR" dirty="0" smtClean="0"/>
              <a:t>...</a:t>
            </a:r>
          </a:p>
          <a:p>
            <a:endParaRPr lang="pt-BR" dirty="0" smtClean="0"/>
          </a:p>
          <a:p>
            <a:r>
              <a:rPr lang="pt-BR" dirty="0" err="1" smtClean="0"/>
              <a:t>Useful</a:t>
            </a:r>
            <a:r>
              <a:rPr lang="pt-BR" dirty="0" smtClean="0"/>
              <a:t> links</a:t>
            </a:r>
          </a:p>
          <a:p>
            <a:pPr lvl="1"/>
            <a:r>
              <a:rPr lang="pt-BR" sz="1800" dirty="0" smtClean="0">
                <a:hlinkClick r:id="rId2"/>
              </a:rPr>
              <a:t>http://gitref.org/</a:t>
            </a:r>
            <a:endParaRPr lang="pt-BR" sz="1800" dirty="0" smtClean="0"/>
          </a:p>
          <a:p>
            <a:pPr lvl="1"/>
            <a:r>
              <a:rPr lang="pt-BR" sz="1800" dirty="0" smtClean="0">
                <a:hlinkClick r:id="rId3"/>
              </a:rPr>
              <a:t>http://gitready.com</a:t>
            </a:r>
            <a:endParaRPr lang="pt-BR" sz="1800" dirty="0" smtClean="0"/>
          </a:p>
          <a:p>
            <a:pPr lvl="1"/>
            <a:r>
              <a:rPr lang="pt-BR" sz="1800" dirty="0" smtClean="0">
                <a:hlinkClick r:id="rId4"/>
              </a:rPr>
              <a:t>http://progit.org/book/</a:t>
            </a: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44</a:t>
            </a:fld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That’s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folks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>
              <a:buNone/>
            </a:pPr>
            <a:r>
              <a:rPr lang="pt-BR" sz="2000" dirty="0" smtClean="0"/>
              <a:t>eduardolima@great.ufc.br</a:t>
            </a:r>
          </a:p>
          <a:p>
            <a:pPr algn="r">
              <a:buNone/>
            </a:pPr>
            <a:r>
              <a:rPr lang="pt-BR" sz="2000" dirty="0" err="1" smtClean="0"/>
              <a:t>efalcaolima</a:t>
            </a:r>
            <a:endParaRPr lang="pt-BR" sz="2000" dirty="0" smtClean="0"/>
          </a:p>
          <a:p>
            <a:pPr algn="r"/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45</a:t>
            </a:fld>
            <a:endParaRPr lang="pt-BR" dirty="0"/>
          </a:p>
        </p:txBody>
      </p:sp>
      <p:pic>
        <p:nvPicPr>
          <p:cNvPr id="1026" name="Picture 2" descr="C:\Documents and Settings\iaufc65.lima\Desktop\skyp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7354" y="5555612"/>
            <a:ext cx="236911" cy="232718"/>
          </a:xfrm>
          <a:prstGeom prst="rect">
            <a:avLst/>
          </a:prstGeom>
          <a:noFill/>
        </p:spPr>
      </p:pic>
      <p:pic>
        <p:nvPicPr>
          <p:cNvPr id="1027" name="Picture 3" descr="C:\Documents and Settings\iaufc65.lima\Desktop\Email 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5199527"/>
            <a:ext cx="210043" cy="23524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564904"/>
            <a:ext cx="2104628" cy="161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 </a:t>
            </a:r>
            <a:r>
              <a:rPr lang="pt-BR" dirty="0" err="1" smtClean="0"/>
              <a:t>advantages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Advanced</a:t>
            </a:r>
            <a:r>
              <a:rPr lang="pt-BR" dirty="0" smtClean="0"/>
              <a:t> </a:t>
            </a:r>
            <a:r>
              <a:rPr lang="pt-BR" dirty="0" err="1" smtClean="0"/>
              <a:t>branching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merging</a:t>
            </a:r>
            <a:r>
              <a:rPr lang="pt-BR" dirty="0" smtClean="0"/>
              <a:t> </a:t>
            </a:r>
            <a:r>
              <a:rPr lang="pt-BR" dirty="0" err="1" smtClean="0"/>
              <a:t>support</a:t>
            </a:r>
            <a:endParaRPr lang="pt-BR" dirty="0" smtClean="0"/>
          </a:p>
          <a:p>
            <a:r>
              <a:rPr lang="pt-BR" dirty="0" err="1" smtClean="0"/>
              <a:t>Speed</a:t>
            </a:r>
            <a:endParaRPr lang="pt-BR" dirty="0" smtClean="0"/>
          </a:p>
          <a:p>
            <a:r>
              <a:rPr lang="pt-BR" dirty="0" err="1" smtClean="0"/>
              <a:t>Doesn’t</a:t>
            </a:r>
            <a:r>
              <a:rPr lang="pt-BR" dirty="0" smtClean="0"/>
              <a:t> </a:t>
            </a:r>
            <a:r>
              <a:rPr lang="pt-BR" dirty="0" err="1" smtClean="0"/>
              <a:t>duplicate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  <a:p>
            <a:r>
              <a:rPr lang="pt-BR" dirty="0" err="1" smtClean="0"/>
              <a:t>Offline</a:t>
            </a:r>
            <a:r>
              <a:rPr lang="pt-BR" dirty="0" smtClean="0"/>
              <a:t> </a:t>
            </a:r>
            <a:r>
              <a:rPr lang="pt-BR" dirty="0" err="1" smtClean="0"/>
              <a:t>commiting</a:t>
            </a:r>
            <a:endParaRPr lang="pt-BR" dirty="0" smtClean="0"/>
          </a:p>
          <a:p>
            <a:r>
              <a:rPr lang="pt-BR" dirty="0" err="1" smtClean="0"/>
              <a:t>Flexible</a:t>
            </a:r>
            <a:r>
              <a:rPr lang="pt-BR" dirty="0" smtClean="0"/>
              <a:t> (</a:t>
            </a:r>
            <a:r>
              <a:rPr lang="pt-BR" dirty="0" err="1" smtClean="0"/>
              <a:t>can</a:t>
            </a:r>
            <a:r>
              <a:rPr lang="pt-BR" dirty="0" smtClean="0"/>
              <a:t> work in a </a:t>
            </a:r>
            <a:r>
              <a:rPr lang="pt-BR" dirty="0" err="1" smtClean="0"/>
              <a:t>centralized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628800"/>
            <a:ext cx="31337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Thinking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Start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scratch</a:t>
            </a:r>
            <a:r>
              <a:rPr lang="pt-BR" dirty="0" smtClean="0"/>
              <a:t> (</a:t>
            </a:r>
            <a:r>
              <a:rPr lang="pt-BR" dirty="0" err="1" smtClean="0"/>
              <a:t>without</a:t>
            </a:r>
            <a:r>
              <a:rPr lang="pt-BR" dirty="0" smtClean="0"/>
              <a:t> SCM)</a:t>
            </a:r>
          </a:p>
          <a:p>
            <a:pPr lvl="1"/>
            <a:r>
              <a:rPr lang="pt-BR" dirty="0" smtClean="0"/>
              <a:t>Backup a </a:t>
            </a:r>
            <a:r>
              <a:rPr lang="pt-BR" dirty="0" err="1" smtClean="0"/>
              <a:t>project</a:t>
            </a:r>
            <a:r>
              <a:rPr lang="pt-BR" dirty="0" smtClean="0"/>
              <a:t>: </a:t>
            </a:r>
          </a:p>
          <a:p>
            <a:pPr lvl="2"/>
            <a:r>
              <a:rPr lang="pt-BR" i="1" dirty="0" smtClean="0"/>
              <a:t>$</a:t>
            </a:r>
            <a:r>
              <a:rPr lang="pt-BR" i="1" dirty="0" err="1" smtClean="0"/>
              <a:t>cp</a:t>
            </a:r>
            <a:r>
              <a:rPr lang="pt-BR" i="1" dirty="0" smtClean="0"/>
              <a:t> –R </a:t>
            </a:r>
            <a:r>
              <a:rPr lang="pt-BR" i="1" dirty="0" err="1" smtClean="0"/>
              <a:t>project</a:t>
            </a:r>
            <a:r>
              <a:rPr lang="pt-BR" i="1" dirty="0" smtClean="0"/>
              <a:t> </a:t>
            </a:r>
            <a:r>
              <a:rPr lang="pt-BR" i="1" dirty="0" err="1" smtClean="0"/>
              <a:t>project</a:t>
            </a:r>
            <a:r>
              <a:rPr lang="pt-BR" i="1" dirty="0" smtClean="0"/>
              <a:t>.</a:t>
            </a:r>
            <a:r>
              <a:rPr lang="pt-BR" i="1" dirty="0" err="1" smtClean="0"/>
              <a:t>bak</a:t>
            </a:r>
            <a:endParaRPr lang="pt-BR" i="1" dirty="0" smtClean="0"/>
          </a:p>
          <a:p>
            <a:pPr lvl="1"/>
            <a:r>
              <a:rPr lang="pt-BR" dirty="0" smtClean="0"/>
              <a:t>Backup </a:t>
            </a:r>
            <a:r>
              <a:rPr lang="pt-BR" dirty="0" err="1" smtClean="0"/>
              <a:t>project</a:t>
            </a:r>
            <a:r>
              <a:rPr lang="pt-BR" dirty="0" smtClean="0"/>
              <a:t> (</a:t>
            </a:r>
            <a:r>
              <a:rPr lang="pt-BR" dirty="0" err="1" smtClean="0"/>
              <a:t>paranoid</a:t>
            </a:r>
            <a:r>
              <a:rPr lang="pt-BR" dirty="0" smtClean="0"/>
              <a:t>): </a:t>
            </a:r>
          </a:p>
          <a:p>
            <a:pPr lvl="2"/>
            <a:r>
              <a:rPr lang="pt-BR" i="1" dirty="0" smtClean="0"/>
              <a:t>$</a:t>
            </a:r>
            <a:r>
              <a:rPr lang="pt-BR" i="1" dirty="0" err="1" smtClean="0"/>
              <a:t>cp</a:t>
            </a:r>
            <a:r>
              <a:rPr lang="pt-BR" i="1" dirty="0" smtClean="0"/>
              <a:t> –R </a:t>
            </a:r>
            <a:r>
              <a:rPr lang="pt-BR" i="1" dirty="0" err="1" smtClean="0"/>
              <a:t>project</a:t>
            </a:r>
            <a:r>
              <a:rPr lang="pt-BR" i="1" dirty="0" smtClean="0"/>
              <a:t> </a:t>
            </a:r>
            <a:r>
              <a:rPr lang="pt-BR" i="1" dirty="0" err="1" smtClean="0"/>
              <a:t>project</a:t>
            </a:r>
            <a:r>
              <a:rPr lang="pt-BR" i="1" dirty="0" smtClean="0"/>
              <a:t>.2011-11-11.</a:t>
            </a:r>
            <a:r>
              <a:rPr lang="pt-BR" i="1" dirty="0" err="1" smtClean="0"/>
              <a:t>bak</a:t>
            </a:r>
            <a:endParaRPr lang="pt-BR" i="1" dirty="0" smtClean="0"/>
          </a:p>
          <a:p>
            <a:pPr lvl="1"/>
            <a:r>
              <a:rPr lang="pt-BR" dirty="0" err="1" smtClean="0"/>
              <a:t>Sharing</a:t>
            </a:r>
            <a:r>
              <a:rPr lang="pt-BR" dirty="0" smtClean="0"/>
              <a:t>:</a:t>
            </a:r>
          </a:p>
          <a:p>
            <a:pPr lvl="2"/>
            <a:r>
              <a:rPr lang="pt-BR" i="1" dirty="0" smtClean="0"/>
              <a:t>$</a:t>
            </a:r>
            <a:r>
              <a:rPr lang="pt-BR" i="1" dirty="0" err="1" smtClean="0"/>
              <a:t>unzip</a:t>
            </a:r>
            <a:r>
              <a:rPr lang="pt-BR" i="1" dirty="0" smtClean="0"/>
              <a:t>  </a:t>
            </a:r>
            <a:r>
              <a:rPr lang="pt-BR" i="1" dirty="0" err="1" smtClean="0"/>
              <a:t>project</a:t>
            </a:r>
            <a:r>
              <a:rPr lang="pt-BR" i="1" dirty="0" smtClean="0"/>
              <a:t>.2011-11-11.</a:t>
            </a:r>
            <a:r>
              <a:rPr lang="pt-BR" i="1" dirty="0" err="1" smtClean="0"/>
              <a:t>zip</a:t>
            </a:r>
            <a:endParaRPr lang="pt-BR" i="1" dirty="0" smtClean="0"/>
          </a:p>
          <a:p>
            <a:pPr lvl="2"/>
            <a:r>
              <a:rPr lang="pt-BR" i="1" dirty="0" smtClean="0"/>
              <a:t>$</a:t>
            </a:r>
            <a:r>
              <a:rPr lang="pt-BR" i="1" dirty="0" err="1" smtClean="0"/>
              <a:t>cp</a:t>
            </a:r>
            <a:r>
              <a:rPr lang="pt-BR" i="1" dirty="0" smtClean="0"/>
              <a:t> –R </a:t>
            </a:r>
            <a:r>
              <a:rPr lang="pt-BR" i="1" dirty="0" err="1" smtClean="0"/>
              <a:t>project</a:t>
            </a:r>
            <a:r>
              <a:rPr lang="pt-BR" i="1" dirty="0" smtClean="0"/>
              <a:t>.2011-11-11 </a:t>
            </a:r>
            <a:r>
              <a:rPr lang="pt-BR" i="1" dirty="0" err="1" smtClean="0"/>
              <a:t>my</a:t>
            </a:r>
            <a:r>
              <a:rPr lang="pt-BR" i="1" dirty="0" smtClean="0"/>
              <a:t>.</a:t>
            </a:r>
            <a:r>
              <a:rPr lang="pt-BR" i="1" dirty="0" err="1" smtClean="0"/>
              <a:t>project</a:t>
            </a:r>
            <a:endParaRPr lang="pt-BR" i="1" dirty="0" smtClean="0"/>
          </a:p>
          <a:p>
            <a:pPr lvl="2"/>
            <a:r>
              <a:rPr lang="pt-BR" i="1" dirty="0" smtClean="0"/>
              <a:t>$cd </a:t>
            </a:r>
            <a:r>
              <a:rPr lang="pt-BR" i="1" dirty="0" err="1" smtClean="0"/>
              <a:t>my</a:t>
            </a:r>
            <a:r>
              <a:rPr lang="pt-BR" i="1" dirty="0" smtClean="0"/>
              <a:t>.</a:t>
            </a:r>
            <a:r>
              <a:rPr lang="pt-BR" i="1" dirty="0" err="1" smtClean="0"/>
              <a:t>project</a:t>
            </a:r>
            <a:endParaRPr lang="pt-BR" i="1" dirty="0" smtClean="0"/>
          </a:p>
          <a:p>
            <a:pPr lvl="3">
              <a:buNone/>
            </a:pPr>
            <a:r>
              <a:rPr lang="pt-BR" i="1" dirty="0" smtClean="0"/>
              <a:t>... Do some work ...</a:t>
            </a:r>
          </a:p>
          <a:p>
            <a:pPr lvl="2"/>
            <a:r>
              <a:rPr lang="pt-BR" i="1" dirty="0" smtClean="0"/>
              <a:t>$</a:t>
            </a:r>
            <a:r>
              <a:rPr lang="pt-BR" i="1" dirty="0" err="1" smtClean="0"/>
              <a:t>diff</a:t>
            </a:r>
            <a:r>
              <a:rPr lang="pt-BR" i="1" dirty="0" smtClean="0"/>
              <a:t> </a:t>
            </a:r>
            <a:r>
              <a:rPr lang="pt-BR" i="1" dirty="0" err="1" smtClean="0"/>
              <a:t>my</a:t>
            </a:r>
            <a:r>
              <a:rPr lang="pt-BR" i="1" dirty="0" smtClean="0"/>
              <a:t>.</a:t>
            </a:r>
            <a:r>
              <a:rPr lang="pt-BR" i="1" dirty="0" err="1" smtClean="0"/>
              <a:t>project</a:t>
            </a:r>
            <a:r>
              <a:rPr lang="pt-BR" i="1" dirty="0" smtClean="0"/>
              <a:t> </a:t>
            </a:r>
            <a:r>
              <a:rPr lang="pt-BR" i="1" dirty="0" err="1" smtClean="0"/>
              <a:t>project</a:t>
            </a:r>
            <a:r>
              <a:rPr lang="pt-BR" i="1" dirty="0" smtClean="0"/>
              <a:t>.2011-11-11 &gt; </a:t>
            </a:r>
            <a:r>
              <a:rPr lang="pt-BR" i="1" dirty="0" err="1" smtClean="0"/>
              <a:t>change</a:t>
            </a:r>
            <a:r>
              <a:rPr lang="pt-BR" i="1" dirty="0" smtClean="0"/>
              <a:t>.path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Thinking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GIT</a:t>
            </a:r>
            <a:endParaRPr lang="pt-B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287" y="2722612"/>
            <a:ext cx="53054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Thinking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Snapshots</a:t>
            </a:r>
            <a:endParaRPr lang="pt-BR" dirty="0"/>
          </a:p>
        </p:txBody>
      </p:sp>
      <p:pic>
        <p:nvPicPr>
          <p:cNvPr id="20482" name="Picture 2" descr="http://lab.mzr.jp/progit/figures/18333fig0105-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924944"/>
            <a:ext cx="4762500" cy="211455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B32-DACE-4D26-9E33-E73D8088FC9C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1302</Words>
  <Application>Microsoft Office PowerPoint</Application>
  <PresentationFormat>Apresentação na tela (4:3)</PresentationFormat>
  <Paragraphs>335</Paragraphs>
  <Slides>45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GIT Source Control Management</vt:lpstr>
      <vt:lpstr>What is GIT?</vt:lpstr>
      <vt:lpstr>Birth of GIT</vt:lpstr>
      <vt:lpstr>Centralized X Decentralized</vt:lpstr>
      <vt:lpstr>GIT advantages</vt:lpstr>
      <vt:lpstr>Slide 6</vt:lpstr>
      <vt:lpstr>Thinking like GIT</vt:lpstr>
      <vt:lpstr>Thinking like GIT</vt:lpstr>
      <vt:lpstr>Thinking like GIT</vt:lpstr>
      <vt:lpstr>GIT workflow</vt:lpstr>
      <vt:lpstr>Basic commands and operations</vt:lpstr>
      <vt:lpstr>Init</vt:lpstr>
      <vt:lpstr>Add</vt:lpstr>
      <vt:lpstr>Add</vt:lpstr>
      <vt:lpstr>Status</vt:lpstr>
      <vt:lpstr>Commit</vt:lpstr>
      <vt:lpstr>Commit</vt:lpstr>
      <vt:lpstr>Log</vt:lpstr>
      <vt:lpstr>Tag</vt:lpstr>
      <vt:lpstr>Tag</vt:lpstr>
      <vt:lpstr>Rm, mv</vt:lpstr>
      <vt:lpstr>Hands on!</vt:lpstr>
      <vt:lpstr>Diff</vt:lpstr>
      <vt:lpstr>Diff</vt:lpstr>
      <vt:lpstr>Diff</vt:lpstr>
      <vt:lpstr>Branch, checkout </vt:lpstr>
      <vt:lpstr>Branch, checkout </vt:lpstr>
      <vt:lpstr>Branch, checkout </vt:lpstr>
      <vt:lpstr>Merge</vt:lpstr>
      <vt:lpstr>Merge</vt:lpstr>
      <vt:lpstr>Hands on!</vt:lpstr>
      <vt:lpstr>Clone</vt:lpstr>
      <vt:lpstr>Clone</vt:lpstr>
      <vt:lpstr>Fetch, pull, push</vt:lpstr>
      <vt:lpstr>Fetch, pull, push</vt:lpstr>
      <vt:lpstr>Fetch, pull, push</vt:lpstr>
      <vt:lpstr>Reset</vt:lpstr>
      <vt:lpstr>Reset</vt:lpstr>
      <vt:lpstr>Reset</vt:lpstr>
      <vt:lpstr>Reset</vt:lpstr>
      <vt:lpstr>Reset</vt:lpstr>
      <vt:lpstr>Conflicts</vt:lpstr>
      <vt:lpstr>Hands on!</vt:lpstr>
      <vt:lpstr>Another useful commands</vt:lpstr>
      <vt:lpstr>That’s all folks!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iaufc65.lima</dc:creator>
  <cp:lastModifiedBy>iaufc65.lima</cp:lastModifiedBy>
  <cp:revision>323</cp:revision>
  <dcterms:created xsi:type="dcterms:W3CDTF">2011-10-25T11:31:26Z</dcterms:created>
  <dcterms:modified xsi:type="dcterms:W3CDTF">2011-11-23T14:26:03Z</dcterms:modified>
</cp:coreProperties>
</file>