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2628" y="-2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B5608-B553-4CEE-B517-CE168B8A5EB4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1535E-BD16-4277-B6F0-D0E5FF8049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2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535E-BD16-4277-B6F0-D0E5FF8049E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69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535E-BD16-4277-B6F0-D0E5FF8049E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68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Explicación del problema que se nos ha propuesto</a:t>
            </a:r>
          </a:p>
          <a:p>
            <a:r>
              <a:rPr lang="es-ES" dirty="0"/>
              <a:t>-    Herramientas Utilizadas</a:t>
            </a:r>
          </a:p>
          <a:p>
            <a:pPr marL="171450" indent="-171450">
              <a:buFontTx/>
              <a:buChar char="-"/>
            </a:pPr>
            <a:r>
              <a:rPr lang="es-ES" dirty="0"/>
              <a:t>Comparativa breve de ideas iniciales y finales (con todo, o UML)</a:t>
            </a:r>
          </a:p>
          <a:p>
            <a:pPr marL="171450" indent="-171450">
              <a:buFontTx/>
              <a:buChar char="-"/>
            </a:pPr>
            <a:r>
              <a:rPr lang="es-ES" dirty="0"/>
              <a:t>Objetivos a lograr (Familiarizarse con una entrevista)</a:t>
            </a:r>
          </a:p>
          <a:p>
            <a:pPr marL="171450" indent="-171450">
              <a:buFontTx/>
              <a:buChar char="-"/>
            </a:pP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Contestar estas preguntas: ¿qué es el problema? ¿para qué sirve? ¿qué encontrarás? ¿cómo?</a:t>
            </a:r>
          </a:p>
          <a:p>
            <a:pPr marL="171450" indent="-171450">
              <a:buFontTx/>
              <a:buChar char="-"/>
            </a:pP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535E-BD16-4277-B6F0-D0E5FF8049E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546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Tormenta de ideas inicial (primeros casos de uso y actores)</a:t>
            </a:r>
          </a:p>
          <a:p>
            <a:pPr marL="171450" indent="-171450">
              <a:buFontTx/>
              <a:buChar char="-"/>
            </a:pPr>
            <a:r>
              <a:rPr lang="es-ES" dirty="0"/>
              <a:t>Evolución reuniones: 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Prescindible y no prescindible 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Requisitos funcionales y no tanto en los no funcionales</a:t>
            </a:r>
          </a:p>
          <a:p>
            <a:pPr marL="171450" indent="-171450">
              <a:buFontTx/>
              <a:buChar char="-"/>
            </a:pPr>
            <a:r>
              <a:rPr lang="es-ES" dirty="0"/>
              <a:t>Problemas: 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Mal planteamiento inicial del proyecto (La librería física)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Productos ofertados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Suscriptor</a:t>
            </a:r>
          </a:p>
          <a:p>
            <a:pPr marL="171450" indent="-171450">
              <a:buFontTx/>
              <a:buChar char="-"/>
            </a:pPr>
            <a:r>
              <a:rPr lang="es-ES" dirty="0"/>
              <a:t>Solución: 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Idea base del proyecto</a:t>
            </a:r>
          </a:p>
          <a:p>
            <a:pPr marL="171450" indent="-171450">
              <a:buFontTx/>
              <a:buChar char="-"/>
            </a:pPr>
            <a:r>
              <a:rPr lang="es-ES" dirty="0"/>
              <a:t>Paso de grano grueso a grano fino</a:t>
            </a:r>
          </a:p>
          <a:p>
            <a:pPr marL="171450" indent="-171450">
              <a:buFontTx/>
              <a:buChar char="-"/>
            </a:pPr>
            <a:r>
              <a:rPr lang="es-ES" dirty="0"/>
              <a:t>Evolución: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Interfaz 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Casos de uso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Actores (CASO DE USO Y ACTORES ESQUEMA)</a:t>
            </a:r>
          </a:p>
          <a:p>
            <a:pPr marL="628650" lvl="1" indent="-171450">
              <a:buFontTx/>
              <a:buChar char="-"/>
            </a:pPr>
            <a:r>
              <a:rPr lang="es-ES" dirty="0"/>
              <a:t>Desarrollo de descripciones (Centrarse en la independencia con nuestro prototipo) COMUNICACIÓN USUARIO – SISTEMA</a:t>
            </a:r>
          </a:p>
          <a:p>
            <a:pPr marL="171450" indent="-171450">
              <a:buFontTx/>
              <a:buChar char="-"/>
            </a:pPr>
            <a:r>
              <a:rPr lang="es-ES" dirty="0"/>
              <a:t>Final con alguna captura del WIREFRAME (como quedó) enlazar con conclusiones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535E-BD16-4277-B6F0-D0E5FF8049E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15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Trabajo cooperativo (Aprendizaje)</a:t>
            </a:r>
          </a:p>
          <a:p>
            <a:pPr marL="171450" indent="-171450">
              <a:buFontTx/>
              <a:buChar char="-"/>
            </a:pPr>
            <a:r>
              <a:rPr lang="es-ES" dirty="0"/>
              <a:t>Aprender a tener una comunicación y obtener el máximo de información de las entrevistas con el cliente</a:t>
            </a:r>
          </a:p>
          <a:p>
            <a:pPr marL="171450" indent="-171450">
              <a:buFontTx/>
              <a:buChar char="-"/>
            </a:pPr>
            <a:r>
              <a:rPr lang="es-ES" dirty="0"/>
              <a:t>Adaptar nuestras ideas a los gustos del cliente</a:t>
            </a:r>
          </a:p>
          <a:p>
            <a:pPr marL="171450" indent="-171450">
              <a:buFontTx/>
              <a:buChar char="-"/>
            </a:pPr>
            <a:r>
              <a:rPr lang="es-ES" dirty="0"/>
              <a:t>Para que nos sirvieron los esquemas UML, casos de uso …</a:t>
            </a:r>
          </a:p>
          <a:p>
            <a:pPr marL="171450" indent="-171450">
              <a:buFontTx/>
              <a:buChar char="-"/>
            </a:pPr>
            <a:r>
              <a:rPr lang="es-ES" dirty="0"/>
              <a:t>Toma de decisiones ya que un mismo cliente nos puede decir opiniones diferentes (personas físicas)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1535E-BD16-4277-B6F0-D0E5FF8049E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AC946-A24A-4177-8CFF-EA8E1A4C0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EFC016-163D-453F-9088-76316E12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3EB31-EA63-4C13-94F0-68D14499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FB05-4A4C-47E4-A599-DFA9CECD827C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D3BF45-ED9D-4414-B2AF-1BE35449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B46EE-0B26-4C88-9980-FA9BB837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5316-7318-4A76-AF33-E082C673B8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25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7DA1B-09A3-43A1-982D-F999B1F3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AEAC56-3370-47A0-A6AB-E565C267A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7DA243-A161-44E6-B7C4-DB820FC0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FB05-4A4C-47E4-A599-DFA9CECD827C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DBF7D-D7C2-43BF-979C-66E8566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3159B-1107-4A6B-9747-6D5E66FA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5316-7318-4A76-AF33-E082C673B8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72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056863-EFFB-4095-9924-9376552A7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5FC321-EB4F-44B7-A947-165F6CE4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726A6-7A47-40C6-BB3E-CA469B5F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FB05-4A4C-47E4-A599-DFA9CECD827C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769FE9-DE66-43BD-9B02-4501E085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F33FC-CF42-42E4-899C-5116109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5316-7318-4A76-AF33-E082C673B8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32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7405B-4356-4E5A-850B-4EA5BD0D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733245-0CCA-48F7-B8C0-D5EE8FB6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4460A-E39F-489F-B894-A5E33743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FB05-4A4C-47E4-A599-DFA9CECD827C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71855-B19F-45C0-AAAD-534888BD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C5E3FA-097A-46B8-A057-0AC9731D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5316-7318-4A76-AF33-E082C673B8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33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945F9-FE0F-447E-A12C-DD427E09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38B521-63F3-4C25-98B1-4635EEE0A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D678F0-FD8F-43D1-805C-7120A9BD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FB05-4A4C-47E4-A599-DFA9CECD827C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EF8C1-CF88-413D-8924-BCC715CF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08373F-1B70-4B18-ACE0-2CD2F321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5316-7318-4A76-AF33-E082C673B8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07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07592-7C91-45D5-94A4-DBD4C551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769C3-37EE-437C-BD7F-76439453E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3C94E5-98A9-4712-B126-A38DDF74F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1D5E65-6C31-4DC2-B730-752F00F2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FB05-4A4C-47E4-A599-DFA9CECD827C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045290-F5AA-43DC-A27B-A6DB5ED9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86F394-8460-4D7E-A1C9-6E8D718D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5316-7318-4A76-AF33-E082C673B8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58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C79A7-A6D4-4664-973B-C321100A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68AE0-2F9A-485A-AEF0-F5854AC9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878C9C-E3EA-47EA-8F34-74383489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969698-FB9F-4445-AAEE-760A85C0A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21EC51-85D6-4922-9853-D111E5EDA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F556FE-1626-4DE4-962A-FA961009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FB05-4A4C-47E4-A599-DFA9CECD827C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E553D0-50FE-4F58-8843-55ABA945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87C2EA-440C-4786-9EDE-3550F385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5316-7318-4A76-AF33-E082C673B8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01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00EBF-8F7B-4D12-93C0-3E1DD035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60ECB1-D013-4C84-B111-20BD475F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FB05-4A4C-47E4-A599-DFA9CECD827C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DBD511-C275-47C0-960C-05BE7B4E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348056-764A-4F12-A343-034A08EA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5316-7318-4A76-AF33-E082C673B8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61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F737C8-8A5E-4C64-B38E-E06D0F7F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FB05-4A4C-47E4-A599-DFA9CECD827C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572283-4FD8-43FF-81CE-745D51FD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1AF614-9627-4825-9CD9-7959295B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5316-7318-4A76-AF33-E082C673B8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17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7A8F5-20C4-4D76-97E2-721FB59C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2585EA-DC7B-4801-ACCA-842DF456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4F5213-6298-49A4-8B41-1C7ACAF56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1D33B1-FBEA-45E6-AA1A-191AC9FD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FB05-4A4C-47E4-A599-DFA9CECD827C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B9BA0E-1048-4892-BB83-1692E01B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6EC626-21CE-4C5F-9457-77EFE48E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5316-7318-4A76-AF33-E082C673B8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76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7A223-44DB-4B51-9747-A4213016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7C2870-B46D-416C-8823-514AABA59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92347A-A9F7-48CD-8F49-59F0FE934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C17D5C-32C2-4CBB-9255-56BA11C1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FB05-4A4C-47E4-A599-DFA9CECD827C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80D310-6968-40DD-B322-EA059B0D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6B53C3-CD7C-4CD7-BEB2-953B39A7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5316-7318-4A76-AF33-E082C673B8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52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E41B8E-25ED-4312-B32F-B37CC5C0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D6637D-0B04-4761-B06F-4D241AB4B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61E3B-6717-44C6-8CEA-D07FD72CC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FB05-4A4C-47E4-A599-DFA9CECD827C}" type="datetimeFigureOut">
              <a:rPr lang="es-ES" smtClean="0"/>
              <a:t>09/05/2021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5144B-760D-4065-B50E-4C03A7133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9A8CB6-3BE1-4411-96A9-7B19EAB60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75316-7318-4A76-AF33-E082C673B8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2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F7A8E-CB7A-4A4D-A4CE-DF019EA60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s-ES" dirty="0"/>
              <a:t>PS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5A0FAC-5578-4DCE-B1B3-190C02F7F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GRUPO 8</a:t>
            </a:r>
          </a:p>
          <a:p>
            <a:endParaRPr lang="es-ES" dirty="0"/>
          </a:p>
          <a:p>
            <a:r>
              <a:rPr lang="es-ES" dirty="0"/>
              <a:t>Álvaro Fernández – Campa González</a:t>
            </a:r>
          </a:p>
          <a:p>
            <a:r>
              <a:rPr lang="es-ES" dirty="0"/>
              <a:t>Antonio Gil </a:t>
            </a:r>
            <a:r>
              <a:rPr lang="es-ES" dirty="0" err="1"/>
              <a:t>Mouzo</a:t>
            </a:r>
            <a:endParaRPr lang="es-ES" dirty="0"/>
          </a:p>
          <a:p>
            <a:r>
              <a:rPr lang="es-ES" dirty="0"/>
              <a:t>Manuel Casas Alende</a:t>
            </a:r>
          </a:p>
          <a:p>
            <a:r>
              <a:rPr lang="es-ES" dirty="0"/>
              <a:t>Eduardo Pérez </a:t>
            </a:r>
            <a:r>
              <a:rPr lang="es-ES" dirty="0" err="1"/>
              <a:t>Fraguela</a:t>
            </a:r>
            <a:r>
              <a:rPr lang="es-E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0425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EACB1-6D9E-4E5E-901C-C2B630D7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CB998-C2EC-4A4E-8512-AC705B77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 </a:t>
            </a:r>
          </a:p>
          <a:p>
            <a:r>
              <a:rPr lang="es-ES" dirty="0"/>
              <a:t>Desarrollo del problema</a:t>
            </a:r>
          </a:p>
          <a:p>
            <a:r>
              <a:rPr lang="es-ES" dirty="0"/>
              <a:t>Evolución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50299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43374-8C3D-4320-870C-3641B768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BFA1B-41D0-4884-B0D6-C4E7EEEF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466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2D445-AB53-409F-BD2D-3B8A10F4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6CE58-E0E7-4F3A-B71D-5D4CF4B7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30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88BC8-8AD7-4DA8-9CCC-A862118A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DC569-C4C4-4D0E-B58E-7CF3E115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273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253</Words>
  <Application>Microsoft Office PowerPoint</Application>
  <PresentationFormat>Panorámica</PresentationFormat>
  <Paragraphs>56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PS </vt:lpstr>
      <vt:lpstr>Índice</vt:lpstr>
      <vt:lpstr>1. Introducción</vt:lpstr>
      <vt:lpstr>2. Desarrollo</vt:lpstr>
      <vt:lpstr>3.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</dc:title>
  <dc:creator>ÁLVARO FERNÁNDEZ-CAMPA GONZÁLEZ</dc:creator>
  <cp:lastModifiedBy>ÁLVARO FERNÁNDEZ-CAMPA GONZÁLEZ</cp:lastModifiedBy>
  <cp:revision>7</cp:revision>
  <dcterms:created xsi:type="dcterms:W3CDTF">2021-05-09T17:05:41Z</dcterms:created>
  <dcterms:modified xsi:type="dcterms:W3CDTF">2021-05-09T18:07:10Z</dcterms:modified>
</cp:coreProperties>
</file>