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1" r:id="rId3"/>
    <p:sldId id="264" r:id="rId4"/>
    <p:sldId id="265" r:id="rId5"/>
    <p:sldId id="266" r:id="rId6"/>
    <p:sldId id="257" r:id="rId7"/>
    <p:sldId id="268" r:id="rId8"/>
    <p:sldId id="267" r:id="rId9"/>
    <p:sldId id="269" r:id="rId10"/>
    <p:sldId id="271" r:id="rId11"/>
    <p:sldId id="270" r:id="rId12"/>
    <p:sldId id="277" r:id="rId13"/>
    <p:sldId id="272" r:id="rId14"/>
    <p:sldId id="294" r:id="rId15"/>
    <p:sldId id="290" r:id="rId16"/>
    <p:sldId id="280" r:id="rId17"/>
    <p:sldId id="287" r:id="rId18"/>
    <p:sldId id="296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3D7ED4A-D5ED-05E8-8D69-7DF351CDCBD0}" name="Eduardo Goncalves Costa Amaral" initials="EA" userId="S::eduardo.amaral@bcb.gov.br::9a75aade-902b-45f6-9451-20fca73e995d" providerId="AD"/>
  <p188:author id="{D41B0BB4-9A1E-CE1A-553A-39B0BA242D95}" name="Eduardo Amaral" initials="EA" userId="1bfa2ac83e16c31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9F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Amaral" userId="1bfa2ac83e16c31e" providerId="LiveId" clId="{C939F8B9-365A-479C-8EF5-6E236F89036E}"/>
    <pc:docChg chg="undo custSel delSld modSld sldOrd">
      <pc:chgData name="Eduardo Amaral" userId="1bfa2ac83e16c31e" providerId="LiveId" clId="{C939F8B9-365A-479C-8EF5-6E236F89036E}" dt="2023-11-01T01:54:51.974" v="506" actId="20577"/>
      <pc:docMkLst>
        <pc:docMk/>
      </pc:docMkLst>
      <pc:sldChg chg="delCm">
        <pc:chgData name="Eduardo Amaral" userId="1bfa2ac83e16c31e" providerId="LiveId" clId="{C939F8B9-365A-479C-8EF5-6E236F89036E}" dt="2023-11-01T01:50:18.227" v="325"/>
        <pc:sldMkLst>
          <pc:docMk/>
          <pc:sldMk cId="217685485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duardo Amaral" userId="1bfa2ac83e16c31e" providerId="LiveId" clId="{C939F8B9-365A-479C-8EF5-6E236F89036E}" dt="2023-11-01T01:50:18.227" v="325"/>
              <pc2:cmMkLst xmlns:pc2="http://schemas.microsoft.com/office/powerpoint/2019/9/main/command">
                <pc:docMk/>
                <pc:sldMk cId="2176854858" sldId="256"/>
                <pc2:cmMk id="{2A770898-30BA-47E8-8FC0-082CC7531D8C}"/>
              </pc2:cmMkLst>
            </pc226:cmChg>
          </p:ext>
        </pc:extLst>
      </pc:sldChg>
      <pc:sldChg chg="delCm">
        <pc:chgData name="Eduardo Amaral" userId="1bfa2ac83e16c31e" providerId="LiveId" clId="{C939F8B9-365A-479C-8EF5-6E236F89036E}" dt="2023-11-01T01:50:33.836" v="330"/>
        <pc:sldMkLst>
          <pc:docMk/>
          <pc:sldMk cId="2015561143" sldId="25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duardo Amaral" userId="1bfa2ac83e16c31e" providerId="LiveId" clId="{C939F8B9-365A-479C-8EF5-6E236F89036E}" dt="2023-11-01T01:50:33.836" v="330"/>
              <pc2:cmMkLst xmlns:pc2="http://schemas.microsoft.com/office/powerpoint/2019/9/main/command">
                <pc:docMk/>
                <pc:sldMk cId="2015561143" sldId="257"/>
                <pc2:cmMk id="{6BA62D3A-4201-4FDE-8742-EC092422094B}"/>
              </pc2:cmMkLst>
            </pc226:cmChg>
          </p:ext>
        </pc:extLst>
      </pc:sldChg>
      <pc:sldChg chg="del">
        <pc:chgData name="Eduardo Amaral" userId="1bfa2ac83e16c31e" providerId="LiveId" clId="{C939F8B9-365A-479C-8EF5-6E236F89036E}" dt="2023-11-01T01:49:52.516" v="324" actId="47"/>
        <pc:sldMkLst>
          <pc:docMk/>
          <pc:sldMk cId="493416185" sldId="260"/>
        </pc:sldMkLst>
      </pc:sldChg>
      <pc:sldChg chg="delCm">
        <pc:chgData name="Eduardo Amaral" userId="1bfa2ac83e16c31e" providerId="LiveId" clId="{C939F8B9-365A-479C-8EF5-6E236F89036E}" dt="2023-11-01T01:50:21.513" v="326"/>
        <pc:sldMkLst>
          <pc:docMk/>
          <pc:sldMk cId="330640659" sldId="26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duardo Amaral" userId="1bfa2ac83e16c31e" providerId="LiveId" clId="{C939F8B9-365A-479C-8EF5-6E236F89036E}" dt="2023-11-01T01:50:21.513" v="326"/>
              <pc2:cmMkLst xmlns:pc2="http://schemas.microsoft.com/office/powerpoint/2019/9/main/command">
                <pc:docMk/>
                <pc:sldMk cId="330640659" sldId="261"/>
                <pc2:cmMk id="{CAB961E0-390B-4F6B-B906-522C85ED1D45}"/>
              </pc2:cmMkLst>
            </pc226:cmChg>
          </p:ext>
        </pc:extLst>
      </pc:sldChg>
      <pc:sldChg chg="del">
        <pc:chgData name="Eduardo Amaral" userId="1bfa2ac83e16c31e" providerId="LiveId" clId="{C939F8B9-365A-479C-8EF5-6E236F89036E}" dt="2023-11-01T01:49:52.516" v="324" actId="47"/>
        <pc:sldMkLst>
          <pc:docMk/>
          <pc:sldMk cId="552655335" sldId="262"/>
        </pc:sldMkLst>
      </pc:sldChg>
      <pc:sldChg chg="del">
        <pc:chgData name="Eduardo Amaral" userId="1bfa2ac83e16c31e" providerId="LiveId" clId="{C939F8B9-365A-479C-8EF5-6E236F89036E}" dt="2023-11-01T01:49:52.516" v="324" actId="47"/>
        <pc:sldMkLst>
          <pc:docMk/>
          <pc:sldMk cId="2337255230" sldId="263"/>
        </pc:sldMkLst>
      </pc:sldChg>
      <pc:sldChg chg="delCm">
        <pc:chgData name="Eduardo Amaral" userId="1bfa2ac83e16c31e" providerId="LiveId" clId="{C939F8B9-365A-479C-8EF5-6E236F89036E}" dt="2023-11-01T01:50:24.934" v="327"/>
        <pc:sldMkLst>
          <pc:docMk/>
          <pc:sldMk cId="1463121142" sldId="26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duardo Amaral" userId="1bfa2ac83e16c31e" providerId="LiveId" clId="{C939F8B9-365A-479C-8EF5-6E236F89036E}" dt="2023-11-01T01:50:24.934" v="327"/>
              <pc2:cmMkLst xmlns:pc2="http://schemas.microsoft.com/office/powerpoint/2019/9/main/command">
                <pc:docMk/>
                <pc:sldMk cId="1463121142" sldId="264"/>
                <pc2:cmMk id="{C62DF39C-C709-4FB0-91FD-F39BC230B739}"/>
              </pc2:cmMkLst>
            </pc226:cmChg>
          </p:ext>
        </pc:extLst>
      </pc:sldChg>
      <pc:sldChg chg="delCm">
        <pc:chgData name="Eduardo Amaral" userId="1bfa2ac83e16c31e" providerId="LiveId" clId="{C939F8B9-365A-479C-8EF5-6E236F89036E}" dt="2023-11-01T01:50:27.929" v="328"/>
        <pc:sldMkLst>
          <pc:docMk/>
          <pc:sldMk cId="669970640" sldId="26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duardo Amaral" userId="1bfa2ac83e16c31e" providerId="LiveId" clId="{C939F8B9-365A-479C-8EF5-6E236F89036E}" dt="2023-11-01T01:50:27.929" v="328"/>
              <pc2:cmMkLst xmlns:pc2="http://schemas.microsoft.com/office/powerpoint/2019/9/main/command">
                <pc:docMk/>
                <pc:sldMk cId="669970640" sldId="265"/>
                <pc2:cmMk id="{A14E4303-2052-4277-9B35-69D7C0044820}"/>
              </pc2:cmMkLst>
            </pc226:cmChg>
          </p:ext>
        </pc:extLst>
      </pc:sldChg>
      <pc:sldChg chg="ord delCm">
        <pc:chgData name="Eduardo Amaral" userId="1bfa2ac83e16c31e" providerId="LiveId" clId="{C939F8B9-365A-479C-8EF5-6E236F89036E}" dt="2023-11-01T01:50:30.574" v="329"/>
        <pc:sldMkLst>
          <pc:docMk/>
          <pc:sldMk cId="332827005" sldId="26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duardo Amaral" userId="1bfa2ac83e16c31e" providerId="LiveId" clId="{C939F8B9-365A-479C-8EF5-6E236F89036E}" dt="2023-11-01T01:50:30.574" v="329"/>
              <pc2:cmMkLst xmlns:pc2="http://schemas.microsoft.com/office/powerpoint/2019/9/main/command">
                <pc:docMk/>
                <pc:sldMk cId="332827005" sldId="266"/>
                <pc2:cmMk id="{25A50A07-EAB8-4873-8635-1D5C88D41E56}"/>
              </pc2:cmMkLst>
            </pc226:cmChg>
          </p:ext>
        </pc:extLst>
      </pc:sldChg>
      <pc:sldChg chg="delCm">
        <pc:chgData name="Eduardo Amaral" userId="1bfa2ac83e16c31e" providerId="LiveId" clId="{C939F8B9-365A-479C-8EF5-6E236F89036E}" dt="2023-11-01T01:50:40.258" v="332"/>
        <pc:sldMkLst>
          <pc:docMk/>
          <pc:sldMk cId="3865763583" sldId="26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duardo Amaral" userId="1bfa2ac83e16c31e" providerId="LiveId" clId="{C939F8B9-365A-479C-8EF5-6E236F89036E}" dt="2023-11-01T01:50:40.258" v="332"/>
              <pc2:cmMkLst xmlns:pc2="http://schemas.microsoft.com/office/powerpoint/2019/9/main/command">
                <pc:docMk/>
                <pc:sldMk cId="3865763583" sldId="267"/>
                <pc2:cmMk id="{CB827B02-0754-45F4-8978-B969292AC928}"/>
              </pc2:cmMkLst>
            </pc226:cmChg>
          </p:ext>
        </pc:extLst>
      </pc:sldChg>
      <pc:sldChg chg="delCm">
        <pc:chgData name="Eduardo Amaral" userId="1bfa2ac83e16c31e" providerId="LiveId" clId="{C939F8B9-365A-479C-8EF5-6E236F89036E}" dt="2023-11-01T01:50:37.224" v="331"/>
        <pc:sldMkLst>
          <pc:docMk/>
          <pc:sldMk cId="1581567168" sldId="26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duardo Amaral" userId="1bfa2ac83e16c31e" providerId="LiveId" clId="{C939F8B9-365A-479C-8EF5-6E236F89036E}" dt="2023-11-01T01:50:37.224" v="331"/>
              <pc2:cmMkLst xmlns:pc2="http://schemas.microsoft.com/office/powerpoint/2019/9/main/command">
                <pc:docMk/>
                <pc:sldMk cId="1581567168" sldId="268"/>
                <pc2:cmMk id="{DECC6FDD-C03B-4D06-A739-DD49B298630F}"/>
              </pc2:cmMkLst>
            </pc226:cmChg>
          </p:ext>
        </pc:extLst>
      </pc:sldChg>
      <pc:sldChg chg="delCm">
        <pc:chgData name="Eduardo Amaral" userId="1bfa2ac83e16c31e" providerId="LiveId" clId="{C939F8B9-365A-479C-8EF5-6E236F89036E}" dt="2023-11-01T01:50:44.075" v="333"/>
        <pc:sldMkLst>
          <pc:docMk/>
          <pc:sldMk cId="3368102900" sldId="26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duardo Amaral" userId="1bfa2ac83e16c31e" providerId="LiveId" clId="{C939F8B9-365A-479C-8EF5-6E236F89036E}" dt="2023-11-01T01:50:44.075" v="333"/>
              <pc2:cmMkLst xmlns:pc2="http://schemas.microsoft.com/office/powerpoint/2019/9/main/command">
                <pc:docMk/>
                <pc:sldMk cId="3368102900" sldId="269"/>
                <pc2:cmMk id="{010D01D9-BC81-415A-864D-06B8620D4FF8}"/>
              </pc2:cmMkLst>
            </pc226:cmChg>
          </p:ext>
        </pc:extLst>
      </pc:sldChg>
      <pc:sldChg chg="delCm">
        <pc:chgData name="Eduardo Amaral" userId="1bfa2ac83e16c31e" providerId="LiveId" clId="{C939F8B9-365A-479C-8EF5-6E236F89036E}" dt="2023-11-01T01:50:50.173" v="335"/>
        <pc:sldMkLst>
          <pc:docMk/>
          <pc:sldMk cId="3235029392" sldId="27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duardo Amaral" userId="1bfa2ac83e16c31e" providerId="LiveId" clId="{C939F8B9-365A-479C-8EF5-6E236F89036E}" dt="2023-11-01T01:50:50.173" v="335"/>
              <pc2:cmMkLst xmlns:pc2="http://schemas.microsoft.com/office/powerpoint/2019/9/main/command">
                <pc:docMk/>
                <pc:sldMk cId="3235029392" sldId="270"/>
                <pc2:cmMk id="{92B710A4-8D1A-4D22-B464-D2E8CE6FC08A}"/>
              </pc2:cmMkLst>
            </pc226:cmChg>
          </p:ext>
        </pc:extLst>
      </pc:sldChg>
      <pc:sldChg chg="delCm">
        <pc:chgData name="Eduardo Amaral" userId="1bfa2ac83e16c31e" providerId="LiveId" clId="{C939F8B9-365A-479C-8EF5-6E236F89036E}" dt="2023-11-01T01:50:47.373" v="334"/>
        <pc:sldMkLst>
          <pc:docMk/>
          <pc:sldMk cId="2661284913" sldId="27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duardo Amaral" userId="1bfa2ac83e16c31e" providerId="LiveId" clId="{C939F8B9-365A-479C-8EF5-6E236F89036E}" dt="2023-11-01T01:50:47.373" v="334"/>
              <pc2:cmMkLst xmlns:pc2="http://schemas.microsoft.com/office/powerpoint/2019/9/main/command">
                <pc:docMk/>
                <pc:sldMk cId="2661284913" sldId="271"/>
                <pc2:cmMk id="{ACE714CA-899F-458D-87E1-2DAAAC93831C}"/>
              </pc2:cmMkLst>
            </pc226:cmChg>
          </p:ext>
        </pc:extLst>
      </pc:sldChg>
      <pc:sldChg chg="delCm">
        <pc:chgData name="Eduardo Amaral" userId="1bfa2ac83e16c31e" providerId="LiveId" clId="{C939F8B9-365A-479C-8EF5-6E236F89036E}" dt="2023-11-01T01:50:57.670" v="337"/>
        <pc:sldMkLst>
          <pc:docMk/>
          <pc:sldMk cId="1088528086" sldId="27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duardo Amaral" userId="1bfa2ac83e16c31e" providerId="LiveId" clId="{C939F8B9-365A-479C-8EF5-6E236F89036E}" dt="2023-11-01T01:50:57.670" v="337"/>
              <pc2:cmMkLst xmlns:pc2="http://schemas.microsoft.com/office/powerpoint/2019/9/main/command">
                <pc:docMk/>
                <pc:sldMk cId="1088528086" sldId="272"/>
                <pc2:cmMk id="{1F5755A7-65A0-4648-8420-72AC6F91EC93}"/>
              </pc2:cmMkLst>
            </pc226:cmChg>
          </p:ext>
        </pc:extLst>
      </pc:sldChg>
      <pc:sldChg chg="del">
        <pc:chgData name="Eduardo Amaral" userId="1bfa2ac83e16c31e" providerId="LiveId" clId="{C939F8B9-365A-479C-8EF5-6E236F89036E}" dt="2023-11-01T01:49:52.516" v="324" actId="47"/>
        <pc:sldMkLst>
          <pc:docMk/>
          <pc:sldMk cId="4219933256" sldId="273"/>
        </pc:sldMkLst>
      </pc:sldChg>
      <pc:sldChg chg="delCm">
        <pc:chgData name="Eduardo Amaral" userId="1bfa2ac83e16c31e" providerId="LiveId" clId="{C939F8B9-365A-479C-8EF5-6E236F89036E}" dt="2023-11-01T01:50:53.893" v="336"/>
        <pc:sldMkLst>
          <pc:docMk/>
          <pc:sldMk cId="2788394582" sldId="27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duardo Amaral" userId="1bfa2ac83e16c31e" providerId="LiveId" clId="{C939F8B9-365A-479C-8EF5-6E236F89036E}" dt="2023-11-01T01:50:53.893" v="336"/>
              <pc2:cmMkLst xmlns:pc2="http://schemas.microsoft.com/office/powerpoint/2019/9/main/command">
                <pc:docMk/>
                <pc:sldMk cId="2788394582" sldId="277"/>
                <pc2:cmMk id="{AC68BD20-5EE9-4C3B-8065-4C041248C223}"/>
              </pc2:cmMkLst>
            </pc226:cmChg>
          </p:ext>
        </pc:extLst>
      </pc:sldChg>
      <pc:sldChg chg="del">
        <pc:chgData name="Eduardo Amaral" userId="1bfa2ac83e16c31e" providerId="LiveId" clId="{C939F8B9-365A-479C-8EF5-6E236F89036E}" dt="2023-11-01T01:49:52.516" v="324" actId="47"/>
        <pc:sldMkLst>
          <pc:docMk/>
          <pc:sldMk cId="168211224" sldId="278"/>
        </pc:sldMkLst>
      </pc:sldChg>
      <pc:sldChg chg="del">
        <pc:chgData name="Eduardo Amaral" userId="1bfa2ac83e16c31e" providerId="LiveId" clId="{C939F8B9-365A-479C-8EF5-6E236F89036E}" dt="2023-11-01T01:49:52.516" v="324" actId="47"/>
        <pc:sldMkLst>
          <pc:docMk/>
          <pc:sldMk cId="1998408882" sldId="279"/>
        </pc:sldMkLst>
      </pc:sldChg>
      <pc:sldChg chg="addSp modSp mod">
        <pc:chgData name="Eduardo Amaral" userId="1bfa2ac83e16c31e" providerId="LiveId" clId="{C939F8B9-365A-479C-8EF5-6E236F89036E}" dt="2023-10-26T15:55:06.775" v="323" actId="14100"/>
        <pc:sldMkLst>
          <pc:docMk/>
          <pc:sldMk cId="4232467116" sldId="280"/>
        </pc:sldMkLst>
        <pc:spChg chg="add mod">
          <ac:chgData name="Eduardo Amaral" userId="1bfa2ac83e16c31e" providerId="LiveId" clId="{C939F8B9-365A-479C-8EF5-6E236F89036E}" dt="2023-10-26T15:52:02.259" v="237" actId="20577"/>
          <ac:spMkLst>
            <pc:docMk/>
            <pc:sldMk cId="4232467116" sldId="280"/>
            <ac:spMk id="3" creationId="{66209C81-C46E-6D9B-ED0C-E127B32A352E}"/>
          </ac:spMkLst>
        </pc:spChg>
        <pc:spChg chg="mod">
          <ac:chgData name="Eduardo Amaral" userId="1bfa2ac83e16c31e" providerId="LiveId" clId="{C939F8B9-365A-479C-8EF5-6E236F89036E}" dt="2023-10-26T15:50:55.541" v="143" actId="1076"/>
          <ac:spMkLst>
            <pc:docMk/>
            <pc:sldMk cId="4232467116" sldId="280"/>
            <ac:spMk id="10" creationId="{141D2600-534F-D0B8-1E87-E71E9F0F7BE1}"/>
          </ac:spMkLst>
        </pc:spChg>
        <pc:spChg chg="add mod">
          <ac:chgData name="Eduardo Amaral" userId="1bfa2ac83e16c31e" providerId="LiveId" clId="{C939F8B9-365A-479C-8EF5-6E236F89036E}" dt="2023-10-26T15:53:51.022" v="269" actId="1076"/>
          <ac:spMkLst>
            <pc:docMk/>
            <pc:sldMk cId="4232467116" sldId="280"/>
            <ac:spMk id="12" creationId="{A97E129B-E533-F2B9-1C51-2936BBCDF6A7}"/>
          </ac:spMkLst>
        </pc:spChg>
        <pc:spChg chg="add mod">
          <ac:chgData name="Eduardo Amaral" userId="1bfa2ac83e16c31e" providerId="LiveId" clId="{C939F8B9-365A-479C-8EF5-6E236F89036E}" dt="2023-10-26T15:54:44.933" v="321" actId="1076"/>
          <ac:spMkLst>
            <pc:docMk/>
            <pc:sldMk cId="4232467116" sldId="280"/>
            <ac:spMk id="14" creationId="{25DDFA6A-BED0-581C-E3AB-FD0C8DAA70CE}"/>
          </ac:spMkLst>
        </pc:spChg>
        <pc:picChg chg="mod">
          <ac:chgData name="Eduardo Amaral" userId="1bfa2ac83e16c31e" providerId="LiveId" clId="{C939F8B9-365A-479C-8EF5-6E236F89036E}" dt="2023-10-26T15:52:07.134" v="238" actId="1076"/>
          <ac:picMkLst>
            <pc:docMk/>
            <pc:sldMk cId="4232467116" sldId="280"/>
            <ac:picMk id="4" creationId="{7201773B-4F00-2C3E-6293-04CB34F73C58}"/>
          </ac:picMkLst>
        </pc:picChg>
        <pc:picChg chg="mod">
          <ac:chgData name="Eduardo Amaral" userId="1bfa2ac83e16c31e" providerId="LiveId" clId="{C939F8B9-365A-479C-8EF5-6E236F89036E}" dt="2023-10-26T15:52:07.134" v="238" actId="1076"/>
          <ac:picMkLst>
            <pc:docMk/>
            <pc:sldMk cId="4232467116" sldId="280"/>
            <ac:picMk id="13" creationId="{F0F0FDAC-EE2B-99BC-0E3B-3C8D96AC70E3}"/>
          </ac:picMkLst>
        </pc:picChg>
        <pc:cxnChg chg="mod">
          <ac:chgData name="Eduardo Amaral" userId="1bfa2ac83e16c31e" providerId="LiveId" clId="{C939F8B9-365A-479C-8EF5-6E236F89036E}" dt="2023-10-26T15:50:55.541" v="143" actId="1076"/>
          <ac:cxnSpMkLst>
            <pc:docMk/>
            <pc:sldMk cId="4232467116" sldId="280"/>
            <ac:cxnSpMk id="6" creationId="{B46150FC-20B6-C989-6A87-8A00463C4481}"/>
          </ac:cxnSpMkLst>
        </pc:cxnChg>
        <pc:cxnChg chg="mod">
          <ac:chgData name="Eduardo Amaral" userId="1bfa2ac83e16c31e" providerId="LiveId" clId="{C939F8B9-365A-479C-8EF5-6E236F89036E}" dt="2023-10-26T15:50:55.541" v="143" actId="1076"/>
          <ac:cxnSpMkLst>
            <pc:docMk/>
            <pc:sldMk cId="4232467116" sldId="280"/>
            <ac:cxnSpMk id="7" creationId="{15F6466D-357B-3BAF-C471-0400563E6AD8}"/>
          </ac:cxnSpMkLst>
        </pc:cxnChg>
        <pc:cxnChg chg="add mod">
          <ac:chgData name="Eduardo Amaral" userId="1bfa2ac83e16c31e" providerId="LiveId" clId="{C939F8B9-365A-479C-8EF5-6E236F89036E}" dt="2023-10-26T15:55:06.775" v="323" actId="14100"/>
          <ac:cxnSpMkLst>
            <pc:docMk/>
            <pc:sldMk cId="4232467116" sldId="280"/>
            <ac:cxnSpMk id="8" creationId="{ACCE7BFF-24A5-9806-7251-EE34D231B29B}"/>
          </ac:cxnSpMkLst>
        </pc:cxnChg>
      </pc:sldChg>
      <pc:sldChg chg="del">
        <pc:chgData name="Eduardo Amaral" userId="1bfa2ac83e16c31e" providerId="LiveId" clId="{C939F8B9-365A-479C-8EF5-6E236F89036E}" dt="2023-11-01T01:49:52.516" v="324" actId="47"/>
        <pc:sldMkLst>
          <pc:docMk/>
          <pc:sldMk cId="3447700342" sldId="281"/>
        </pc:sldMkLst>
      </pc:sldChg>
      <pc:sldChg chg="del">
        <pc:chgData name="Eduardo Amaral" userId="1bfa2ac83e16c31e" providerId="LiveId" clId="{C939F8B9-365A-479C-8EF5-6E236F89036E}" dt="2023-11-01T01:49:52.516" v="324" actId="47"/>
        <pc:sldMkLst>
          <pc:docMk/>
          <pc:sldMk cId="2564668708" sldId="289"/>
        </pc:sldMkLst>
      </pc:sldChg>
      <pc:sldChg chg="del">
        <pc:chgData name="Eduardo Amaral" userId="1bfa2ac83e16c31e" providerId="LiveId" clId="{C939F8B9-365A-479C-8EF5-6E236F89036E}" dt="2023-11-01T01:49:52.516" v="324" actId="47"/>
        <pc:sldMkLst>
          <pc:docMk/>
          <pc:sldMk cId="69036494" sldId="291"/>
        </pc:sldMkLst>
      </pc:sldChg>
      <pc:sldChg chg="del">
        <pc:chgData name="Eduardo Amaral" userId="1bfa2ac83e16c31e" providerId="LiveId" clId="{C939F8B9-365A-479C-8EF5-6E236F89036E}" dt="2023-11-01T01:49:52.516" v="324" actId="47"/>
        <pc:sldMkLst>
          <pc:docMk/>
          <pc:sldMk cId="1778392741" sldId="292"/>
        </pc:sldMkLst>
      </pc:sldChg>
      <pc:sldChg chg="del">
        <pc:chgData name="Eduardo Amaral" userId="1bfa2ac83e16c31e" providerId="LiveId" clId="{C939F8B9-365A-479C-8EF5-6E236F89036E}" dt="2023-11-01T01:49:52.516" v="324" actId="47"/>
        <pc:sldMkLst>
          <pc:docMk/>
          <pc:sldMk cId="3862901896" sldId="293"/>
        </pc:sldMkLst>
      </pc:sldChg>
      <pc:sldChg chg="del">
        <pc:chgData name="Eduardo Amaral" userId="1bfa2ac83e16c31e" providerId="LiveId" clId="{C939F8B9-365A-479C-8EF5-6E236F89036E}" dt="2023-11-01T01:49:52.516" v="324" actId="47"/>
        <pc:sldMkLst>
          <pc:docMk/>
          <pc:sldMk cId="2859745537" sldId="295"/>
        </pc:sldMkLst>
      </pc:sldChg>
      <pc:sldChg chg="modSp mod">
        <pc:chgData name="Eduardo Amaral" userId="1bfa2ac83e16c31e" providerId="LiveId" clId="{C939F8B9-365A-479C-8EF5-6E236F89036E}" dt="2023-11-01T01:54:51.974" v="506" actId="20577"/>
        <pc:sldMkLst>
          <pc:docMk/>
          <pc:sldMk cId="2333240603" sldId="296"/>
        </pc:sldMkLst>
        <pc:spChg chg="mod">
          <ac:chgData name="Eduardo Amaral" userId="1bfa2ac83e16c31e" providerId="LiveId" clId="{C939F8B9-365A-479C-8EF5-6E236F89036E}" dt="2023-11-01T01:54:51.974" v="506" actId="20577"/>
          <ac:spMkLst>
            <pc:docMk/>
            <pc:sldMk cId="2333240603" sldId="296"/>
            <ac:spMk id="3" creationId="{5BB0850D-AD55-E0FC-063A-53D414239023}"/>
          </ac:spMkLst>
        </pc:spChg>
      </pc:sldChg>
    </pc:docChg>
  </pc:docChgLst>
  <pc:docChgLst>
    <pc:chgData name="Eduardo Goncalves Costa Amaral" userId="9a75aade-902b-45f6-9451-20fca73e995d" providerId="ADAL" clId="{942452ED-C221-43F0-A2A1-8777E4971024}"/>
    <pc:docChg chg="undo custSel modSld">
      <pc:chgData name="Eduardo Goncalves Costa Amaral" userId="9a75aade-902b-45f6-9451-20fca73e995d" providerId="ADAL" clId="{942452ED-C221-43F0-A2A1-8777E4971024}" dt="2023-11-01T01:43:48.691" v="281" actId="20577"/>
      <pc:docMkLst>
        <pc:docMk/>
      </pc:docMkLst>
      <pc:sldChg chg="modSp">
        <pc:chgData name="Eduardo Goncalves Costa Amaral" userId="9a75aade-902b-45f6-9451-20fca73e995d" providerId="ADAL" clId="{942452ED-C221-43F0-A2A1-8777E4971024}" dt="2023-11-01T01:35:17.124" v="27" actId="20577"/>
        <pc:sldMkLst>
          <pc:docMk/>
          <pc:sldMk cId="2015561143" sldId="257"/>
        </pc:sldMkLst>
        <pc:graphicFrameChg chg="mod">
          <ac:chgData name="Eduardo Goncalves Costa Amaral" userId="9a75aade-902b-45f6-9451-20fca73e995d" providerId="ADAL" clId="{942452ED-C221-43F0-A2A1-8777E4971024}" dt="2023-11-01T01:35:17.124" v="27" actId="20577"/>
          <ac:graphicFrameMkLst>
            <pc:docMk/>
            <pc:sldMk cId="2015561143" sldId="257"/>
            <ac:graphicFrameMk id="8" creationId="{60E046D3-B6AD-47D3-A88B-38F4885FCBAC}"/>
          </ac:graphicFrameMkLst>
        </pc:graphicFrameChg>
      </pc:sldChg>
      <pc:sldChg chg="addSp modSp mod">
        <pc:chgData name="Eduardo Goncalves Costa Amaral" userId="9a75aade-902b-45f6-9451-20fca73e995d" providerId="ADAL" clId="{942452ED-C221-43F0-A2A1-8777E4971024}" dt="2023-11-01T01:37:51.470" v="74" actId="1035"/>
        <pc:sldMkLst>
          <pc:docMk/>
          <pc:sldMk cId="1581567168" sldId="268"/>
        </pc:sldMkLst>
        <pc:spChg chg="add mod">
          <ac:chgData name="Eduardo Goncalves Costa Amaral" userId="9a75aade-902b-45f6-9451-20fca73e995d" providerId="ADAL" clId="{942452ED-C221-43F0-A2A1-8777E4971024}" dt="2023-11-01T01:37:51.470" v="74" actId="1035"/>
          <ac:spMkLst>
            <pc:docMk/>
            <pc:sldMk cId="1581567168" sldId="268"/>
            <ac:spMk id="3" creationId="{0D70FAEC-833C-29E1-8539-3DAA180FF1B6}"/>
          </ac:spMkLst>
        </pc:spChg>
        <pc:picChg chg="mod">
          <ac:chgData name="Eduardo Goncalves Costa Amaral" userId="9a75aade-902b-45f6-9451-20fca73e995d" providerId="ADAL" clId="{942452ED-C221-43F0-A2A1-8777E4971024}" dt="2023-11-01T01:37:51.470" v="74" actId="1035"/>
          <ac:picMkLst>
            <pc:docMk/>
            <pc:sldMk cId="1581567168" sldId="268"/>
            <ac:picMk id="5" creationId="{2FE62CEA-3B21-F391-15E7-1A90DAD27277}"/>
          </ac:picMkLst>
        </pc:picChg>
      </pc:sldChg>
      <pc:sldChg chg="addSp delSp modSp mod">
        <pc:chgData name="Eduardo Goncalves Costa Amaral" userId="9a75aade-902b-45f6-9451-20fca73e995d" providerId="ADAL" clId="{942452ED-C221-43F0-A2A1-8777E4971024}" dt="2023-11-01T01:39:56.646" v="138"/>
        <pc:sldMkLst>
          <pc:docMk/>
          <pc:sldMk cId="3235029392" sldId="270"/>
        </pc:sldMkLst>
        <pc:spChg chg="add mod">
          <ac:chgData name="Eduardo Goncalves Costa Amaral" userId="9a75aade-902b-45f6-9451-20fca73e995d" providerId="ADAL" clId="{942452ED-C221-43F0-A2A1-8777E4971024}" dt="2023-11-01T01:39:56.646" v="138"/>
          <ac:spMkLst>
            <pc:docMk/>
            <pc:sldMk cId="3235029392" sldId="270"/>
            <ac:spMk id="4" creationId="{2090BED7-19A2-674D-9404-2E89D863C430}"/>
          </ac:spMkLst>
        </pc:spChg>
        <pc:spChg chg="del">
          <ac:chgData name="Eduardo Goncalves Costa Amaral" userId="9a75aade-902b-45f6-9451-20fca73e995d" providerId="ADAL" clId="{942452ED-C221-43F0-A2A1-8777E4971024}" dt="2023-11-01T01:39:56.313" v="137" actId="478"/>
          <ac:spMkLst>
            <pc:docMk/>
            <pc:sldMk cId="3235029392" sldId="270"/>
            <ac:spMk id="9" creationId="{0143D7F0-9D44-049D-E723-B13BC3CC563E}"/>
          </ac:spMkLst>
        </pc:spChg>
      </pc:sldChg>
      <pc:sldChg chg="modSp mod">
        <pc:chgData name="Eduardo Goncalves Costa Amaral" userId="9a75aade-902b-45f6-9451-20fca73e995d" providerId="ADAL" clId="{942452ED-C221-43F0-A2A1-8777E4971024}" dt="2023-11-01T01:39:43.251" v="136" actId="14100"/>
        <pc:sldMkLst>
          <pc:docMk/>
          <pc:sldMk cId="2661284913" sldId="271"/>
        </pc:sldMkLst>
        <pc:spChg chg="mod">
          <ac:chgData name="Eduardo Goncalves Costa Amaral" userId="9a75aade-902b-45f6-9451-20fca73e995d" providerId="ADAL" clId="{942452ED-C221-43F0-A2A1-8777E4971024}" dt="2023-11-01T01:39:43.251" v="136" actId="14100"/>
          <ac:spMkLst>
            <pc:docMk/>
            <pc:sldMk cId="2661284913" sldId="271"/>
            <ac:spMk id="9" creationId="{0143D7F0-9D44-049D-E723-B13BC3CC563E}"/>
          </ac:spMkLst>
        </pc:spChg>
      </pc:sldChg>
      <pc:sldChg chg="addSp modSp mod">
        <pc:chgData name="Eduardo Goncalves Costa Amaral" userId="9a75aade-902b-45f6-9451-20fca73e995d" providerId="ADAL" clId="{942452ED-C221-43F0-A2A1-8777E4971024}" dt="2023-11-01T01:41:03.597" v="216" actId="20577"/>
        <pc:sldMkLst>
          <pc:docMk/>
          <pc:sldMk cId="1630601690" sldId="287"/>
        </pc:sldMkLst>
        <pc:spChg chg="add mod">
          <ac:chgData name="Eduardo Goncalves Costa Amaral" userId="9a75aade-902b-45f6-9451-20fca73e995d" providerId="ADAL" clId="{942452ED-C221-43F0-A2A1-8777E4971024}" dt="2023-11-01T01:41:03.597" v="216" actId="20577"/>
          <ac:spMkLst>
            <pc:docMk/>
            <pc:sldMk cId="1630601690" sldId="287"/>
            <ac:spMk id="5" creationId="{B1CB453F-2340-6392-7EBC-53B9854A288B}"/>
          </ac:spMkLst>
        </pc:spChg>
      </pc:sldChg>
      <pc:sldChg chg="addSp modSp">
        <pc:chgData name="Eduardo Goncalves Costa Amaral" userId="9a75aade-902b-45f6-9451-20fca73e995d" providerId="ADAL" clId="{942452ED-C221-43F0-A2A1-8777E4971024}" dt="2023-11-01T01:40:44.896" v="196"/>
        <pc:sldMkLst>
          <pc:docMk/>
          <pc:sldMk cId="1954531531" sldId="290"/>
        </pc:sldMkLst>
        <pc:spChg chg="add mod">
          <ac:chgData name="Eduardo Goncalves Costa Amaral" userId="9a75aade-902b-45f6-9451-20fca73e995d" providerId="ADAL" clId="{942452ED-C221-43F0-A2A1-8777E4971024}" dt="2023-11-01T01:40:44.896" v="196"/>
          <ac:spMkLst>
            <pc:docMk/>
            <pc:sldMk cId="1954531531" sldId="290"/>
            <ac:spMk id="3" creationId="{1C20A45C-4C3D-9884-08D7-E6A871868164}"/>
          </ac:spMkLst>
        </pc:spChg>
      </pc:sldChg>
      <pc:sldChg chg="addSp modSp mod">
        <pc:chgData name="Eduardo Goncalves Costa Amaral" userId="9a75aade-902b-45f6-9451-20fca73e995d" providerId="ADAL" clId="{942452ED-C221-43F0-A2A1-8777E4971024}" dt="2023-11-01T01:40:36.320" v="195" actId="1036"/>
        <pc:sldMkLst>
          <pc:docMk/>
          <pc:sldMk cId="3468613434" sldId="294"/>
        </pc:sldMkLst>
        <pc:spChg chg="add mod">
          <ac:chgData name="Eduardo Goncalves Costa Amaral" userId="9a75aade-902b-45f6-9451-20fca73e995d" providerId="ADAL" clId="{942452ED-C221-43F0-A2A1-8777E4971024}" dt="2023-11-01T01:40:36.320" v="195" actId="1036"/>
          <ac:spMkLst>
            <pc:docMk/>
            <pc:sldMk cId="3468613434" sldId="294"/>
            <ac:spMk id="3" creationId="{A1C6D9B5-0A99-01DF-5D98-292016A3B389}"/>
          </ac:spMkLst>
        </pc:spChg>
      </pc:sldChg>
      <pc:sldChg chg="modSp mod">
        <pc:chgData name="Eduardo Goncalves Costa Amaral" userId="9a75aade-902b-45f6-9451-20fca73e995d" providerId="ADAL" clId="{942452ED-C221-43F0-A2A1-8777E4971024}" dt="2023-11-01T01:43:48.691" v="281" actId="20577"/>
        <pc:sldMkLst>
          <pc:docMk/>
          <pc:sldMk cId="2333240603" sldId="296"/>
        </pc:sldMkLst>
        <pc:spChg chg="mod">
          <ac:chgData name="Eduardo Goncalves Costa Amaral" userId="9a75aade-902b-45f6-9451-20fca73e995d" providerId="ADAL" clId="{942452ED-C221-43F0-A2A1-8777E4971024}" dt="2023-11-01T01:43:48.691" v="281" actId="20577"/>
          <ac:spMkLst>
            <pc:docMk/>
            <pc:sldMk cId="2333240603" sldId="296"/>
            <ac:spMk id="3" creationId="{5BB0850D-AD55-E0FC-063A-53D414239023}"/>
          </ac:spMkLst>
        </pc:spChg>
      </pc:sldChg>
    </pc:docChg>
  </pc:docChgLst>
  <pc:docChgLst>
    <pc:chgData name="Eduardo Goncalves Costa Amaral" userId="9a75aade-902b-45f6-9451-20fca73e995d" providerId="ADAL" clId="{D963D73F-FB45-498F-AC49-F8686D67F745}"/>
    <pc:docChg chg="undo custSel modSld">
      <pc:chgData name="Eduardo Goncalves Costa Amaral" userId="9a75aade-902b-45f6-9451-20fca73e995d" providerId="ADAL" clId="{D963D73F-FB45-498F-AC49-F8686D67F745}" dt="2023-10-30T22:57:16.075" v="404" actId="114"/>
      <pc:docMkLst>
        <pc:docMk/>
      </pc:docMkLst>
      <pc:sldChg chg="modSp mod">
        <pc:chgData name="Eduardo Goncalves Costa Amaral" userId="9a75aade-902b-45f6-9451-20fca73e995d" providerId="ADAL" clId="{D963D73F-FB45-498F-AC49-F8686D67F745}" dt="2023-10-30T22:48:45.349" v="250" actId="1035"/>
        <pc:sldMkLst>
          <pc:docMk/>
          <pc:sldMk cId="1463121142" sldId="264"/>
        </pc:sldMkLst>
        <pc:spChg chg="mod">
          <ac:chgData name="Eduardo Goncalves Costa Amaral" userId="9a75aade-902b-45f6-9451-20fca73e995d" providerId="ADAL" clId="{D963D73F-FB45-498F-AC49-F8686D67F745}" dt="2023-10-30T22:48:45.349" v="250" actId="1035"/>
          <ac:spMkLst>
            <pc:docMk/>
            <pc:sldMk cId="1463121142" sldId="264"/>
            <ac:spMk id="6" creationId="{9553C603-0B07-F6E5-2944-D3172F7E40E9}"/>
          </ac:spMkLst>
        </pc:spChg>
        <pc:spChg chg="mod">
          <ac:chgData name="Eduardo Goncalves Costa Amaral" userId="9a75aade-902b-45f6-9451-20fca73e995d" providerId="ADAL" clId="{D963D73F-FB45-498F-AC49-F8686D67F745}" dt="2023-10-30T22:48:45.349" v="250" actId="1035"/>
          <ac:spMkLst>
            <pc:docMk/>
            <pc:sldMk cId="1463121142" sldId="264"/>
            <ac:spMk id="7" creationId="{467CEF05-84A7-BC98-38C7-F648CC66AFDD}"/>
          </ac:spMkLst>
        </pc:spChg>
        <pc:spChg chg="mod">
          <ac:chgData name="Eduardo Goncalves Costa Amaral" userId="9a75aade-902b-45f6-9451-20fca73e995d" providerId="ADAL" clId="{D963D73F-FB45-498F-AC49-F8686D67F745}" dt="2023-10-30T22:48:45.349" v="250" actId="1035"/>
          <ac:spMkLst>
            <pc:docMk/>
            <pc:sldMk cId="1463121142" sldId="264"/>
            <ac:spMk id="9" creationId="{1D01711B-C290-6590-5C4F-20C1124E2C08}"/>
          </ac:spMkLst>
        </pc:spChg>
        <pc:spChg chg="mod">
          <ac:chgData name="Eduardo Goncalves Costa Amaral" userId="9a75aade-902b-45f6-9451-20fca73e995d" providerId="ADAL" clId="{D963D73F-FB45-498F-AC49-F8686D67F745}" dt="2023-10-30T22:48:45.349" v="250" actId="1035"/>
          <ac:spMkLst>
            <pc:docMk/>
            <pc:sldMk cId="1463121142" sldId="264"/>
            <ac:spMk id="10" creationId="{8F85C724-4F50-0E1A-7F40-5ADA7F483667}"/>
          </ac:spMkLst>
        </pc:spChg>
      </pc:sldChg>
      <pc:sldChg chg="modSp mod">
        <pc:chgData name="Eduardo Goncalves Costa Amaral" userId="9a75aade-902b-45f6-9451-20fca73e995d" providerId="ADAL" clId="{D963D73F-FB45-498F-AC49-F8686D67F745}" dt="2023-10-30T22:49:01.641" v="260" actId="1035"/>
        <pc:sldMkLst>
          <pc:docMk/>
          <pc:sldMk cId="669970640" sldId="265"/>
        </pc:sldMkLst>
        <pc:spChg chg="mod">
          <ac:chgData name="Eduardo Goncalves Costa Amaral" userId="9a75aade-902b-45f6-9451-20fca73e995d" providerId="ADAL" clId="{D963D73F-FB45-498F-AC49-F8686D67F745}" dt="2023-10-30T22:49:01.641" v="260" actId="1035"/>
          <ac:spMkLst>
            <pc:docMk/>
            <pc:sldMk cId="669970640" sldId="265"/>
            <ac:spMk id="3" creationId="{7D82D088-8FF5-A979-65E4-2B86A523A9DD}"/>
          </ac:spMkLst>
        </pc:spChg>
        <pc:spChg chg="mod">
          <ac:chgData name="Eduardo Goncalves Costa Amaral" userId="9a75aade-902b-45f6-9451-20fca73e995d" providerId="ADAL" clId="{D963D73F-FB45-498F-AC49-F8686D67F745}" dt="2023-10-30T22:49:01.641" v="260" actId="1035"/>
          <ac:spMkLst>
            <pc:docMk/>
            <pc:sldMk cId="669970640" sldId="265"/>
            <ac:spMk id="4" creationId="{C83C8FC1-FB91-E6F4-B88C-6B24F509BF81}"/>
          </ac:spMkLst>
        </pc:spChg>
        <pc:spChg chg="mod">
          <ac:chgData name="Eduardo Goncalves Costa Amaral" userId="9a75aade-902b-45f6-9451-20fca73e995d" providerId="ADAL" clId="{D963D73F-FB45-498F-AC49-F8686D67F745}" dt="2023-10-30T22:49:01.641" v="260" actId="1035"/>
          <ac:spMkLst>
            <pc:docMk/>
            <pc:sldMk cId="669970640" sldId="265"/>
            <ac:spMk id="5" creationId="{0BAACEC2-877C-E2C0-97F1-E9D7934A99C1}"/>
          </ac:spMkLst>
        </pc:spChg>
        <pc:spChg chg="mod">
          <ac:chgData name="Eduardo Goncalves Costa Amaral" userId="9a75aade-902b-45f6-9451-20fca73e995d" providerId="ADAL" clId="{D963D73F-FB45-498F-AC49-F8686D67F745}" dt="2023-10-30T22:49:01.641" v="260" actId="1035"/>
          <ac:spMkLst>
            <pc:docMk/>
            <pc:sldMk cId="669970640" sldId="265"/>
            <ac:spMk id="6" creationId="{4296F8B1-B4D1-27E6-3853-2D1CF4DFB2AD}"/>
          </ac:spMkLst>
        </pc:spChg>
        <pc:spChg chg="mod">
          <ac:chgData name="Eduardo Goncalves Costa Amaral" userId="9a75aade-902b-45f6-9451-20fca73e995d" providerId="ADAL" clId="{D963D73F-FB45-498F-AC49-F8686D67F745}" dt="2023-10-30T22:49:01.641" v="260" actId="1035"/>
          <ac:spMkLst>
            <pc:docMk/>
            <pc:sldMk cId="669970640" sldId="265"/>
            <ac:spMk id="9" creationId="{8F089C21-4131-D24A-E34F-29E9C9520566}"/>
          </ac:spMkLst>
        </pc:spChg>
        <pc:spChg chg="mod">
          <ac:chgData name="Eduardo Goncalves Costa Amaral" userId="9a75aade-902b-45f6-9451-20fca73e995d" providerId="ADAL" clId="{D963D73F-FB45-498F-AC49-F8686D67F745}" dt="2023-10-30T22:49:01.641" v="260" actId="1035"/>
          <ac:spMkLst>
            <pc:docMk/>
            <pc:sldMk cId="669970640" sldId="265"/>
            <ac:spMk id="10" creationId="{F9C48AF8-7AFF-97A4-CEF7-034223000799}"/>
          </ac:spMkLst>
        </pc:spChg>
        <pc:spChg chg="mod">
          <ac:chgData name="Eduardo Goncalves Costa Amaral" userId="9a75aade-902b-45f6-9451-20fca73e995d" providerId="ADAL" clId="{D963D73F-FB45-498F-AC49-F8686D67F745}" dt="2023-10-30T22:49:01.641" v="260" actId="1035"/>
          <ac:spMkLst>
            <pc:docMk/>
            <pc:sldMk cId="669970640" sldId="265"/>
            <ac:spMk id="11" creationId="{5626E664-8177-6CD7-8596-F124AE2DFC1C}"/>
          </ac:spMkLst>
        </pc:spChg>
        <pc:spChg chg="mod">
          <ac:chgData name="Eduardo Goncalves Costa Amaral" userId="9a75aade-902b-45f6-9451-20fca73e995d" providerId="ADAL" clId="{D963D73F-FB45-498F-AC49-F8686D67F745}" dt="2023-10-30T22:49:01.641" v="260" actId="1035"/>
          <ac:spMkLst>
            <pc:docMk/>
            <pc:sldMk cId="669970640" sldId="265"/>
            <ac:spMk id="12" creationId="{4D341787-5394-2A8E-0D78-C435426CDDFB}"/>
          </ac:spMkLst>
        </pc:spChg>
      </pc:sldChg>
      <pc:sldChg chg="addSp delSp modSp mod">
        <pc:chgData name="Eduardo Goncalves Costa Amaral" userId="9a75aade-902b-45f6-9451-20fca73e995d" providerId="ADAL" clId="{D963D73F-FB45-498F-AC49-F8686D67F745}" dt="2023-10-30T22:46:31.341" v="242" actId="207"/>
        <pc:sldMkLst>
          <pc:docMk/>
          <pc:sldMk cId="3235029392" sldId="270"/>
        </pc:sldMkLst>
        <pc:spChg chg="add mod">
          <ac:chgData name="Eduardo Goncalves Costa Amaral" userId="9a75aade-902b-45f6-9451-20fca73e995d" providerId="ADAL" clId="{D963D73F-FB45-498F-AC49-F8686D67F745}" dt="2023-10-30T22:46:31.341" v="242" actId="207"/>
          <ac:spMkLst>
            <pc:docMk/>
            <pc:sldMk cId="3235029392" sldId="270"/>
            <ac:spMk id="14" creationId="{D750413E-2FF5-113D-9E75-2739DC202E21}"/>
          </ac:spMkLst>
        </pc:spChg>
        <pc:graphicFrameChg chg="del">
          <ac:chgData name="Eduardo Goncalves Costa Amaral" userId="9a75aade-902b-45f6-9451-20fca73e995d" providerId="ADAL" clId="{D963D73F-FB45-498F-AC49-F8686D67F745}" dt="2023-10-30T22:39:08.683" v="143" actId="478"/>
          <ac:graphicFrameMkLst>
            <pc:docMk/>
            <pc:sldMk cId="3235029392" sldId="270"/>
            <ac:graphicFrameMk id="4" creationId="{0C55B883-F9F2-4F4B-96FE-41108D99FC99}"/>
          </ac:graphicFrameMkLst>
        </pc:graphicFrameChg>
        <pc:graphicFrameChg chg="del">
          <ac:chgData name="Eduardo Goncalves Costa Amaral" userId="9a75aade-902b-45f6-9451-20fca73e995d" providerId="ADAL" clId="{D963D73F-FB45-498F-AC49-F8686D67F745}" dt="2023-10-30T22:43:24.136" v="205" actId="478"/>
          <ac:graphicFrameMkLst>
            <pc:docMk/>
            <pc:sldMk cId="3235029392" sldId="270"/>
            <ac:graphicFrameMk id="5" creationId="{871F2000-85EA-49A6-A1FA-3260359EDB76}"/>
          </ac:graphicFrameMkLst>
        </pc:graphicFrameChg>
        <pc:graphicFrameChg chg="del">
          <ac:chgData name="Eduardo Goncalves Costa Amaral" userId="9a75aade-902b-45f6-9451-20fca73e995d" providerId="ADAL" clId="{D963D73F-FB45-498F-AC49-F8686D67F745}" dt="2023-10-30T22:42:08.806" v="192" actId="478"/>
          <ac:graphicFrameMkLst>
            <pc:docMk/>
            <pc:sldMk cId="3235029392" sldId="270"/>
            <ac:graphicFrameMk id="6" creationId="{7A5EED09-A469-4E89-A410-3BA759AFA454}"/>
          </ac:graphicFrameMkLst>
        </pc:graphicFrameChg>
        <pc:graphicFrameChg chg="del">
          <ac:chgData name="Eduardo Goncalves Costa Amaral" userId="9a75aade-902b-45f6-9451-20fca73e995d" providerId="ADAL" clId="{D963D73F-FB45-498F-AC49-F8686D67F745}" dt="2023-10-30T22:41:04.217" v="158" actId="478"/>
          <ac:graphicFrameMkLst>
            <pc:docMk/>
            <pc:sldMk cId="3235029392" sldId="270"/>
            <ac:graphicFrameMk id="7" creationId="{61623677-46BA-41E1-80B0-B1AC494DF68D}"/>
          </ac:graphicFrameMkLst>
        </pc:graphicFrameChg>
        <pc:graphicFrameChg chg="add del mod">
          <ac:chgData name="Eduardo Goncalves Costa Amaral" userId="9a75aade-902b-45f6-9451-20fca73e995d" providerId="ADAL" clId="{D963D73F-FB45-498F-AC49-F8686D67F745}" dt="2023-10-30T22:39:05.983" v="142" actId="21"/>
          <ac:graphicFrameMkLst>
            <pc:docMk/>
            <pc:sldMk cId="3235029392" sldId="270"/>
            <ac:graphicFrameMk id="8" creationId="{0C55B883-F9F2-4F4B-96FE-41108D99FC99}"/>
          </ac:graphicFrameMkLst>
        </pc:graphicFrameChg>
        <pc:graphicFrameChg chg="add mod">
          <ac:chgData name="Eduardo Goncalves Costa Amaral" userId="9a75aade-902b-45f6-9451-20fca73e995d" providerId="ADAL" clId="{D963D73F-FB45-498F-AC49-F8686D67F745}" dt="2023-10-30T22:45:51.047" v="238" actId="555"/>
          <ac:graphicFrameMkLst>
            <pc:docMk/>
            <pc:sldMk cId="3235029392" sldId="270"/>
            <ac:graphicFrameMk id="10" creationId="{6216E3A5-6073-482A-A7C7-49FAAF7AF926}"/>
          </ac:graphicFrameMkLst>
        </pc:graphicFrameChg>
        <pc:graphicFrameChg chg="add mod">
          <ac:chgData name="Eduardo Goncalves Costa Amaral" userId="9a75aade-902b-45f6-9451-20fca73e995d" providerId="ADAL" clId="{D963D73F-FB45-498F-AC49-F8686D67F745}" dt="2023-10-30T22:45:51.047" v="238" actId="555"/>
          <ac:graphicFrameMkLst>
            <pc:docMk/>
            <pc:sldMk cId="3235029392" sldId="270"/>
            <ac:graphicFrameMk id="11" creationId="{61623677-46BA-41E1-80B0-B1AC494DF68D}"/>
          </ac:graphicFrameMkLst>
        </pc:graphicFrameChg>
        <pc:graphicFrameChg chg="add mod">
          <ac:chgData name="Eduardo Goncalves Costa Amaral" userId="9a75aade-902b-45f6-9451-20fca73e995d" providerId="ADAL" clId="{D963D73F-FB45-498F-AC49-F8686D67F745}" dt="2023-10-30T22:45:32.504" v="237" actId="1037"/>
          <ac:graphicFrameMkLst>
            <pc:docMk/>
            <pc:sldMk cId="3235029392" sldId="270"/>
            <ac:graphicFrameMk id="12" creationId="{7A5EED09-A469-4E89-A410-3BA759AFA454}"/>
          </ac:graphicFrameMkLst>
        </pc:graphicFrameChg>
        <pc:graphicFrameChg chg="add mod">
          <ac:chgData name="Eduardo Goncalves Costa Amaral" userId="9a75aade-902b-45f6-9451-20fca73e995d" providerId="ADAL" clId="{D963D73F-FB45-498F-AC49-F8686D67F745}" dt="2023-10-30T22:44:46.663" v="220" actId="1076"/>
          <ac:graphicFrameMkLst>
            <pc:docMk/>
            <pc:sldMk cId="3235029392" sldId="270"/>
            <ac:graphicFrameMk id="13" creationId="{871F2000-85EA-49A6-A1FA-3260359EDB76}"/>
          </ac:graphicFrameMkLst>
        </pc:graphicFrameChg>
      </pc:sldChg>
      <pc:sldChg chg="addSp delSp modSp mod">
        <pc:chgData name="Eduardo Goncalves Costa Amaral" userId="9a75aade-902b-45f6-9451-20fca73e995d" providerId="ADAL" clId="{D963D73F-FB45-498F-AC49-F8686D67F745}" dt="2023-10-30T22:39:42.456" v="150"/>
        <pc:sldMkLst>
          <pc:docMk/>
          <pc:sldMk cId="2661284913" sldId="271"/>
        </pc:sldMkLst>
        <pc:spChg chg="add del mod">
          <ac:chgData name="Eduardo Goncalves Costa Amaral" userId="9a75aade-902b-45f6-9451-20fca73e995d" providerId="ADAL" clId="{D963D73F-FB45-498F-AC49-F8686D67F745}" dt="2023-10-30T22:35:33.372" v="60" actId="478"/>
          <ac:spMkLst>
            <pc:docMk/>
            <pc:sldMk cId="2661284913" sldId="271"/>
            <ac:spMk id="7" creationId="{16428E23-1925-D537-7F18-D28CD0AB4144}"/>
          </ac:spMkLst>
        </pc:spChg>
        <pc:spChg chg="add mod">
          <ac:chgData name="Eduardo Goncalves Costa Amaral" userId="9a75aade-902b-45f6-9451-20fca73e995d" providerId="ADAL" clId="{D963D73F-FB45-498F-AC49-F8686D67F745}" dt="2023-10-30T22:37:16.358" v="138" actId="20577"/>
          <ac:spMkLst>
            <pc:docMk/>
            <pc:sldMk cId="2661284913" sldId="271"/>
            <ac:spMk id="11" creationId="{9256B387-A408-97D1-90EE-AF9AD969D0FA}"/>
          </ac:spMkLst>
        </pc:spChg>
        <pc:graphicFrameChg chg="del">
          <ac:chgData name="Eduardo Goncalves Costa Amaral" userId="9a75aade-902b-45f6-9451-20fca73e995d" providerId="ADAL" clId="{D963D73F-FB45-498F-AC49-F8686D67F745}" dt="2023-10-30T22:35:04.464" v="48" actId="478"/>
          <ac:graphicFrameMkLst>
            <pc:docMk/>
            <pc:sldMk cId="2661284913" sldId="271"/>
            <ac:graphicFrameMk id="3" creationId="{474B5589-A5CA-4315-A50A-ED08FD872F49}"/>
          </ac:graphicFrameMkLst>
        </pc:graphicFrameChg>
        <pc:graphicFrameChg chg="add mod">
          <ac:chgData name="Eduardo Goncalves Costa Amaral" userId="9a75aade-902b-45f6-9451-20fca73e995d" providerId="ADAL" clId="{D963D73F-FB45-498F-AC49-F8686D67F745}" dt="2023-10-30T22:39:42.456" v="150"/>
          <ac:graphicFrameMkLst>
            <pc:docMk/>
            <pc:sldMk cId="2661284913" sldId="271"/>
            <ac:graphicFrameMk id="4" creationId="{474B5589-A5CA-4315-A50A-ED08FD872F49}"/>
          </ac:graphicFrameMkLst>
        </pc:graphicFrameChg>
        <pc:cxnChg chg="mod">
          <ac:chgData name="Eduardo Goncalves Costa Amaral" userId="9a75aade-902b-45f6-9451-20fca73e995d" providerId="ADAL" clId="{D963D73F-FB45-498F-AC49-F8686D67F745}" dt="2023-10-30T22:35:10.936" v="49" actId="14100"/>
          <ac:cxnSpMkLst>
            <pc:docMk/>
            <pc:sldMk cId="2661284913" sldId="271"/>
            <ac:cxnSpMk id="5" creationId="{8B0BF123-D7A0-9B98-5B19-5286B0500F7B}"/>
          </ac:cxnSpMkLst>
        </pc:cxnChg>
        <pc:cxnChg chg="add mod">
          <ac:chgData name="Eduardo Goncalves Costa Amaral" userId="9a75aade-902b-45f6-9451-20fca73e995d" providerId="ADAL" clId="{D963D73F-FB45-498F-AC49-F8686D67F745}" dt="2023-10-30T22:37:06.626" v="132" actId="14100"/>
          <ac:cxnSpMkLst>
            <pc:docMk/>
            <pc:sldMk cId="2661284913" sldId="271"/>
            <ac:cxnSpMk id="12" creationId="{EDF371A1-1FDF-3272-74D2-A9C4527A8422}"/>
          </ac:cxnSpMkLst>
        </pc:cxnChg>
      </pc:sldChg>
      <pc:sldChg chg="modSp mod">
        <pc:chgData name="Eduardo Goncalves Costa Amaral" userId="9a75aade-902b-45f6-9451-20fca73e995d" providerId="ADAL" clId="{D963D73F-FB45-498F-AC49-F8686D67F745}" dt="2023-10-30T22:57:16.075" v="404" actId="114"/>
        <pc:sldMkLst>
          <pc:docMk/>
          <pc:sldMk cId="2333240603" sldId="296"/>
        </pc:sldMkLst>
        <pc:spChg chg="mod">
          <ac:chgData name="Eduardo Goncalves Costa Amaral" userId="9a75aade-902b-45f6-9451-20fca73e995d" providerId="ADAL" clId="{D963D73F-FB45-498F-AC49-F8686D67F745}" dt="2023-10-30T22:57:16.075" v="404" actId="114"/>
          <ac:spMkLst>
            <pc:docMk/>
            <pc:sldMk cId="2333240603" sldId="296"/>
            <ac:spMk id="3" creationId="{5BB0850D-AD55-E0FC-063A-53D414239023}"/>
          </ac:spMkLst>
        </pc:spChg>
      </pc:sldChg>
    </pc:docChg>
  </pc:docChgLst>
  <pc:docChgLst>
    <pc:chgData name="Eduardo Goncalves Costa Amaral" userId="9a75aade-902b-45f6-9451-20fca73e995d" providerId="ADAL" clId="{06358D2F-BC57-4B74-8350-4C7CF6FC57BC}"/>
    <pc:docChg chg="undo custSel addSld delSld modSld sldOrd">
      <pc:chgData name="Eduardo Goncalves Costa Amaral" userId="9a75aade-902b-45f6-9451-20fca73e995d" providerId="ADAL" clId="{06358D2F-BC57-4B74-8350-4C7CF6FC57BC}" dt="2023-10-30T03:58:44.019" v="3573" actId="20577"/>
      <pc:docMkLst>
        <pc:docMk/>
      </pc:docMkLst>
      <pc:sldChg chg="modSp mod addCm delCm">
        <pc:chgData name="Eduardo Goncalves Costa Amaral" userId="9a75aade-902b-45f6-9451-20fca73e995d" providerId="ADAL" clId="{06358D2F-BC57-4B74-8350-4C7CF6FC57BC}" dt="2023-10-29T18:12:05.211" v="4"/>
        <pc:sldMkLst>
          <pc:docMk/>
          <pc:sldMk cId="2176854858" sldId="256"/>
        </pc:sldMkLst>
        <pc:spChg chg="mod">
          <ac:chgData name="Eduardo Goncalves Costa Amaral" userId="9a75aade-902b-45f6-9451-20fca73e995d" providerId="ADAL" clId="{06358D2F-BC57-4B74-8350-4C7CF6FC57BC}" dt="2023-10-29T18:00:22.321" v="0" actId="20577"/>
          <ac:spMkLst>
            <pc:docMk/>
            <pc:sldMk cId="2176854858" sldId="256"/>
            <ac:spMk id="7" creationId="{4F879BB0-02A2-BF34-43B0-FE9B371BECCC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Eduardo Goncalves Costa Amaral" userId="9a75aade-902b-45f6-9451-20fca73e995d" providerId="ADAL" clId="{06358D2F-BC57-4B74-8350-4C7CF6FC57BC}" dt="2023-10-29T18:12:05.211" v="4"/>
              <pc2:cmMkLst xmlns:pc2="http://schemas.microsoft.com/office/powerpoint/2019/9/main/command">
                <pc:docMk/>
                <pc:sldMk cId="2176854858" sldId="256"/>
                <pc2:cmMk id="{2A770898-30BA-47E8-8FC0-082CC7531D8C}"/>
              </pc2:cmMkLst>
            </pc226:cmChg>
            <pc226:cmChg xmlns:pc226="http://schemas.microsoft.com/office/powerpoint/2022/06/main/command" chg="del">
              <pc226:chgData name="Eduardo Goncalves Costa Amaral" userId="9a75aade-902b-45f6-9451-20fca73e995d" providerId="ADAL" clId="{06358D2F-BC57-4B74-8350-4C7CF6FC57BC}" dt="2023-10-29T18:04:26.194" v="3"/>
              <pc2:cmMkLst xmlns:pc2="http://schemas.microsoft.com/office/powerpoint/2019/9/main/command">
                <pc:docMk/>
                <pc:sldMk cId="2176854858" sldId="256"/>
                <pc2:cmMk id="{D68CF9E8-F4E1-40DF-9786-403743C9EC11}"/>
              </pc2:cmMkLst>
            </pc226:cmChg>
          </p:ext>
        </pc:extLst>
      </pc:sldChg>
      <pc:sldChg chg="ord addCm">
        <pc:chgData name="Eduardo Goncalves Costa Amaral" userId="9a75aade-902b-45f6-9451-20fca73e995d" providerId="ADAL" clId="{06358D2F-BC57-4B74-8350-4C7CF6FC57BC}" dt="2023-10-29T23:45:53.853" v="962"/>
        <pc:sldMkLst>
          <pc:docMk/>
          <pc:sldMk cId="2015561143" sldId="25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Eduardo Goncalves Costa Amaral" userId="9a75aade-902b-45f6-9451-20fca73e995d" providerId="ADAL" clId="{06358D2F-BC57-4B74-8350-4C7CF6FC57BC}" dt="2023-10-29T23:45:53.853" v="962"/>
              <pc2:cmMkLst xmlns:pc2="http://schemas.microsoft.com/office/powerpoint/2019/9/main/command">
                <pc:docMk/>
                <pc:sldMk cId="2015561143" sldId="257"/>
                <pc2:cmMk id="{6BA62D3A-4201-4FDE-8742-EC092422094B}"/>
              </pc2:cmMkLst>
            </pc226:cmChg>
          </p:ext>
        </pc:extLst>
      </pc:sldChg>
      <pc:sldChg chg="mod ord modShow">
        <pc:chgData name="Eduardo Goncalves Costa Amaral" userId="9a75aade-902b-45f6-9451-20fca73e995d" providerId="ADAL" clId="{06358D2F-BC57-4B74-8350-4C7CF6FC57BC}" dt="2023-10-29T23:53:13.237" v="978" actId="729"/>
        <pc:sldMkLst>
          <pc:docMk/>
          <pc:sldMk cId="493416185" sldId="260"/>
        </pc:sldMkLst>
      </pc:sldChg>
      <pc:sldChg chg="addSp delSp modSp mod modCm">
        <pc:chgData name="Eduardo Goncalves Costa Amaral" userId="9a75aade-902b-45f6-9451-20fca73e995d" providerId="ADAL" clId="{06358D2F-BC57-4B74-8350-4C7CF6FC57BC}" dt="2023-10-29T18:27:49.710" v="12"/>
        <pc:sldMkLst>
          <pc:docMk/>
          <pc:sldMk cId="330640659" sldId="261"/>
        </pc:sldMkLst>
        <pc:spChg chg="mod">
          <ac:chgData name="Eduardo Goncalves Costa Amaral" userId="9a75aade-902b-45f6-9451-20fca73e995d" providerId="ADAL" clId="{06358D2F-BC57-4B74-8350-4C7CF6FC57BC}" dt="2023-10-29T18:01:22.346" v="2" actId="20577"/>
          <ac:spMkLst>
            <pc:docMk/>
            <pc:sldMk cId="330640659" sldId="261"/>
            <ac:spMk id="3" creationId="{97ABF13F-5E71-66BB-52BC-58AA4C981C6F}"/>
          </ac:spMkLst>
        </pc:spChg>
        <pc:picChg chg="add del mod">
          <ac:chgData name="Eduardo Goncalves Costa Amaral" userId="9a75aade-902b-45f6-9451-20fca73e995d" providerId="ADAL" clId="{06358D2F-BC57-4B74-8350-4C7CF6FC57BC}" dt="2023-10-29T18:19:53.853" v="11" actId="478"/>
          <ac:picMkLst>
            <pc:docMk/>
            <pc:sldMk cId="330640659" sldId="261"/>
            <ac:picMk id="4" creationId="{40BEAF3D-E800-04FF-E626-B4796928C34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Eduardo Goncalves Costa Amaral" userId="9a75aade-902b-45f6-9451-20fca73e995d" providerId="ADAL" clId="{06358D2F-BC57-4B74-8350-4C7CF6FC57BC}" dt="2023-10-29T18:27:49.710" v="12"/>
              <pc2:cmMkLst xmlns:pc2="http://schemas.microsoft.com/office/powerpoint/2019/9/main/command">
                <pc:docMk/>
                <pc:sldMk cId="330640659" sldId="261"/>
                <pc2:cmMk id="{CAB961E0-390B-4F6B-B906-522C85ED1D45}"/>
              </pc2:cmMkLst>
            </pc226:cmChg>
          </p:ext>
        </pc:extLst>
      </pc:sldChg>
      <pc:sldChg chg="addSp modSp mod addCm">
        <pc:chgData name="Eduardo Goncalves Costa Amaral" userId="9a75aade-902b-45f6-9451-20fca73e995d" providerId="ADAL" clId="{06358D2F-BC57-4B74-8350-4C7CF6FC57BC}" dt="2023-10-29T20:54:56.545" v="646" actId="1035"/>
        <pc:sldMkLst>
          <pc:docMk/>
          <pc:sldMk cId="552655335" sldId="262"/>
        </pc:sldMkLst>
        <pc:spChg chg="add mod">
          <ac:chgData name="Eduardo Goncalves Costa Amaral" userId="9a75aade-902b-45f6-9451-20fca73e995d" providerId="ADAL" clId="{06358D2F-BC57-4B74-8350-4C7CF6FC57BC}" dt="2023-10-29T20:41:48.946" v="421" actId="1037"/>
          <ac:spMkLst>
            <pc:docMk/>
            <pc:sldMk cId="552655335" sldId="262"/>
            <ac:spMk id="4" creationId="{2AF5E310-82CC-0D3A-EE82-038809BAC44A}"/>
          </ac:spMkLst>
        </pc:spChg>
        <pc:spChg chg="add mod">
          <ac:chgData name="Eduardo Goncalves Costa Amaral" userId="9a75aade-902b-45f6-9451-20fca73e995d" providerId="ADAL" clId="{06358D2F-BC57-4B74-8350-4C7CF6FC57BC}" dt="2023-10-29T20:54:37.981" v="620" actId="1076"/>
          <ac:spMkLst>
            <pc:docMk/>
            <pc:sldMk cId="552655335" sldId="262"/>
            <ac:spMk id="5" creationId="{A2902C44-6861-CDBD-32F1-6645A3C702EA}"/>
          </ac:spMkLst>
        </pc:spChg>
        <pc:spChg chg="add mod">
          <ac:chgData name="Eduardo Goncalves Costa Amaral" userId="9a75aade-902b-45f6-9451-20fca73e995d" providerId="ADAL" clId="{06358D2F-BC57-4B74-8350-4C7CF6FC57BC}" dt="2023-10-29T20:54:56.545" v="646" actId="1035"/>
          <ac:spMkLst>
            <pc:docMk/>
            <pc:sldMk cId="552655335" sldId="262"/>
            <ac:spMk id="6" creationId="{70669014-937A-556A-1AAC-EB939C90AA0E}"/>
          </ac:spMkLst>
        </pc:spChg>
        <pc:spChg chg="mod">
          <ac:chgData name="Eduardo Goncalves Costa Amaral" userId="9a75aade-902b-45f6-9451-20fca73e995d" providerId="ADAL" clId="{06358D2F-BC57-4B74-8350-4C7CF6FC57BC}" dt="2023-10-29T20:15:27.561" v="221" actId="20577"/>
          <ac:spMkLst>
            <pc:docMk/>
            <pc:sldMk cId="552655335" sldId="262"/>
            <ac:spMk id="42" creationId="{50F34CB9-5617-E12C-37F2-7861BAD3C01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Eduardo Goncalves Costa Amaral" userId="9a75aade-902b-45f6-9451-20fca73e995d" providerId="ADAL" clId="{06358D2F-BC57-4B74-8350-4C7CF6FC57BC}" dt="2023-10-29T20:49:20.445" v="422"/>
              <pc2:cmMkLst xmlns:pc2="http://schemas.microsoft.com/office/powerpoint/2019/9/main/command">
                <pc:docMk/>
                <pc:sldMk cId="552655335" sldId="262"/>
                <pc2:cmMk id="{27A2A7EF-BBF6-4CDC-B37E-08F8AA7B1BCE}"/>
              </pc2:cmMkLst>
            </pc226:cmChg>
          </p:ext>
        </pc:extLst>
      </pc:sldChg>
      <pc:sldChg chg="mod ord modShow">
        <pc:chgData name="Eduardo Goncalves Costa Amaral" userId="9a75aade-902b-45f6-9451-20fca73e995d" providerId="ADAL" clId="{06358D2F-BC57-4B74-8350-4C7CF6FC57BC}" dt="2023-10-29T23:24:12.388" v="868" actId="729"/>
        <pc:sldMkLst>
          <pc:docMk/>
          <pc:sldMk cId="2337255230" sldId="263"/>
        </pc:sldMkLst>
      </pc:sldChg>
      <pc:sldChg chg="modSp mod addCm modCm">
        <pc:chgData name="Eduardo Goncalves Costa Amaral" userId="9a75aade-902b-45f6-9451-20fca73e995d" providerId="ADAL" clId="{06358D2F-BC57-4B74-8350-4C7CF6FC57BC}" dt="2023-10-29T20:11:20.843" v="220" actId="1036"/>
        <pc:sldMkLst>
          <pc:docMk/>
          <pc:sldMk cId="1463121142" sldId="264"/>
        </pc:sldMkLst>
        <pc:spChg chg="mod">
          <ac:chgData name="Eduardo Goncalves Costa Amaral" userId="9a75aade-902b-45f6-9451-20fca73e995d" providerId="ADAL" clId="{06358D2F-BC57-4B74-8350-4C7CF6FC57BC}" dt="2023-10-29T20:11:15.348" v="209" actId="1035"/>
          <ac:spMkLst>
            <pc:docMk/>
            <pc:sldMk cId="1463121142" sldId="264"/>
            <ac:spMk id="2" creationId="{7FB2E094-D539-6C7A-9DE1-2370296FB23A}"/>
          </ac:spMkLst>
        </pc:spChg>
        <pc:spChg chg="mod">
          <ac:chgData name="Eduardo Goncalves Costa Amaral" userId="9a75aade-902b-45f6-9451-20fca73e995d" providerId="ADAL" clId="{06358D2F-BC57-4B74-8350-4C7CF6FC57BC}" dt="2023-10-29T20:11:20.843" v="220" actId="1036"/>
          <ac:spMkLst>
            <pc:docMk/>
            <pc:sldMk cId="1463121142" sldId="264"/>
            <ac:spMk id="8" creationId="{DD1046BB-BAB6-4BFF-9721-8B0B98EAB29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Eduardo Goncalves Costa Amaral" userId="9a75aade-902b-45f6-9451-20fca73e995d" providerId="ADAL" clId="{06358D2F-BC57-4B74-8350-4C7CF6FC57BC}" dt="2023-10-29T19:00:06.051" v="36"/>
              <pc2:cmMkLst xmlns:pc2="http://schemas.microsoft.com/office/powerpoint/2019/9/main/command">
                <pc:docMk/>
                <pc:sldMk cId="1463121142" sldId="264"/>
                <pc2:cmMk id="{C62DF39C-C709-4FB0-91FD-F39BC230B739}"/>
              </pc2:cmMkLst>
            </pc226:cmChg>
          </p:ext>
        </pc:extLst>
      </pc:sldChg>
      <pc:sldChg chg="modSp mod modCm">
        <pc:chgData name="Eduardo Goncalves Costa Amaral" userId="9a75aade-902b-45f6-9451-20fca73e995d" providerId="ADAL" clId="{06358D2F-BC57-4B74-8350-4C7CF6FC57BC}" dt="2023-10-29T20:59:34.858" v="653"/>
        <pc:sldMkLst>
          <pc:docMk/>
          <pc:sldMk cId="669970640" sldId="265"/>
        </pc:sldMkLst>
        <pc:spChg chg="mod">
          <ac:chgData name="Eduardo Goncalves Costa Amaral" userId="9a75aade-902b-45f6-9451-20fca73e995d" providerId="ADAL" clId="{06358D2F-BC57-4B74-8350-4C7CF6FC57BC}" dt="2023-10-29T20:10:52.806" v="195" actId="1035"/>
          <ac:spMkLst>
            <pc:docMk/>
            <pc:sldMk cId="669970640" sldId="265"/>
            <ac:spMk id="2" creationId="{7FB2E094-D539-6C7A-9DE1-2370296FB23A}"/>
          </ac:spMkLst>
        </pc:spChg>
        <pc:spChg chg="mod">
          <ac:chgData name="Eduardo Goncalves Costa Amaral" userId="9a75aade-902b-45f6-9451-20fca73e995d" providerId="ADAL" clId="{06358D2F-BC57-4B74-8350-4C7CF6FC57BC}" dt="2023-10-29T20:10:58.049" v="201" actId="1035"/>
          <ac:spMkLst>
            <pc:docMk/>
            <pc:sldMk cId="669970640" sldId="265"/>
            <ac:spMk id="8" creationId="{DD1046BB-BAB6-4BFF-9721-8B0B98EAB29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Eduardo Goncalves Costa Amaral" userId="9a75aade-902b-45f6-9451-20fca73e995d" providerId="ADAL" clId="{06358D2F-BC57-4B74-8350-4C7CF6FC57BC}" dt="2023-10-29T20:59:34.858" v="653"/>
              <pc2:cmMkLst xmlns:pc2="http://schemas.microsoft.com/office/powerpoint/2019/9/main/command">
                <pc:docMk/>
                <pc:sldMk cId="669970640" sldId="265"/>
                <pc2:cmMk id="{A14E4303-2052-4277-9B35-69D7C0044820}"/>
              </pc2:cmMkLst>
            </pc226:cmChg>
          </p:ext>
        </pc:extLst>
      </pc:sldChg>
      <pc:sldChg chg="addSp delSp modSp mod ord addCm modCm">
        <pc:chgData name="Eduardo Goncalves Costa Amaral" userId="9a75aade-902b-45f6-9451-20fca73e995d" providerId="ADAL" clId="{06358D2F-BC57-4B74-8350-4C7CF6FC57BC}" dt="2023-10-29T23:30:31.941" v="959"/>
        <pc:sldMkLst>
          <pc:docMk/>
          <pc:sldMk cId="332827005" sldId="266"/>
        </pc:sldMkLst>
        <pc:spChg chg="mod">
          <ac:chgData name="Eduardo Goncalves Costa Amaral" userId="9a75aade-902b-45f6-9451-20fca73e995d" providerId="ADAL" clId="{06358D2F-BC57-4B74-8350-4C7CF6FC57BC}" dt="2023-10-29T23:29:05.912" v="958" actId="1036"/>
          <ac:spMkLst>
            <pc:docMk/>
            <pc:sldMk cId="332827005" sldId="266"/>
            <ac:spMk id="2" creationId="{7FB2E094-D539-6C7A-9DE1-2370296FB23A}"/>
          </ac:spMkLst>
        </pc:spChg>
        <pc:spChg chg="mod">
          <ac:chgData name="Eduardo Goncalves Costa Amaral" userId="9a75aade-902b-45f6-9451-20fca73e995d" providerId="ADAL" clId="{06358D2F-BC57-4B74-8350-4C7CF6FC57BC}" dt="2023-10-29T22:50:46.811" v="860" actId="20577"/>
          <ac:spMkLst>
            <pc:docMk/>
            <pc:sldMk cId="332827005" sldId="266"/>
            <ac:spMk id="5" creationId="{85DB310D-B62B-ED2F-0EDB-CA47C18AFBA7}"/>
          </ac:spMkLst>
        </pc:spChg>
        <pc:spChg chg="add del mod">
          <ac:chgData name="Eduardo Goncalves Costa Amaral" userId="9a75aade-902b-45f6-9451-20fca73e995d" providerId="ADAL" clId="{06358D2F-BC57-4B74-8350-4C7CF6FC57BC}" dt="2023-10-29T22:50:37.389" v="833" actId="478"/>
          <ac:spMkLst>
            <pc:docMk/>
            <pc:sldMk cId="332827005" sldId="266"/>
            <ac:spMk id="6" creationId="{FA46FBFB-B913-2B36-B212-4E3020E52ECE}"/>
          </ac:spMkLst>
        </pc:spChg>
        <pc:graphicFrameChg chg="mod">
          <ac:chgData name="Eduardo Goncalves Costa Amaral" userId="9a75aade-902b-45f6-9451-20fca73e995d" providerId="ADAL" clId="{06358D2F-BC57-4B74-8350-4C7CF6FC57BC}" dt="2023-10-29T23:25:23.679" v="870" actId="1582"/>
          <ac:graphicFrameMkLst>
            <pc:docMk/>
            <pc:sldMk cId="332827005" sldId="266"/>
            <ac:graphicFrameMk id="3" creationId="{C2D4F222-C6A4-713D-F5CF-991DBC56F25B}"/>
          </ac:graphicFrameMkLst>
        </pc:graphicFrameChg>
        <pc:graphicFrameChg chg="del">
          <ac:chgData name="Eduardo Goncalves Costa Amaral" userId="9a75aade-902b-45f6-9451-20fca73e995d" providerId="ADAL" clId="{06358D2F-BC57-4B74-8350-4C7CF6FC57BC}" dt="2023-10-29T23:22:29.568" v="862" actId="478"/>
          <ac:graphicFrameMkLst>
            <pc:docMk/>
            <pc:sldMk cId="332827005" sldId="266"/>
            <ac:graphicFrameMk id="4" creationId="{39C873E6-959D-4C9F-80EC-54DB0E563DF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Eduardo Goncalves Costa Amaral" userId="9a75aade-902b-45f6-9451-20fca73e995d" providerId="ADAL" clId="{06358D2F-BC57-4B74-8350-4C7CF6FC57BC}" dt="2023-10-29T23:30:31.941" v="959"/>
              <pc2:cmMkLst xmlns:pc2="http://schemas.microsoft.com/office/powerpoint/2019/9/main/command">
                <pc:docMk/>
                <pc:sldMk cId="332827005" sldId="266"/>
                <pc2:cmMk id="{25A50A07-EAB8-4873-8635-1D5C88D41E56}"/>
              </pc2:cmMkLst>
            </pc226:cmChg>
          </p:ext>
        </pc:extLst>
      </pc:sldChg>
      <pc:sldChg chg="addSp delSp modSp mod ord addCm">
        <pc:chgData name="Eduardo Goncalves Costa Amaral" userId="9a75aade-902b-45f6-9451-20fca73e995d" providerId="ADAL" clId="{06358D2F-BC57-4B74-8350-4C7CF6FC57BC}" dt="2023-10-30T00:33:11.561" v="1325"/>
        <pc:sldMkLst>
          <pc:docMk/>
          <pc:sldMk cId="3865763583" sldId="267"/>
        </pc:sldMkLst>
        <pc:spChg chg="add del">
          <ac:chgData name="Eduardo Goncalves Costa Amaral" userId="9a75aade-902b-45f6-9451-20fca73e995d" providerId="ADAL" clId="{06358D2F-BC57-4B74-8350-4C7CF6FC57BC}" dt="2023-10-30T00:01:06.957" v="1052" actId="22"/>
          <ac:spMkLst>
            <pc:docMk/>
            <pc:sldMk cId="3865763583" sldId="267"/>
            <ac:spMk id="4" creationId="{A75C896D-9672-158A-466B-2CC559301225}"/>
          </ac:spMkLst>
        </pc:spChg>
        <pc:spChg chg="add mod">
          <ac:chgData name="Eduardo Goncalves Costa Amaral" userId="9a75aade-902b-45f6-9451-20fca73e995d" providerId="ADAL" clId="{06358D2F-BC57-4B74-8350-4C7CF6FC57BC}" dt="2023-10-30T00:05:15.671" v="1323" actId="1035"/>
          <ac:spMkLst>
            <pc:docMk/>
            <pc:sldMk cId="3865763583" sldId="267"/>
            <ac:spMk id="7" creationId="{1E282918-FB75-2EB3-715F-CDEA05B4C133}"/>
          </ac:spMkLst>
        </pc:spChg>
        <pc:spChg chg="add mod">
          <ac:chgData name="Eduardo Goncalves Costa Amaral" userId="9a75aade-902b-45f6-9451-20fca73e995d" providerId="ADAL" clId="{06358D2F-BC57-4B74-8350-4C7CF6FC57BC}" dt="2023-10-30T00:05:06.373" v="1306" actId="14100"/>
          <ac:spMkLst>
            <pc:docMk/>
            <pc:sldMk cId="3865763583" sldId="267"/>
            <ac:spMk id="10" creationId="{D2BB3914-4509-C994-8E1A-81E7704D6770}"/>
          </ac:spMkLst>
        </pc:spChg>
        <pc:graphicFrameChg chg="mod">
          <ac:chgData name="Eduardo Goncalves Costa Amaral" userId="9a75aade-902b-45f6-9451-20fca73e995d" providerId="ADAL" clId="{06358D2F-BC57-4B74-8350-4C7CF6FC57BC}" dt="2023-10-30T00:02:08.214" v="1059" actId="1076"/>
          <ac:graphicFrameMkLst>
            <pc:docMk/>
            <pc:sldMk cId="3865763583" sldId="267"/>
            <ac:graphicFrameMk id="8" creationId="{9CC8EEE4-DFB6-24B5-5054-40F09ABD98D0}"/>
          </ac:graphicFrameMkLst>
        </pc:graphicFrameChg>
        <pc:picChg chg="add mod">
          <ac:chgData name="Eduardo Goncalves Costa Amaral" userId="9a75aade-902b-45f6-9451-20fca73e995d" providerId="ADAL" clId="{06358D2F-BC57-4B74-8350-4C7CF6FC57BC}" dt="2023-10-30T00:05:11.087" v="1313" actId="1036"/>
          <ac:picMkLst>
            <pc:docMk/>
            <pc:sldMk cId="3865763583" sldId="267"/>
            <ac:picMk id="6" creationId="{B4D73FC1-D052-E8F6-7524-DB0B35E56AF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Eduardo Goncalves Costa Amaral" userId="9a75aade-902b-45f6-9451-20fca73e995d" providerId="ADAL" clId="{06358D2F-BC57-4B74-8350-4C7CF6FC57BC}" dt="2023-10-30T00:33:11.561" v="1325"/>
              <pc2:cmMkLst xmlns:pc2="http://schemas.microsoft.com/office/powerpoint/2019/9/main/command">
                <pc:docMk/>
                <pc:sldMk cId="3865763583" sldId="267"/>
                <pc2:cmMk id="{CB827B02-0754-45F4-8978-B969292AC928}"/>
              </pc2:cmMkLst>
            </pc226:cmChg>
          </p:ext>
        </pc:extLst>
      </pc:sldChg>
      <pc:sldChg chg="modSp mod ord addCm">
        <pc:chgData name="Eduardo Goncalves Costa Amaral" userId="9a75aade-902b-45f6-9451-20fca73e995d" providerId="ADAL" clId="{06358D2F-BC57-4B74-8350-4C7CF6FC57BC}" dt="2023-10-30T00:07:46.914" v="1324"/>
        <pc:sldMkLst>
          <pc:docMk/>
          <pc:sldMk cId="1581567168" sldId="268"/>
        </pc:sldMkLst>
        <pc:spChg chg="mod">
          <ac:chgData name="Eduardo Goncalves Costa Amaral" userId="9a75aade-902b-45f6-9451-20fca73e995d" providerId="ADAL" clId="{06358D2F-BC57-4B74-8350-4C7CF6FC57BC}" dt="2023-10-29T23:46:16.921" v="973" actId="20577"/>
          <ac:spMkLst>
            <pc:docMk/>
            <pc:sldMk cId="1581567168" sldId="268"/>
            <ac:spMk id="2" creationId="{7FB2E094-D539-6C7A-9DE1-2370296FB23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Eduardo Goncalves Costa Amaral" userId="9a75aade-902b-45f6-9451-20fca73e995d" providerId="ADAL" clId="{06358D2F-BC57-4B74-8350-4C7CF6FC57BC}" dt="2023-10-30T00:07:46.914" v="1324"/>
              <pc2:cmMkLst xmlns:pc2="http://schemas.microsoft.com/office/powerpoint/2019/9/main/command">
                <pc:docMk/>
                <pc:sldMk cId="1581567168" sldId="268"/>
                <pc2:cmMk id="{DECC6FDD-C03B-4D06-A739-DD49B298630F}"/>
              </pc2:cmMkLst>
            </pc226:cmChg>
          </p:ext>
        </pc:extLst>
      </pc:sldChg>
      <pc:sldChg chg="modSp mod addCm modCm">
        <pc:chgData name="Eduardo Goncalves Costa Amaral" userId="9a75aade-902b-45f6-9451-20fca73e995d" providerId="ADAL" clId="{06358D2F-BC57-4B74-8350-4C7CF6FC57BC}" dt="2023-10-30T01:43:11.589" v="1351"/>
        <pc:sldMkLst>
          <pc:docMk/>
          <pc:sldMk cId="3368102900" sldId="269"/>
        </pc:sldMkLst>
        <pc:spChg chg="mod">
          <ac:chgData name="Eduardo Goncalves Costa Amaral" userId="9a75aade-902b-45f6-9451-20fca73e995d" providerId="ADAL" clId="{06358D2F-BC57-4B74-8350-4C7CF6FC57BC}" dt="2023-10-30T01:37:52.124" v="1349" actId="20577"/>
          <ac:spMkLst>
            <pc:docMk/>
            <pc:sldMk cId="3368102900" sldId="269"/>
            <ac:spMk id="2" creationId="{7FB2E094-D539-6C7A-9DE1-2370296FB23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Eduardo Goncalves Costa Amaral" userId="9a75aade-902b-45f6-9451-20fca73e995d" providerId="ADAL" clId="{06358D2F-BC57-4B74-8350-4C7CF6FC57BC}" dt="2023-10-30T01:43:11.589" v="1351"/>
              <pc2:cmMkLst xmlns:pc2="http://schemas.microsoft.com/office/powerpoint/2019/9/main/command">
                <pc:docMk/>
                <pc:sldMk cId="3368102900" sldId="269"/>
                <pc2:cmMk id="{010D01D9-BC81-415A-864D-06B8620D4FF8}"/>
              </pc2:cmMkLst>
            </pc226:cmChg>
          </p:ext>
        </pc:extLst>
      </pc:sldChg>
      <pc:sldChg chg="addCm">
        <pc:chgData name="Eduardo Goncalves Costa Amaral" userId="9a75aade-902b-45f6-9451-20fca73e995d" providerId="ADAL" clId="{06358D2F-BC57-4B74-8350-4C7CF6FC57BC}" dt="2023-10-30T01:58:13.936" v="1354"/>
        <pc:sldMkLst>
          <pc:docMk/>
          <pc:sldMk cId="3235029392" sldId="27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Eduardo Goncalves Costa Amaral" userId="9a75aade-902b-45f6-9451-20fca73e995d" providerId="ADAL" clId="{06358D2F-BC57-4B74-8350-4C7CF6FC57BC}" dt="2023-10-30T01:58:13.936" v="1354"/>
              <pc2:cmMkLst xmlns:pc2="http://schemas.microsoft.com/office/powerpoint/2019/9/main/command">
                <pc:docMk/>
                <pc:sldMk cId="3235029392" sldId="270"/>
                <pc2:cmMk id="{92B710A4-8D1A-4D22-B464-D2E8CE6FC08A}"/>
              </pc2:cmMkLst>
            </pc226:cmChg>
          </p:ext>
        </pc:extLst>
      </pc:sldChg>
      <pc:sldChg chg="addCm">
        <pc:chgData name="Eduardo Goncalves Costa Amaral" userId="9a75aade-902b-45f6-9451-20fca73e995d" providerId="ADAL" clId="{06358D2F-BC57-4B74-8350-4C7CF6FC57BC}" dt="2023-10-30T01:50:33.945" v="1352"/>
        <pc:sldMkLst>
          <pc:docMk/>
          <pc:sldMk cId="2661284913" sldId="27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Eduardo Goncalves Costa Amaral" userId="9a75aade-902b-45f6-9451-20fca73e995d" providerId="ADAL" clId="{06358D2F-BC57-4B74-8350-4C7CF6FC57BC}" dt="2023-10-30T01:50:33.945" v="1352"/>
              <pc2:cmMkLst xmlns:pc2="http://schemas.microsoft.com/office/powerpoint/2019/9/main/command">
                <pc:docMk/>
                <pc:sldMk cId="2661284913" sldId="271"/>
                <pc2:cmMk id="{ACE714CA-899F-458D-87E1-2DAAAC93831C}"/>
              </pc2:cmMkLst>
            </pc226:cmChg>
          </p:ext>
        </pc:extLst>
      </pc:sldChg>
      <pc:sldChg chg="delSp modSp mod addCm modCm">
        <pc:chgData name="Eduardo Goncalves Costa Amaral" userId="9a75aade-902b-45f6-9451-20fca73e995d" providerId="ADAL" clId="{06358D2F-BC57-4B74-8350-4C7CF6FC57BC}" dt="2023-10-30T03:45:10.756" v="3089" actId="20577"/>
        <pc:sldMkLst>
          <pc:docMk/>
          <pc:sldMk cId="1088528086" sldId="272"/>
        </pc:sldMkLst>
        <pc:spChg chg="mod">
          <ac:chgData name="Eduardo Goncalves Costa Amaral" userId="9a75aade-902b-45f6-9451-20fca73e995d" providerId="ADAL" clId="{06358D2F-BC57-4B74-8350-4C7CF6FC57BC}" dt="2023-10-30T03:07:19.213" v="1575" actId="1036"/>
          <ac:spMkLst>
            <pc:docMk/>
            <pc:sldMk cId="1088528086" sldId="272"/>
            <ac:spMk id="2" creationId="{7FB2E094-D539-6C7A-9DE1-2370296FB23A}"/>
          </ac:spMkLst>
        </pc:spChg>
        <pc:spChg chg="del mod">
          <ac:chgData name="Eduardo Goncalves Costa Amaral" userId="9a75aade-902b-45f6-9451-20fca73e995d" providerId="ADAL" clId="{06358D2F-BC57-4B74-8350-4C7CF6FC57BC}" dt="2023-10-30T03:12:39.414" v="1819" actId="478"/>
          <ac:spMkLst>
            <pc:docMk/>
            <pc:sldMk cId="1088528086" sldId="272"/>
            <ac:spMk id="3" creationId="{0A27D190-F1DD-66DC-0638-294B4C47491F}"/>
          </ac:spMkLst>
        </pc:spChg>
        <pc:spChg chg="del mod">
          <ac:chgData name="Eduardo Goncalves Costa Amaral" userId="9a75aade-902b-45f6-9451-20fca73e995d" providerId="ADAL" clId="{06358D2F-BC57-4B74-8350-4C7CF6FC57BC}" dt="2023-10-30T03:12:41.317" v="1820" actId="478"/>
          <ac:spMkLst>
            <pc:docMk/>
            <pc:sldMk cId="1088528086" sldId="272"/>
            <ac:spMk id="4" creationId="{5A826F32-B8D6-32FB-092F-E038C21C6ADD}"/>
          </ac:spMkLst>
        </pc:spChg>
        <pc:spChg chg="mod">
          <ac:chgData name="Eduardo Goncalves Costa Amaral" userId="9a75aade-902b-45f6-9451-20fca73e995d" providerId="ADAL" clId="{06358D2F-BC57-4B74-8350-4C7CF6FC57BC}" dt="2023-10-30T03:45:10.756" v="3089" actId="20577"/>
          <ac:spMkLst>
            <pc:docMk/>
            <pc:sldMk cId="1088528086" sldId="272"/>
            <ac:spMk id="11" creationId="{A553E17D-8AC5-74C3-53EF-29947952AF68}"/>
          </ac:spMkLst>
        </pc:spChg>
        <pc:spChg chg="mod">
          <ac:chgData name="Eduardo Goncalves Costa Amaral" userId="9a75aade-902b-45f6-9451-20fca73e995d" providerId="ADAL" clId="{06358D2F-BC57-4B74-8350-4C7CF6FC57BC}" dt="2023-10-30T03:45:03.542" v="3087" actId="1035"/>
          <ac:spMkLst>
            <pc:docMk/>
            <pc:sldMk cId="1088528086" sldId="272"/>
            <ac:spMk id="13" creationId="{0A083B23-5A48-6827-9FCF-46BCB17B1383}"/>
          </ac:spMkLst>
        </pc:spChg>
        <pc:spChg chg="mod">
          <ac:chgData name="Eduardo Goncalves Costa Amaral" userId="9a75aade-902b-45f6-9451-20fca73e995d" providerId="ADAL" clId="{06358D2F-BC57-4B74-8350-4C7CF6FC57BC}" dt="2023-10-30T03:45:03.542" v="3087" actId="1035"/>
          <ac:spMkLst>
            <pc:docMk/>
            <pc:sldMk cId="1088528086" sldId="272"/>
            <ac:spMk id="14" creationId="{A5297107-27E0-5AEE-5F4A-8E61504A126C}"/>
          </ac:spMkLst>
        </pc:spChg>
        <pc:spChg chg="mod">
          <ac:chgData name="Eduardo Goncalves Costa Amaral" userId="9a75aade-902b-45f6-9451-20fca73e995d" providerId="ADAL" clId="{06358D2F-BC57-4B74-8350-4C7CF6FC57BC}" dt="2023-10-30T03:45:03.542" v="3087" actId="1035"/>
          <ac:spMkLst>
            <pc:docMk/>
            <pc:sldMk cId="1088528086" sldId="272"/>
            <ac:spMk id="15" creationId="{2D0FD7E1-8748-FC1C-18B6-B2A86B2672E8}"/>
          </ac:spMkLst>
        </pc:spChg>
        <pc:spChg chg="mod">
          <ac:chgData name="Eduardo Goncalves Costa Amaral" userId="9a75aade-902b-45f6-9451-20fca73e995d" providerId="ADAL" clId="{06358D2F-BC57-4B74-8350-4C7CF6FC57BC}" dt="2023-10-30T03:45:03.542" v="3087" actId="1035"/>
          <ac:spMkLst>
            <pc:docMk/>
            <pc:sldMk cId="1088528086" sldId="272"/>
            <ac:spMk id="16" creationId="{153379BD-83D7-4031-D459-D9E58B23870B}"/>
          </ac:spMkLst>
        </pc:spChg>
        <pc:spChg chg="mod">
          <ac:chgData name="Eduardo Goncalves Costa Amaral" userId="9a75aade-902b-45f6-9451-20fca73e995d" providerId="ADAL" clId="{06358D2F-BC57-4B74-8350-4C7CF6FC57BC}" dt="2023-10-30T03:45:03.542" v="3087" actId="1035"/>
          <ac:spMkLst>
            <pc:docMk/>
            <pc:sldMk cId="1088528086" sldId="272"/>
            <ac:spMk id="17" creationId="{B45FCD93-D0BC-E53E-27EF-0654BD4CC320}"/>
          </ac:spMkLst>
        </pc:spChg>
        <pc:spChg chg="mod">
          <ac:chgData name="Eduardo Goncalves Costa Amaral" userId="9a75aade-902b-45f6-9451-20fca73e995d" providerId="ADAL" clId="{06358D2F-BC57-4B74-8350-4C7CF6FC57BC}" dt="2023-10-30T03:45:03.542" v="3087" actId="1035"/>
          <ac:spMkLst>
            <pc:docMk/>
            <pc:sldMk cId="1088528086" sldId="272"/>
            <ac:spMk id="18" creationId="{63A521BF-7D33-24A0-4BCD-87AF318D558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Eduardo Goncalves Costa Amaral" userId="9a75aade-902b-45f6-9451-20fca73e995d" providerId="ADAL" clId="{06358D2F-BC57-4B74-8350-4C7CF6FC57BC}" dt="2023-10-30T03:44:29.069" v="2973"/>
              <pc2:cmMkLst xmlns:pc2="http://schemas.microsoft.com/office/powerpoint/2019/9/main/command">
                <pc:docMk/>
                <pc:sldMk cId="1088528086" sldId="272"/>
                <pc2:cmMk id="{1F5755A7-65A0-4648-8420-72AC6F91EC93}"/>
              </pc2:cmMkLst>
            </pc226:cmChg>
          </p:ext>
        </pc:extLst>
      </pc:sldChg>
      <pc:sldChg chg="mod ord modShow">
        <pc:chgData name="Eduardo Goncalves Costa Amaral" userId="9a75aade-902b-45f6-9451-20fca73e995d" providerId="ADAL" clId="{06358D2F-BC57-4B74-8350-4C7CF6FC57BC}" dt="2023-10-30T03:29:56.643" v="2800" actId="729"/>
        <pc:sldMkLst>
          <pc:docMk/>
          <pc:sldMk cId="4219933256" sldId="273"/>
        </pc:sldMkLst>
      </pc:sldChg>
      <pc:sldChg chg="del">
        <pc:chgData name="Eduardo Goncalves Costa Amaral" userId="9a75aade-902b-45f6-9451-20fca73e995d" providerId="ADAL" clId="{06358D2F-BC57-4B74-8350-4C7CF6FC57BC}" dt="2023-10-30T02:00:06.066" v="1355" actId="47"/>
        <pc:sldMkLst>
          <pc:docMk/>
          <pc:sldMk cId="1308451135" sldId="276"/>
        </pc:sldMkLst>
      </pc:sldChg>
      <pc:sldChg chg="modSp mod addCm modCm">
        <pc:chgData name="Eduardo Goncalves Costa Amaral" userId="9a75aade-902b-45f6-9451-20fca73e995d" providerId="ADAL" clId="{06358D2F-BC57-4B74-8350-4C7CF6FC57BC}" dt="2023-10-30T03:54:12.272" v="3459"/>
        <pc:sldMkLst>
          <pc:docMk/>
          <pc:sldMk cId="2788394582" sldId="277"/>
        </pc:sldMkLst>
        <pc:spChg chg="mod">
          <ac:chgData name="Eduardo Goncalves Costa Amaral" userId="9a75aade-902b-45f6-9451-20fca73e995d" providerId="ADAL" clId="{06358D2F-BC57-4B74-8350-4C7CF6FC57BC}" dt="2023-10-30T03:06:13.636" v="1507" actId="20577"/>
          <ac:spMkLst>
            <pc:docMk/>
            <pc:sldMk cId="2788394582" sldId="277"/>
            <ac:spMk id="2" creationId="{7FB2E094-D539-6C7A-9DE1-2370296FB23A}"/>
          </ac:spMkLst>
        </pc:spChg>
        <pc:spChg chg="mod">
          <ac:chgData name="Eduardo Goncalves Costa Amaral" userId="9a75aade-902b-45f6-9451-20fca73e995d" providerId="ADAL" clId="{06358D2F-BC57-4B74-8350-4C7CF6FC57BC}" dt="2023-10-30T03:36:20.654" v="2970" actId="20577"/>
          <ac:spMkLst>
            <pc:docMk/>
            <pc:sldMk cId="2788394582" sldId="277"/>
            <ac:spMk id="7" creationId="{1E78A251-27B0-CFBE-3B07-61B38E269A1E}"/>
          </ac:spMkLst>
        </pc:spChg>
        <pc:picChg chg="mod">
          <ac:chgData name="Eduardo Goncalves Costa Amaral" userId="9a75aade-902b-45f6-9451-20fca73e995d" providerId="ADAL" clId="{06358D2F-BC57-4B74-8350-4C7CF6FC57BC}" dt="2023-10-30T02:02:09.486" v="1494" actId="14100"/>
          <ac:picMkLst>
            <pc:docMk/>
            <pc:sldMk cId="2788394582" sldId="277"/>
            <ac:picMk id="6" creationId="{BE081E1A-A3E8-F6D4-88BB-FBEACB91A04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Eduardo Goncalves Costa Amaral" userId="9a75aade-902b-45f6-9451-20fca73e995d" providerId="ADAL" clId="{06358D2F-BC57-4B74-8350-4C7CF6FC57BC}" dt="2023-10-30T03:54:12.272" v="3459"/>
              <pc2:cmMkLst xmlns:pc2="http://schemas.microsoft.com/office/powerpoint/2019/9/main/command">
                <pc:docMk/>
                <pc:sldMk cId="2788394582" sldId="277"/>
                <pc2:cmMk id="{AC68BD20-5EE9-4C3B-8065-4C041248C223}"/>
              </pc2:cmMkLst>
            </pc226:cmChg>
          </p:ext>
        </pc:extLst>
      </pc:sldChg>
      <pc:sldChg chg="addSp delSp modSp mod addCm">
        <pc:chgData name="Eduardo Goncalves Costa Amaral" userId="9a75aade-902b-45f6-9451-20fca73e995d" providerId="ADAL" clId="{06358D2F-BC57-4B74-8350-4C7CF6FC57BC}" dt="2023-10-30T01:30:50.390" v="1337" actId="1036"/>
        <pc:sldMkLst>
          <pc:docMk/>
          <pc:sldMk cId="168211224" sldId="278"/>
        </pc:sldMkLst>
        <pc:spChg chg="add del mod">
          <ac:chgData name="Eduardo Goncalves Costa Amaral" userId="9a75aade-902b-45f6-9451-20fca73e995d" providerId="ADAL" clId="{06358D2F-BC57-4B74-8350-4C7CF6FC57BC}" dt="2023-10-29T20:52:36.342" v="574"/>
          <ac:spMkLst>
            <pc:docMk/>
            <pc:sldMk cId="168211224" sldId="278"/>
            <ac:spMk id="3" creationId="{7A96F99A-3E03-71CD-A731-ED9269D93335}"/>
          </ac:spMkLst>
        </pc:spChg>
        <pc:spChg chg="add mod">
          <ac:chgData name="Eduardo Goncalves Costa Amaral" userId="9a75aade-902b-45f6-9451-20fca73e995d" providerId="ADAL" clId="{06358D2F-BC57-4B74-8350-4C7CF6FC57BC}" dt="2023-10-29T22:38:01.548" v="774" actId="1076"/>
          <ac:spMkLst>
            <pc:docMk/>
            <pc:sldMk cId="168211224" sldId="278"/>
            <ac:spMk id="8" creationId="{D66CB446-6BEA-D60A-8C77-94F553D37C25}"/>
          </ac:spMkLst>
        </pc:spChg>
        <pc:spChg chg="add mod">
          <ac:chgData name="Eduardo Goncalves Costa Amaral" userId="9a75aade-902b-45f6-9451-20fca73e995d" providerId="ADAL" clId="{06358D2F-BC57-4B74-8350-4C7CF6FC57BC}" dt="2023-10-29T22:38:42.847" v="794" actId="20577"/>
          <ac:spMkLst>
            <pc:docMk/>
            <pc:sldMk cId="168211224" sldId="278"/>
            <ac:spMk id="9" creationId="{CCCF6FCD-484E-2F50-2214-F5B5C9D07C59}"/>
          </ac:spMkLst>
        </pc:spChg>
        <pc:spChg chg="mod">
          <ac:chgData name="Eduardo Goncalves Costa Amaral" userId="9a75aade-902b-45f6-9451-20fca73e995d" providerId="ADAL" clId="{06358D2F-BC57-4B74-8350-4C7CF6FC57BC}" dt="2023-10-29T22:33:45.288" v="762" actId="14100"/>
          <ac:spMkLst>
            <pc:docMk/>
            <pc:sldMk cId="168211224" sldId="278"/>
            <ac:spMk id="14" creationId="{64275392-EED6-A5CB-2DD7-47FDB018D6F1}"/>
          </ac:spMkLst>
        </pc:spChg>
        <pc:spChg chg="add mod">
          <ac:chgData name="Eduardo Goncalves Costa Amaral" userId="9a75aade-902b-45f6-9451-20fca73e995d" providerId="ADAL" clId="{06358D2F-BC57-4B74-8350-4C7CF6FC57BC}" dt="2023-10-29T23:26:02.133" v="872"/>
          <ac:spMkLst>
            <pc:docMk/>
            <pc:sldMk cId="168211224" sldId="278"/>
            <ac:spMk id="15" creationId="{2D68621A-A9F4-D067-804C-9AA0B20CC5FB}"/>
          </ac:spMkLst>
        </pc:spChg>
        <pc:spChg chg="mod ord">
          <ac:chgData name="Eduardo Goncalves Costa Amaral" userId="9a75aade-902b-45f6-9451-20fca73e995d" providerId="ADAL" clId="{06358D2F-BC57-4B74-8350-4C7CF6FC57BC}" dt="2023-10-30T01:30:50.390" v="1337" actId="1036"/>
          <ac:spMkLst>
            <pc:docMk/>
            <pc:sldMk cId="168211224" sldId="278"/>
            <ac:spMk id="41" creationId="{7743CF0A-CFEA-C2BF-A0CB-156DCC2059F3}"/>
          </ac:spMkLst>
        </pc:spChg>
        <pc:spChg chg="mod ord">
          <ac:chgData name="Eduardo Goncalves Costa Amaral" userId="9a75aade-902b-45f6-9451-20fca73e995d" providerId="ADAL" clId="{06358D2F-BC57-4B74-8350-4C7CF6FC57BC}" dt="2023-10-30T01:30:46.471" v="1336" actId="167"/>
          <ac:spMkLst>
            <pc:docMk/>
            <pc:sldMk cId="168211224" sldId="278"/>
            <ac:spMk id="50" creationId="{7B611AFF-CAD4-C6A8-459A-40D96E6B8EF6}"/>
          </ac:spMkLst>
        </pc:spChg>
        <pc:spChg chg="mod">
          <ac:chgData name="Eduardo Goncalves Costa Amaral" userId="9a75aade-902b-45f6-9451-20fca73e995d" providerId="ADAL" clId="{06358D2F-BC57-4B74-8350-4C7CF6FC57BC}" dt="2023-10-29T22:33:16.238" v="738" actId="14100"/>
          <ac:spMkLst>
            <pc:docMk/>
            <pc:sldMk cId="168211224" sldId="278"/>
            <ac:spMk id="60" creationId="{D8543FF8-B7F3-310F-B27A-A36FB2027207}"/>
          </ac:spMkLst>
        </pc:spChg>
        <pc:spChg chg="mod">
          <ac:chgData name="Eduardo Goncalves Costa Amaral" userId="9a75aade-902b-45f6-9451-20fca73e995d" providerId="ADAL" clId="{06358D2F-BC57-4B74-8350-4C7CF6FC57BC}" dt="2023-10-29T21:05:54.642" v="723" actId="14100"/>
          <ac:spMkLst>
            <pc:docMk/>
            <pc:sldMk cId="168211224" sldId="278"/>
            <ac:spMk id="96" creationId="{6EB47774-9F77-10C8-9D5C-D307011565A8}"/>
          </ac:spMkLst>
        </pc:spChg>
        <pc:cxnChg chg="mod">
          <ac:chgData name="Eduardo Goncalves Costa Amaral" userId="9a75aade-902b-45f6-9451-20fca73e995d" providerId="ADAL" clId="{06358D2F-BC57-4B74-8350-4C7CF6FC57BC}" dt="2023-10-29T22:33:45.288" v="762" actId="14100"/>
          <ac:cxnSpMkLst>
            <pc:docMk/>
            <pc:sldMk cId="168211224" sldId="278"/>
            <ac:cxnSpMk id="12" creationId="{5DBD31BE-36BD-D171-62B0-EF44CFD3BBC4}"/>
          </ac:cxnSpMkLst>
        </pc:cxnChg>
        <pc:cxnChg chg="mod">
          <ac:chgData name="Eduardo Goncalves Costa Amaral" userId="9a75aade-902b-45f6-9451-20fca73e995d" providerId="ADAL" clId="{06358D2F-BC57-4B74-8350-4C7CF6FC57BC}" dt="2023-10-29T21:05:54.642" v="723" actId="14100"/>
          <ac:cxnSpMkLst>
            <pc:docMk/>
            <pc:sldMk cId="168211224" sldId="278"/>
            <ac:cxnSpMk id="95" creationId="{3ECDF7B0-014F-23B9-B9DC-E888911EB13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Eduardo Goncalves Costa Amaral" userId="9a75aade-902b-45f6-9451-20fca73e995d" providerId="ADAL" clId="{06358D2F-BC57-4B74-8350-4C7CF6FC57BC}" dt="2023-10-29T22:36:55.133" v="763"/>
              <pc2:cmMkLst xmlns:pc2="http://schemas.microsoft.com/office/powerpoint/2019/9/main/command">
                <pc:docMk/>
                <pc:sldMk cId="168211224" sldId="278"/>
                <pc2:cmMk id="{1D9DB3A9-65F3-4320-B339-5C07D79C72C2}"/>
              </pc2:cmMkLst>
            </pc226:cmChg>
          </p:ext>
        </pc:extLst>
      </pc:sldChg>
      <pc:sldChg chg="addSp delSp modSp mod addCm modCm">
        <pc:chgData name="Eduardo Goncalves Costa Amaral" userId="9a75aade-902b-45f6-9451-20fca73e995d" providerId="ADAL" clId="{06358D2F-BC57-4B74-8350-4C7CF6FC57BC}" dt="2023-10-29T23:25:58.132" v="871" actId="1076"/>
        <pc:sldMkLst>
          <pc:docMk/>
          <pc:sldMk cId="1998408882" sldId="279"/>
        </pc:sldMkLst>
        <pc:spChg chg="add del mod">
          <ac:chgData name="Eduardo Goncalves Costa Amaral" userId="9a75aade-902b-45f6-9451-20fca73e995d" providerId="ADAL" clId="{06358D2F-BC57-4B74-8350-4C7CF6FC57BC}" dt="2023-10-29T20:50:53.768" v="473" actId="478"/>
          <ac:spMkLst>
            <pc:docMk/>
            <pc:sldMk cId="1998408882" sldId="279"/>
            <ac:spMk id="5" creationId="{C860E5F8-F93F-72CF-0E75-BD01115CF967}"/>
          </ac:spMkLst>
        </pc:spChg>
        <pc:spChg chg="add mod">
          <ac:chgData name="Eduardo Goncalves Costa Amaral" userId="9a75aade-902b-45f6-9451-20fca73e995d" providerId="ADAL" clId="{06358D2F-BC57-4B74-8350-4C7CF6FC57BC}" dt="2023-10-29T23:25:58.132" v="871" actId="1076"/>
          <ac:spMkLst>
            <pc:docMk/>
            <pc:sldMk cId="1998408882" sldId="279"/>
            <ac:spMk id="6" creationId="{6F4E630D-4F4C-35D3-A566-6BD97426A18D}"/>
          </ac:spMkLst>
        </pc:spChg>
        <pc:spChg chg="add mod">
          <ac:chgData name="Eduardo Goncalves Costa Amaral" userId="9a75aade-902b-45f6-9451-20fca73e995d" providerId="ADAL" clId="{06358D2F-BC57-4B74-8350-4C7CF6FC57BC}" dt="2023-10-29T20:54:15.543" v="611" actId="14100"/>
          <ac:spMkLst>
            <pc:docMk/>
            <pc:sldMk cId="1998408882" sldId="279"/>
            <ac:spMk id="7" creationId="{D75E4DBD-7EEC-C258-616F-87FF51F82663}"/>
          </ac:spMkLst>
        </pc:spChg>
        <pc:spChg chg="add del mod">
          <ac:chgData name="Eduardo Goncalves Costa Amaral" userId="9a75aade-902b-45f6-9451-20fca73e995d" providerId="ADAL" clId="{06358D2F-BC57-4B74-8350-4C7CF6FC57BC}" dt="2023-10-29T20:54:33.334" v="619" actId="478"/>
          <ac:spMkLst>
            <pc:docMk/>
            <pc:sldMk cId="1998408882" sldId="279"/>
            <ac:spMk id="11" creationId="{A78E986D-69B3-956E-C3BA-CE23B60F6F50}"/>
          </ac:spMkLst>
        </pc:spChg>
        <pc:spChg chg="add del mod">
          <ac:chgData name="Eduardo Goncalves Costa Amaral" userId="9a75aade-902b-45f6-9451-20fca73e995d" providerId="ADAL" clId="{06358D2F-BC57-4B74-8350-4C7CF6FC57BC}" dt="2023-10-29T20:55:12.576" v="647" actId="478"/>
          <ac:spMkLst>
            <pc:docMk/>
            <pc:sldMk cId="1998408882" sldId="279"/>
            <ac:spMk id="12" creationId="{A276C38C-EF8B-C62A-C959-90B5BC09223C}"/>
          </ac:spMkLst>
        </pc:spChg>
        <pc:spChg chg="add mod">
          <ac:chgData name="Eduardo Goncalves Costa Amaral" userId="9a75aade-902b-45f6-9451-20fca73e995d" providerId="ADAL" clId="{06358D2F-BC57-4B74-8350-4C7CF6FC57BC}" dt="2023-10-29T20:55:47.821" v="652" actId="20577"/>
          <ac:spMkLst>
            <pc:docMk/>
            <pc:sldMk cId="1998408882" sldId="279"/>
            <ac:spMk id="15" creationId="{1E1E73AC-E7FF-BE2A-8CEF-FE40663658F1}"/>
          </ac:spMkLst>
        </pc:spChg>
        <pc:spChg chg="mod">
          <ac:chgData name="Eduardo Goncalves Costa Amaral" userId="9a75aade-902b-45f6-9451-20fca73e995d" providerId="ADAL" clId="{06358D2F-BC57-4B74-8350-4C7CF6FC57BC}" dt="2023-10-29T20:21:37.249" v="355" actId="1076"/>
          <ac:spMkLst>
            <pc:docMk/>
            <pc:sldMk cId="1998408882" sldId="279"/>
            <ac:spMk id="42" creationId="{50F34CB9-5617-E12C-37F2-7861BAD3C010}"/>
          </ac:spMkLst>
        </pc:spChg>
        <pc:spChg chg="mod">
          <ac:chgData name="Eduardo Goncalves Costa Amaral" userId="9a75aade-902b-45f6-9451-20fca73e995d" providerId="ADAL" clId="{06358D2F-BC57-4B74-8350-4C7CF6FC57BC}" dt="2023-10-29T20:20:18.691" v="352" actId="20577"/>
          <ac:spMkLst>
            <pc:docMk/>
            <pc:sldMk cId="1998408882" sldId="279"/>
            <ac:spMk id="96" creationId="{6EB47774-9F77-10C8-9D5C-D307011565A8}"/>
          </ac:spMkLst>
        </pc:spChg>
        <pc:cxnChg chg="mod">
          <ac:chgData name="Eduardo Goncalves Costa Amaral" userId="9a75aade-902b-45f6-9451-20fca73e995d" providerId="ADAL" clId="{06358D2F-BC57-4B74-8350-4C7CF6FC57BC}" dt="2023-10-29T20:20:18.691" v="352" actId="20577"/>
          <ac:cxnSpMkLst>
            <pc:docMk/>
            <pc:sldMk cId="1998408882" sldId="279"/>
            <ac:cxnSpMk id="95" creationId="{3ECDF7B0-014F-23B9-B9DC-E888911EB13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Eduardo Goncalves Costa Amaral" userId="9a75aade-902b-45f6-9451-20fca73e995d" providerId="ADAL" clId="{06358D2F-BC57-4B74-8350-4C7CF6FC57BC}" dt="2023-10-29T22:21:18.749" v="724"/>
              <pc2:cmMkLst xmlns:pc2="http://schemas.microsoft.com/office/powerpoint/2019/9/main/command">
                <pc:docMk/>
                <pc:sldMk cId="1998408882" sldId="279"/>
                <pc2:cmMk id="{F5CC54B2-D1DE-4287-8184-7FF97C40F76E}"/>
              </pc2:cmMkLst>
            </pc226:cmChg>
          </p:ext>
        </pc:extLst>
      </pc:sldChg>
      <pc:sldChg chg="addSp delSp modSp mod ord">
        <pc:chgData name="Eduardo Goncalves Costa Amaral" userId="9a75aade-902b-45f6-9451-20fca73e995d" providerId="ADAL" clId="{06358D2F-BC57-4B74-8350-4C7CF6FC57BC}" dt="2023-10-30T03:30:48.277" v="2801" actId="20577"/>
        <pc:sldMkLst>
          <pc:docMk/>
          <pc:sldMk cId="4232467116" sldId="280"/>
        </pc:sldMkLst>
        <pc:spChg chg="mod">
          <ac:chgData name="Eduardo Goncalves Costa Amaral" userId="9a75aade-902b-45f6-9451-20fca73e995d" providerId="ADAL" clId="{06358D2F-BC57-4B74-8350-4C7CF6FC57BC}" dt="2023-10-30T03:30:48.277" v="2801" actId="20577"/>
          <ac:spMkLst>
            <pc:docMk/>
            <pc:sldMk cId="4232467116" sldId="280"/>
            <ac:spMk id="3" creationId="{66209C81-C46E-6D9B-ED0C-E127B32A352E}"/>
          </ac:spMkLst>
        </pc:spChg>
        <pc:spChg chg="add del mod">
          <ac:chgData name="Eduardo Goncalves Costa Amaral" userId="9a75aade-902b-45f6-9451-20fca73e995d" providerId="ADAL" clId="{06358D2F-BC57-4B74-8350-4C7CF6FC57BC}" dt="2023-10-30T03:17:31.097" v="2074" actId="478"/>
          <ac:spMkLst>
            <pc:docMk/>
            <pc:sldMk cId="4232467116" sldId="280"/>
            <ac:spMk id="5" creationId="{680B6DBC-0B88-E5E8-FBA4-5A874A63513E}"/>
          </ac:spMkLst>
        </pc:spChg>
        <pc:spChg chg="add mod">
          <ac:chgData name="Eduardo Goncalves Costa Amaral" userId="9a75aade-902b-45f6-9451-20fca73e995d" providerId="ADAL" clId="{06358D2F-BC57-4B74-8350-4C7CF6FC57BC}" dt="2023-10-30T03:26:23.230" v="2756" actId="1036"/>
          <ac:spMkLst>
            <pc:docMk/>
            <pc:sldMk cId="4232467116" sldId="280"/>
            <ac:spMk id="9" creationId="{9C7DCA6A-AC1E-066B-4D07-63596778C42E}"/>
          </ac:spMkLst>
        </pc:spChg>
        <pc:spChg chg="mod">
          <ac:chgData name="Eduardo Goncalves Costa Amaral" userId="9a75aade-902b-45f6-9451-20fca73e995d" providerId="ADAL" clId="{06358D2F-BC57-4B74-8350-4C7CF6FC57BC}" dt="2023-10-30T03:26:23.230" v="2756" actId="1036"/>
          <ac:spMkLst>
            <pc:docMk/>
            <pc:sldMk cId="4232467116" sldId="280"/>
            <ac:spMk id="10" creationId="{141D2600-534F-D0B8-1E87-E71E9F0F7BE1}"/>
          </ac:spMkLst>
        </pc:spChg>
        <pc:spChg chg="mod">
          <ac:chgData name="Eduardo Goncalves Costa Amaral" userId="9a75aade-902b-45f6-9451-20fca73e995d" providerId="ADAL" clId="{06358D2F-BC57-4B74-8350-4C7CF6FC57BC}" dt="2023-10-30T03:26:23.230" v="2756" actId="1036"/>
          <ac:spMkLst>
            <pc:docMk/>
            <pc:sldMk cId="4232467116" sldId="280"/>
            <ac:spMk id="12" creationId="{A97E129B-E533-F2B9-1C51-2936BBCDF6A7}"/>
          </ac:spMkLst>
        </pc:spChg>
        <pc:spChg chg="mod">
          <ac:chgData name="Eduardo Goncalves Costa Amaral" userId="9a75aade-902b-45f6-9451-20fca73e995d" providerId="ADAL" clId="{06358D2F-BC57-4B74-8350-4C7CF6FC57BC}" dt="2023-10-30T03:26:23.230" v="2756" actId="1036"/>
          <ac:spMkLst>
            <pc:docMk/>
            <pc:sldMk cId="4232467116" sldId="280"/>
            <ac:spMk id="14" creationId="{25DDFA6A-BED0-581C-E3AB-FD0C8DAA70CE}"/>
          </ac:spMkLst>
        </pc:spChg>
        <pc:picChg chg="mod">
          <ac:chgData name="Eduardo Goncalves Costa Amaral" userId="9a75aade-902b-45f6-9451-20fca73e995d" providerId="ADAL" clId="{06358D2F-BC57-4B74-8350-4C7CF6FC57BC}" dt="2023-10-30T03:26:46.622" v="2774" actId="14100"/>
          <ac:picMkLst>
            <pc:docMk/>
            <pc:sldMk cId="4232467116" sldId="280"/>
            <ac:picMk id="4" creationId="{7201773B-4F00-2C3E-6293-04CB34F73C58}"/>
          </ac:picMkLst>
        </pc:picChg>
        <pc:picChg chg="mod">
          <ac:chgData name="Eduardo Goncalves Costa Amaral" userId="9a75aade-902b-45f6-9451-20fca73e995d" providerId="ADAL" clId="{06358D2F-BC57-4B74-8350-4C7CF6FC57BC}" dt="2023-10-30T03:26:46.622" v="2774" actId="14100"/>
          <ac:picMkLst>
            <pc:docMk/>
            <pc:sldMk cId="4232467116" sldId="280"/>
            <ac:picMk id="13" creationId="{F0F0FDAC-EE2B-99BC-0E3B-3C8D96AC70E3}"/>
          </ac:picMkLst>
        </pc:picChg>
        <pc:cxnChg chg="mod">
          <ac:chgData name="Eduardo Goncalves Costa Amaral" userId="9a75aade-902b-45f6-9451-20fca73e995d" providerId="ADAL" clId="{06358D2F-BC57-4B74-8350-4C7CF6FC57BC}" dt="2023-10-30T03:26:23.230" v="2756" actId="1036"/>
          <ac:cxnSpMkLst>
            <pc:docMk/>
            <pc:sldMk cId="4232467116" sldId="280"/>
            <ac:cxnSpMk id="6" creationId="{B46150FC-20B6-C989-6A87-8A00463C4481}"/>
          </ac:cxnSpMkLst>
        </pc:cxnChg>
        <pc:cxnChg chg="mod">
          <ac:chgData name="Eduardo Goncalves Costa Amaral" userId="9a75aade-902b-45f6-9451-20fca73e995d" providerId="ADAL" clId="{06358D2F-BC57-4B74-8350-4C7CF6FC57BC}" dt="2023-10-30T03:26:23.230" v="2756" actId="1036"/>
          <ac:cxnSpMkLst>
            <pc:docMk/>
            <pc:sldMk cId="4232467116" sldId="280"/>
            <ac:cxnSpMk id="7" creationId="{15F6466D-357B-3BAF-C471-0400563E6AD8}"/>
          </ac:cxnSpMkLst>
        </pc:cxnChg>
        <pc:cxnChg chg="mod">
          <ac:chgData name="Eduardo Goncalves Costa Amaral" userId="9a75aade-902b-45f6-9451-20fca73e995d" providerId="ADAL" clId="{06358D2F-BC57-4B74-8350-4C7CF6FC57BC}" dt="2023-10-30T03:26:23.230" v="2756" actId="1036"/>
          <ac:cxnSpMkLst>
            <pc:docMk/>
            <pc:sldMk cId="4232467116" sldId="280"/>
            <ac:cxnSpMk id="8" creationId="{ACCE7BFF-24A5-9806-7251-EE34D231B29B}"/>
          </ac:cxnSpMkLst>
        </pc:cxnChg>
      </pc:sldChg>
      <pc:sldChg chg="del">
        <pc:chgData name="Eduardo Goncalves Costa Amaral" userId="9a75aade-902b-45f6-9451-20fca73e995d" providerId="ADAL" clId="{06358D2F-BC57-4B74-8350-4C7CF6FC57BC}" dt="2023-10-30T03:29:48.180" v="2798" actId="2696"/>
        <pc:sldMkLst>
          <pc:docMk/>
          <pc:sldMk cId="1821220939" sldId="281"/>
        </pc:sldMkLst>
      </pc:sldChg>
      <pc:sldChg chg="add mod modShow">
        <pc:chgData name="Eduardo Goncalves Costa Amaral" userId="9a75aade-902b-45f6-9451-20fca73e995d" providerId="ADAL" clId="{06358D2F-BC57-4B74-8350-4C7CF6FC57BC}" dt="2023-10-30T03:29:56.643" v="2800" actId="729"/>
        <pc:sldMkLst>
          <pc:docMk/>
          <pc:sldMk cId="3447700342" sldId="281"/>
        </pc:sldMkLst>
      </pc:sldChg>
      <pc:sldChg chg="del">
        <pc:chgData name="Eduardo Goncalves Costa Amaral" userId="9a75aade-902b-45f6-9451-20fca73e995d" providerId="ADAL" clId="{06358D2F-BC57-4B74-8350-4C7CF6FC57BC}" dt="2023-10-30T01:51:51.066" v="1353" actId="2696"/>
        <pc:sldMkLst>
          <pc:docMk/>
          <pc:sldMk cId="3204471600" sldId="282"/>
        </pc:sldMkLst>
      </pc:sldChg>
      <pc:sldChg chg="del">
        <pc:chgData name="Eduardo Goncalves Costa Amaral" userId="9a75aade-902b-45f6-9451-20fca73e995d" providerId="ADAL" clId="{06358D2F-BC57-4B74-8350-4C7CF6FC57BC}" dt="2023-10-30T01:51:51.066" v="1353" actId="2696"/>
        <pc:sldMkLst>
          <pc:docMk/>
          <pc:sldMk cId="3285623365" sldId="283"/>
        </pc:sldMkLst>
      </pc:sldChg>
      <pc:sldChg chg="del">
        <pc:chgData name="Eduardo Goncalves Costa Amaral" userId="9a75aade-902b-45f6-9451-20fca73e995d" providerId="ADAL" clId="{06358D2F-BC57-4B74-8350-4C7CF6FC57BC}" dt="2023-10-30T01:51:51.066" v="1353" actId="2696"/>
        <pc:sldMkLst>
          <pc:docMk/>
          <pc:sldMk cId="338461728" sldId="284"/>
        </pc:sldMkLst>
      </pc:sldChg>
      <pc:sldChg chg="del">
        <pc:chgData name="Eduardo Goncalves Costa Amaral" userId="9a75aade-902b-45f6-9451-20fca73e995d" providerId="ADAL" clId="{06358D2F-BC57-4B74-8350-4C7CF6FC57BC}" dt="2023-10-30T01:51:51.066" v="1353" actId="2696"/>
        <pc:sldMkLst>
          <pc:docMk/>
          <pc:sldMk cId="1081650131" sldId="285"/>
        </pc:sldMkLst>
      </pc:sldChg>
      <pc:sldChg chg="del">
        <pc:chgData name="Eduardo Goncalves Costa Amaral" userId="9a75aade-902b-45f6-9451-20fca73e995d" providerId="ADAL" clId="{06358D2F-BC57-4B74-8350-4C7CF6FC57BC}" dt="2023-10-30T01:51:51.066" v="1353" actId="2696"/>
        <pc:sldMkLst>
          <pc:docMk/>
          <pc:sldMk cId="1419403597" sldId="286"/>
        </pc:sldMkLst>
      </pc:sldChg>
      <pc:sldChg chg="addSp delSp modSp mod">
        <pc:chgData name="Eduardo Goncalves Costa Amaral" userId="9a75aade-902b-45f6-9451-20fca73e995d" providerId="ADAL" clId="{06358D2F-BC57-4B74-8350-4C7CF6FC57BC}" dt="2023-10-30T03:28:18.134" v="2783"/>
        <pc:sldMkLst>
          <pc:docMk/>
          <pc:sldMk cId="1630601690" sldId="287"/>
        </pc:sldMkLst>
        <pc:spChg chg="mod">
          <ac:chgData name="Eduardo Goncalves Costa Amaral" userId="9a75aade-902b-45f6-9451-20fca73e995d" providerId="ADAL" clId="{06358D2F-BC57-4B74-8350-4C7CF6FC57BC}" dt="2023-10-30T03:27:31.057" v="2782" actId="1076"/>
          <ac:spMkLst>
            <pc:docMk/>
            <pc:sldMk cId="1630601690" sldId="287"/>
            <ac:spMk id="8" creationId="{08ED256E-A9FF-C67E-31B2-57CCA98DA8A3}"/>
          </ac:spMkLst>
        </pc:spChg>
        <pc:spChg chg="mod">
          <ac:chgData name="Eduardo Goncalves Costa Amaral" userId="9a75aade-902b-45f6-9451-20fca73e995d" providerId="ADAL" clId="{06358D2F-BC57-4B74-8350-4C7CF6FC57BC}" dt="2023-10-30T03:27:31.057" v="2782" actId="1076"/>
          <ac:spMkLst>
            <pc:docMk/>
            <pc:sldMk cId="1630601690" sldId="287"/>
            <ac:spMk id="9" creationId="{FC58B1A4-6E33-AE3E-2EC8-B5C0457196F1}"/>
          </ac:spMkLst>
        </pc:spChg>
        <pc:spChg chg="mod">
          <ac:chgData name="Eduardo Goncalves Costa Amaral" userId="9a75aade-902b-45f6-9451-20fca73e995d" providerId="ADAL" clId="{06358D2F-BC57-4B74-8350-4C7CF6FC57BC}" dt="2023-10-30T03:27:31.057" v="2782" actId="1076"/>
          <ac:spMkLst>
            <pc:docMk/>
            <pc:sldMk cId="1630601690" sldId="287"/>
            <ac:spMk id="11" creationId="{36CA6593-B589-5036-31CF-0F7C668E8815}"/>
          </ac:spMkLst>
        </pc:spChg>
        <pc:spChg chg="add del">
          <ac:chgData name="Eduardo Goncalves Costa Amaral" userId="9a75aade-902b-45f6-9451-20fca73e995d" providerId="ADAL" clId="{06358D2F-BC57-4B74-8350-4C7CF6FC57BC}" dt="2023-10-30T03:27:20.581" v="2779" actId="478"/>
          <ac:spMkLst>
            <pc:docMk/>
            <pc:sldMk cId="1630601690" sldId="287"/>
            <ac:spMk id="12" creationId="{81488110-22F8-A3AE-098D-130122BB0BC7}"/>
          </ac:spMkLst>
        </pc:spChg>
        <pc:spChg chg="add del">
          <ac:chgData name="Eduardo Goncalves Costa Amaral" userId="9a75aade-902b-45f6-9451-20fca73e995d" providerId="ADAL" clId="{06358D2F-BC57-4B74-8350-4C7CF6FC57BC}" dt="2023-10-30T03:27:20.581" v="2779" actId="478"/>
          <ac:spMkLst>
            <pc:docMk/>
            <pc:sldMk cId="1630601690" sldId="287"/>
            <ac:spMk id="14" creationId="{591743E7-2FC3-C9F9-661A-AC30DDB4D09D}"/>
          </ac:spMkLst>
        </pc:spChg>
        <pc:spChg chg="add del">
          <ac:chgData name="Eduardo Goncalves Costa Amaral" userId="9a75aade-902b-45f6-9451-20fca73e995d" providerId="ADAL" clId="{06358D2F-BC57-4B74-8350-4C7CF6FC57BC}" dt="2023-10-30T03:27:20.581" v="2779" actId="478"/>
          <ac:spMkLst>
            <pc:docMk/>
            <pc:sldMk cId="1630601690" sldId="287"/>
            <ac:spMk id="15" creationId="{EA16A3EE-2D07-46CC-BC36-49C61D7209B1}"/>
          </ac:spMkLst>
        </pc:spChg>
        <pc:picChg chg="mod">
          <ac:chgData name="Eduardo Goncalves Costa Amaral" userId="9a75aade-902b-45f6-9451-20fca73e995d" providerId="ADAL" clId="{06358D2F-BC57-4B74-8350-4C7CF6FC57BC}" dt="2023-10-30T03:27:31.057" v="2782" actId="1076"/>
          <ac:picMkLst>
            <pc:docMk/>
            <pc:sldMk cId="1630601690" sldId="287"/>
            <ac:picMk id="3" creationId="{44BFEA4B-4619-4C8D-D089-D2E77E260F8E}"/>
          </ac:picMkLst>
        </pc:picChg>
        <pc:picChg chg="add mod">
          <ac:chgData name="Eduardo Goncalves Costa Amaral" userId="9a75aade-902b-45f6-9451-20fca73e995d" providerId="ADAL" clId="{06358D2F-BC57-4B74-8350-4C7CF6FC57BC}" dt="2023-10-30T03:28:18.134" v="2783"/>
          <ac:picMkLst>
            <pc:docMk/>
            <pc:sldMk cId="1630601690" sldId="287"/>
            <ac:picMk id="4" creationId="{B52CCC2C-7EB2-E69B-6DBC-73A304D0E734}"/>
          </ac:picMkLst>
        </pc:picChg>
        <pc:picChg chg="add del">
          <ac:chgData name="Eduardo Goncalves Costa Amaral" userId="9a75aade-902b-45f6-9451-20fca73e995d" providerId="ADAL" clId="{06358D2F-BC57-4B74-8350-4C7CF6FC57BC}" dt="2023-10-30T03:27:20.581" v="2779" actId="478"/>
          <ac:picMkLst>
            <pc:docMk/>
            <pc:sldMk cId="1630601690" sldId="287"/>
            <ac:picMk id="5" creationId="{8B405BC9-809F-B2C7-3F51-7A89793139C7}"/>
          </ac:picMkLst>
        </pc:picChg>
      </pc:sldChg>
      <pc:sldChg chg="mod ord modShow">
        <pc:chgData name="Eduardo Goncalves Costa Amaral" userId="9a75aade-902b-45f6-9451-20fca73e995d" providerId="ADAL" clId="{06358D2F-BC57-4B74-8350-4C7CF6FC57BC}" dt="2023-10-30T03:29:56.643" v="2800" actId="729"/>
        <pc:sldMkLst>
          <pc:docMk/>
          <pc:sldMk cId="2564668708" sldId="289"/>
        </pc:sldMkLst>
      </pc:sldChg>
      <pc:sldChg chg="ord">
        <pc:chgData name="Eduardo Goncalves Costa Amaral" userId="9a75aade-902b-45f6-9451-20fca73e995d" providerId="ADAL" clId="{06358D2F-BC57-4B74-8350-4C7CF6FC57BC}" dt="2023-10-30T03:16:05.552" v="2011"/>
        <pc:sldMkLst>
          <pc:docMk/>
          <pc:sldMk cId="1954531531" sldId="290"/>
        </pc:sldMkLst>
      </pc:sldChg>
      <pc:sldChg chg="mod ord modShow">
        <pc:chgData name="Eduardo Goncalves Costa Amaral" userId="9a75aade-902b-45f6-9451-20fca73e995d" providerId="ADAL" clId="{06358D2F-BC57-4B74-8350-4C7CF6FC57BC}" dt="2023-10-30T03:29:56.643" v="2800" actId="729"/>
        <pc:sldMkLst>
          <pc:docMk/>
          <pc:sldMk cId="69036494" sldId="291"/>
        </pc:sldMkLst>
      </pc:sldChg>
      <pc:sldChg chg="mod ord modShow">
        <pc:chgData name="Eduardo Goncalves Costa Amaral" userId="9a75aade-902b-45f6-9451-20fca73e995d" providerId="ADAL" clId="{06358D2F-BC57-4B74-8350-4C7CF6FC57BC}" dt="2023-10-30T03:29:56.643" v="2800" actId="729"/>
        <pc:sldMkLst>
          <pc:docMk/>
          <pc:sldMk cId="1778392741" sldId="292"/>
        </pc:sldMkLst>
      </pc:sldChg>
      <pc:sldChg chg="mod ord modShow">
        <pc:chgData name="Eduardo Goncalves Costa Amaral" userId="9a75aade-902b-45f6-9451-20fca73e995d" providerId="ADAL" clId="{06358D2F-BC57-4B74-8350-4C7CF6FC57BC}" dt="2023-10-30T03:29:56.643" v="2800" actId="729"/>
        <pc:sldMkLst>
          <pc:docMk/>
          <pc:sldMk cId="3862901896" sldId="293"/>
        </pc:sldMkLst>
      </pc:sldChg>
      <pc:sldChg chg="ord">
        <pc:chgData name="Eduardo Goncalves Costa Amaral" userId="9a75aade-902b-45f6-9451-20fca73e995d" providerId="ADAL" clId="{06358D2F-BC57-4B74-8350-4C7CF6FC57BC}" dt="2023-10-30T03:16:05.552" v="2011"/>
        <pc:sldMkLst>
          <pc:docMk/>
          <pc:sldMk cId="3468613434" sldId="294"/>
        </pc:sldMkLst>
      </pc:sldChg>
      <pc:sldChg chg="mod ord modShow">
        <pc:chgData name="Eduardo Goncalves Costa Amaral" userId="9a75aade-902b-45f6-9451-20fca73e995d" providerId="ADAL" clId="{06358D2F-BC57-4B74-8350-4C7CF6FC57BC}" dt="2023-10-30T03:29:56.643" v="2800" actId="729"/>
        <pc:sldMkLst>
          <pc:docMk/>
          <pc:sldMk cId="2859745537" sldId="295"/>
        </pc:sldMkLst>
      </pc:sldChg>
      <pc:sldChg chg="modSp new mod ord">
        <pc:chgData name="Eduardo Goncalves Costa Amaral" userId="9a75aade-902b-45f6-9451-20fca73e995d" providerId="ADAL" clId="{06358D2F-BC57-4B74-8350-4C7CF6FC57BC}" dt="2023-10-30T03:58:44.019" v="3573" actId="20577"/>
        <pc:sldMkLst>
          <pc:docMk/>
          <pc:sldMk cId="2333240603" sldId="296"/>
        </pc:sldMkLst>
        <pc:spChg chg="mod">
          <ac:chgData name="Eduardo Goncalves Costa Amaral" userId="9a75aade-902b-45f6-9451-20fca73e995d" providerId="ADAL" clId="{06358D2F-BC57-4B74-8350-4C7CF6FC57BC}" dt="2023-10-30T03:31:30.784" v="2817" actId="113"/>
          <ac:spMkLst>
            <pc:docMk/>
            <pc:sldMk cId="2333240603" sldId="296"/>
            <ac:spMk id="2" creationId="{63D7DCA0-33C0-8897-FFF0-5C69841B00D8}"/>
          </ac:spMkLst>
        </pc:spChg>
        <pc:spChg chg="mod">
          <ac:chgData name="Eduardo Goncalves Costa Amaral" userId="9a75aade-902b-45f6-9451-20fca73e995d" providerId="ADAL" clId="{06358D2F-BC57-4B74-8350-4C7CF6FC57BC}" dt="2023-10-30T03:58:44.019" v="3573" actId="20577"/>
          <ac:spMkLst>
            <pc:docMk/>
            <pc:sldMk cId="2333240603" sldId="296"/>
            <ac:spMk id="3" creationId="{5BB0850D-AD55-E0FC-063A-53D414239023}"/>
          </ac:spMkLst>
        </pc:spChg>
      </pc:sldChg>
      <pc:sldChg chg="add del">
        <pc:chgData name="Eduardo Goncalves Costa Amaral" userId="9a75aade-902b-45f6-9451-20fca73e995d" providerId="ADAL" clId="{06358D2F-BC57-4B74-8350-4C7CF6FC57BC}" dt="2023-10-29T22:37:21.487" v="765"/>
        <pc:sldMkLst>
          <pc:docMk/>
          <pc:sldMk cId="3808450840" sldId="296"/>
        </pc:sldMkLst>
      </pc:sldChg>
    </pc:docChg>
  </pc:docChgLst>
  <pc:docChgLst>
    <pc:chgData name="Eduardo Goncalves Costa Amaral" userId="9a75aade-902b-45f6-9451-20fca73e995d" providerId="ADAL" clId="{7D686C9B-044A-436A-9387-54765F0A7D26}"/>
    <pc:docChg chg="undo custSel modSld">
      <pc:chgData name="Eduardo Goncalves Costa Amaral" userId="9a75aade-902b-45f6-9451-20fca73e995d" providerId="ADAL" clId="{7D686C9B-044A-436A-9387-54765F0A7D26}" dt="2023-10-31T12:59:09.545" v="51" actId="20577"/>
      <pc:docMkLst>
        <pc:docMk/>
      </pc:docMkLst>
      <pc:sldChg chg="modSp mod">
        <pc:chgData name="Eduardo Goncalves Costa Amaral" userId="9a75aade-902b-45f6-9451-20fca73e995d" providerId="ADAL" clId="{7D686C9B-044A-436A-9387-54765F0A7D26}" dt="2023-10-31T12:58:21.877" v="22" actId="404"/>
        <pc:sldMkLst>
          <pc:docMk/>
          <pc:sldMk cId="1088528086" sldId="272"/>
        </pc:sldMkLst>
        <pc:spChg chg="mod">
          <ac:chgData name="Eduardo Goncalves Costa Amaral" userId="9a75aade-902b-45f6-9451-20fca73e995d" providerId="ADAL" clId="{7D686C9B-044A-436A-9387-54765F0A7D26}" dt="2023-10-31T12:58:21.877" v="22" actId="404"/>
          <ac:spMkLst>
            <pc:docMk/>
            <pc:sldMk cId="1088528086" sldId="272"/>
            <ac:spMk id="11" creationId="{A553E17D-8AC5-74C3-53EF-29947952AF68}"/>
          </ac:spMkLst>
        </pc:spChg>
      </pc:sldChg>
      <pc:sldChg chg="modSp mod">
        <pc:chgData name="Eduardo Goncalves Costa Amaral" userId="9a75aade-902b-45f6-9451-20fca73e995d" providerId="ADAL" clId="{7D686C9B-044A-436A-9387-54765F0A7D26}" dt="2023-10-31T12:59:09.545" v="51" actId="20577"/>
        <pc:sldMkLst>
          <pc:docMk/>
          <pc:sldMk cId="4232467116" sldId="280"/>
        </pc:sldMkLst>
        <pc:spChg chg="mod">
          <ac:chgData name="Eduardo Goncalves Costa Amaral" userId="9a75aade-902b-45f6-9451-20fca73e995d" providerId="ADAL" clId="{7D686C9B-044A-436A-9387-54765F0A7D26}" dt="2023-10-31T12:59:09.545" v="51" actId="20577"/>
          <ac:spMkLst>
            <pc:docMk/>
            <pc:sldMk cId="4232467116" sldId="280"/>
            <ac:spMk id="3" creationId="{66209C81-C46E-6D9B-ED0C-E127B32A352E}"/>
          </ac:spMkLst>
        </pc:spChg>
      </pc:sldChg>
    </pc:docChg>
  </pc:docChgLst>
  <pc:docChgLst>
    <pc:chgData name="Eduardo Goncalves Costa Amaral" userId="9a75aade-902b-45f6-9451-20fca73e995d" providerId="ADAL" clId="{0984E6B3-C14E-4B88-8958-F9F8B7C85746}"/>
    <pc:docChg chg="custSel modSld sldOrd">
      <pc:chgData name="Eduardo Goncalves Costa Amaral" userId="9a75aade-902b-45f6-9451-20fca73e995d" providerId="ADAL" clId="{0984E6B3-C14E-4B88-8958-F9F8B7C85746}" dt="2023-10-31T04:31:17.131" v="62" actId="113"/>
      <pc:docMkLst>
        <pc:docMk/>
      </pc:docMkLst>
      <pc:sldChg chg="modCm">
        <pc:chgData name="Eduardo Goncalves Costa Amaral" userId="9a75aade-902b-45f6-9451-20fca73e995d" providerId="ADAL" clId="{0984E6B3-C14E-4B88-8958-F9F8B7C85746}" dt="2023-10-31T03:06:06.282" v="3"/>
        <pc:sldMkLst>
          <pc:docMk/>
          <pc:sldMk cId="217685485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Eduardo Goncalves Costa Amaral" userId="9a75aade-902b-45f6-9451-20fca73e995d" providerId="ADAL" clId="{0984E6B3-C14E-4B88-8958-F9F8B7C85746}" dt="2023-10-31T03:06:06.282" v="3"/>
              <pc2:cmMkLst xmlns:pc2="http://schemas.microsoft.com/office/powerpoint/2019/9/main/command">
                <pc:docMk/>
                <pc:sldMk cId="2176854858" sldId="256"/>
                <pc2:cmMk id="{2A770898-30BA-47E8-8FC0-082CC7531D8C}"/>
              </pc2:cmMkLst>
            </pc226:cmChg>
          </p:ext>
        </pc:extLst>
      </pc:sldChg>
      <pc:sldChg chg="modCm">
        <pc:chgData name="Eduardo Goncalves Costa Amaral" userId="9a75aade-902b-45f6-9451-20fca73e995d" providerId="ADAL" clId="{0984E6B3-C14E-4B88-8958-F9F8B7C85746}" dt="2023-10-31T04:14:46.722" v="9"/>
        <pc:sldMkLst>
          <pc:docMk/>
          <pc:sldMk cId="2015561143" sldId="25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Eduardo Goncalves Costa Amaral" userId="9a75aade-902b-45f6-9451-20fca73e995d" providerId="ADAL" clId="{0984E6B3-C14E-4B88-8958-F9F8B7C85746}" dt="2023-10-31T04:14:46.722" v="9"/>
              <pc2:cmMkLst xmlns:pc2="http://schemas.microsoft.com/office/powerpoint/2019/9/main/command">
                <pc:docMk/>
                <pc:sldMk cId="2015561143" sldId="257"/>
                <pc2:cmMk id="{6BA62D3A-4201-4FDE-8742-EC092422094B}"/>
              </pc2:cmMkLst>
            </pc226:cmChg>
          </p:ext>
        </pc:extLst>
      </pc:sldChg>
      <pc:sldChg chg="modCm">
        <pc:chgData name="Eduardo Goncalves Costa Amaral" userId="9a75aade-902b-45f6-9451-20fca73e995d" providerId="ADAL" clId="{0984E6B3-C14E-4B88-8958-F9F8B7C85746}" dt="2023-10-31T03:11:41.152" v="4"/>
        <pc:sldMkLst>
          <pc:docMk/>
          <pc:sldMk cId="330640659" sldId="26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Eduardo Goncalves Costa Amaral" userId="9a75aade-902b-45f6-9451-20fca73e995d" providerId="ADAL" clId="{0984E6B3-C14E-4B88-8958-F9F8B7C85746}" dt="2023-10-31T03:11:41.152" v="4"/>
              <pc2:cmMkLst xmlns:pc2="http://schemas.microsoft.com/office/powerpoint/2019/9/main/command">
                <pc:docMk/>
                <pc:sldMk cId="330640659" sldId="261"/>
                <pc2:cmMk id="{CAB961E0-390B-4F6B-B906-522C85ED1D45}"/>
              </pc2:cmMkLst>
            </pc226:cmChg>
          </p:ext>
        </pc:extLst>
      </pc:sldChg>
      <pc:sldChg chg="mod ord modShow">
        <pc:chgData name="Eduardo Goncalves Costa Amaral" userId="9a75aade-902b-45f6-9451-20fca73e995d" providerId="ADAL" clId="{0984E6B3-C14E-4B88-8958-F9F8B7C85746}" dt="2023-10-31T03:22:05.829" v="7" actId="729"/>
        <pc:sldMkLst>
          <pc:docMk/>
          <pc:sldMk cId="552655335" sldId="262"/>
        </pc:sldMkLst>
      </pc:sldChg>
      <pc:sldChg chg="modCm">
        <pc:chgData name="Eduardo Goncalves Costa Amaral" userId="9a75aade-902b-45f6-9451-20fca73e995d" providerId="ADAL" clId="{0984E6B3-C14E-4B88-8958-F9F8B7C85746}" dt="2023-10-31T04:12:11.662" v="8"/>
        <pc:sldMkLst>
          <pc:docMk/>
          <pc:sldMk cId="1463121142" sldId="26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Eduardo Goncalves Costa Amaral" userId="9a75aade-902b-45f6-9451-20fca73e995d" providerId="ADAL" clId="{0984E6B3-C14E-4B88-8958-F9F8B7C85746}" dt="2023-10-31T04:12:11.662" v="8"/>
              <pc2:cmMkLst xmlns:pc2="http://schemas.microsoft.com/office/powerpoint/2019/9/main/command">
                <pc:docMk/>
                <pc:sldMk cId="1463121142" sldId="264"/>
                <pc2:cmMk id="{C62DF39C-C709-4FB0-91FD-F39BC230B739}"/>
              </pc2:cmMkLst>
            </pc226:cmChg>
          </p:ext>
        </pc:extLst>
      </pc:sldChg>
      <pc:sldChg chg="modSp mod">
        <pc:chgData name="Eduardo Goncalves Costa Amaral" userId="9a75aade-902b-45f6-9451-20fca73e995d" providerId="ADAL" clId="{0984E6B3-C14E-4B88-8958-F9F8B7C85746}" dt="2023-10-31T04:31:17.131" v="62" actId="113"/>
        <pc:sldMkLst>
          <pc:docMk/>
          <pc:sldMk cId="3865763583" sldId="267"/>
        </pc:sldMkLst>
        <pc:spChg chg="mod">
          <ac:chgData name="Eduardo Goncalves Costa Amaral" userId="9a75aade-902b-45f6-9451-20fca73e995d" providerId="ADAL" clId="{0984E6B3-C14E-4B88-8958-F9F8B7C85746}" dt="2023-10-31T04:31:17.131" v="62" actId="113"/>
          <ac:spMkLst>
            <pc:docMk/>
            <pc:sldMk cId="3865763583" sldId="267"/>
            <ac:spMk id="7" creationId="{1E282918-FB75-2EB3-715F-CDEA05B4C133}"/>
          </ac:spMkLst>
        </pc:spChg>
      </pc:sldChg>
      <pc:sldChg chg="modSp mod">
        <pc:chgData name="Eduardo Goncalves Costa Amaral" userId="9a75aade-902b-45f6-9451-20fca73e995d" providerId="ADAL" clId="{0984E6B3-C14E-4B88-8958-F9F8B7C85746}" dt="2023-10-31T04:21:11.965" v="61" actId="1036"/>
        <pc:sldMkLst>
          <pc:docMk/>
          <pc:sldMk cId="3368102900" sldId="269"/>
        </pc:sldMkLst>
        <pc:spChg chg="mod">
          <ac:chgData name="Eduardo Goncalves Costa Amaral" userId="9a75aade-902b-45f6-9451-20fca73e995d" providerId="ADAL" clId="{0984E6B3-C14E-4B88-8958-F9F8B7C85746}" dt="2023-10-31T04:21:11.965" v="61" actId="1036"/>
          <ac:spMkLst>
            <pc:docMk/>
            <pc:sldMk cId="3368102900" sldId="269"/>
            <ac:spMk id="2" creationId="{7FB2E094-D539-6C7A-9DE1-2370296FB23A}"/>
          </ac:spMkLst>
        </pc:spChg>
      </pc:sldChg>
      <pc:sldChg chg="mod ord modShow">
        <pc:chgData name="Eduardo Goncalves Costa Amaral" userId="9a75aade-902b-45f6-9451-20fca73e995d" providerId="ADAL" clId="{0984E6B3-C14E-4B88-8958-F9F8B7C85746}" dt="2023-10-31T03:22:05.829" v="7" actId="729"/>
        <pc:sldMkLst>
          <pc:docMk/>
          <pc:sldMk cId="168211224" sldId="278"/>
        </pc:sldMkLst>
      </pc:sldChg>
      <pc:sldChg chg="mod ord modShow">
        <pc:chgData name="Eduardo Goncalves Costa Amaral" userId="9a75aade-902b-45f6-9451-20fca73e995d" providerId="ADAL" clId="{0984E6B3-C14E-4B88-8958-F9F8B7C85746}" dt="2023-10-31T03:22:05.829" v="7" actId="729"/>
        <pc:sldMkLst>
          <pc:docMk/>
          <pc:sldMk cId="1998408882" sldId="27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bfa2ac83e16c31e/Projetos%20Acade&#770;micos/Apresenta&#231;&#245;es/CAECO%202023/Material/Taxa%20Neutra%20-%20Perspectiva%20Hist&#243;rica/Hist&#243;rico%20de%20Infla&#231;&#227;o%20no%20Mundo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bfa2ac83e16c31e/Projetos%20Acade&#770;micos/Apresenta&#231;&#245;es/CAECO%202023/Material/Taxa%20Neutra%20-%20Perspectiva%20Hist&#243;rica/Gr&#225;ficos%20com%20dados%20do%20Schmelzing%20(2020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bfa2ac83e16c31e/Projetos%20Acade&#770;micos/Apresenta&#231;&#245;es/CAECO%202023/Material/Taxa%20Neutra%20-%20Brasil/Juro%20Neutro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uardo\Google%20Drive\Meus%20Projetos\xlFOCUS\xlFOCUS%20-%20Ex%20Institution%20Dispersion.xlsm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bacen-my.sharepoint.com/personal/eduardo_amaral_bcb_gov_br/Documents/Academia/Apresenta&#231;&#227;o%20CAECO/Material/Focus%20-%20Erros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bacen-my.sharepoint.com/personal/eduardo_amaral_bcb_gov_br/Documents/Academia/Apresenta&#231;&#227;o%20CAECO/Material/Focus%20-%20Erros.xls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bacen-my.sharepoint.com/personal/eduardo_amaral_bcb_gov_br/Documents/Academia/Apresenta&#231;&#227;o%20CAECO/Material/Focus%20-%20Erros.xlsm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bacen-my.sharepoint.com/personal/eduardo_amaral_bcb_gov_br/Documents/Academia/Apresenta&#231;&#227;o%20CAECO/Material/Focus%20-%20Erros.xlsm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bacen-my.sharepoint.com/personal/eduardo_amaral_bcb_gov_br/Documents/Academia/Apresenta&#231;&#227;o%20CAECO/Material/Focus%20-%20Erros.xlsm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820 </a:t>
            </a:r>
            <a:r>
              <a:rPr lang="en-US" b="1" dirty="0" err="1"/>
              <a:t>anos</a:t>
            </a:r>
            <a:r>
              <a:rPr lang="en-US" b="1" dirty="0"/>
              <a:t> de </a:t>
            </a:r>
            <a:r>
              <a:rPr lang="en-US" b="1" dirty="0" err="1"/>
              <a:t>inflação</a:t>
            </a:r>
            <a:r>
              <a:rPr lang="en-US" b="1" dirty="0"/>
              <a:t> </a:t>
            </a:r>
            <a:r>
              <a:rPr lang="en-US" b="1" dirty="0" err="1"/>
              <a:t>ao</a:t>
            </a:r>
            <a:r>
              <a:rPr lang="en-US" b="1" dirty="0"/>
              <a:t> </a:t>
            </a:r>
            <a:r>
              <a:rPr lang="en-US" b="1" dirty="0" err="1"/>
              <a:t>consumidor</a:t>
            </a:r>
            <a:r>
              <a:rPr lang="en-US" b="1" dirty="0"/>
              <a:t> no </a:t>
            </a:r>
            <a:r>
              <a:rPr lang="en-US" b="1" dirty="0" err="1"/>
              <a:t>Reino</a:t>
            </a:r>
            <a:r>
              <a:rPr lang="en-US" b="1" dirty="0"/>
              <a:t> </a:t>
            </a:r>
            <a:r>
              <a:rPr lang="en-US" b="1" dirty="0" err="1"/>
              <a:t>Unido</a:t>
            </a:r>
            <a:r>
              <a:rPr lang="en-US" b="1" dirty="0"/>
              <a:t>: de 1217 a 2036</a:t>
            </a:r>
          </a:p>
        </c:rich>
      </c:tx>
      <c:layout>
        <c:manualLayout>
          <c:xMode val="edge"/>
          <c:yMode val="edge"/>
          <c:x val="1.9979968596454727E-2"/>
          <c:y val="1.95121951219512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1324705538838326"/>
          <c:y val="0.12061788617886179"/>
          <c:w val="0.8534892732257412"/>
          <c:h val="0.77852952872869496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Planilha1!$I$1</c:f>
              <c:strCache>
                <c:ptCount val="1"/>
                <c:pt idx="0">
                  <c:v>Volatilidade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39"/>
            <c:marker>
              <c:symbol val="circle"/>
              <c:size val="5"/>
              <c:spPr>
                <a:solidFill>
                  <a:schemeClr val="accent6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012-4167-8BD1-82CD4FB33275}"/>
              </c:ext>
            </c:extLst>
          </c:dPt>
          <c:dPt>
            <c:idx val="40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2012-4167-8BD1-82CD4FB3327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7BD98CC-2CA4-492A-8706-E55A0BA9B914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2012-4167-8BD1-82CD4FB3327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D61FAD2-ECB5-4348-A811-B4DFE15C2B0F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2012-4167-8BD1-82CD4FB3327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610BD7B-C118-4046-A754-E828CD4284E5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2012-4167-8BD1-82CD4FB3327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8EBE2E3-54FB-40ED-8209-CF129028CE81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2012-4167-8BD1-82CD4FB3327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21E7EE7-DBB2-4413-A50A-40687FD5A801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2012-4167-8BD1-82CD4FB3327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9FA6E60E-C5BA-411D-BDE9-8FAA5360A968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2012-4167-8BD1-82CD4FB3327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744A1F1-2075-425F-A258-8519601853E6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2012-4167-8BD1-82CD4FB3327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51B873AD-4D3B-48B4-A37D-83983DFD76CA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2012-4167-8BD1-82CD4FB3327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D304320A-94FA-40EE-9263-90DC7D70982A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2012-4167-8BD1-82CD4FB3327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F2C47C47-3220-4138-93AA-BD009996DAF0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2012-4167-8BD1-82CD4FB33275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AD7461ED-A263-4803-979E-1E461105DB44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2012-4167-8BD1-82CD4FB33275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340467A1-390A-4F27-8596-5F3B8C9E08D9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2012-4167-8BD1-82CD4FB33275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A242F088-5B13-4F55-98EA-E509B72B9F22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2012-4167-8BD1-82CD4FB33275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B6BF2CFE-9508-4038-9D1A-AB2C695B94BA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2012-4167-8BD1-82CD4FB33275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BF7781C3-3C7E-4EEF-82F3-1A28236ED9BF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2012-4167-8BD1-82CD4FB33275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CE6DD885-C997-49B7-9B44-506D3F2BB536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2012-4167-8BD1-82CD4FB33275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FE2D7031-949A-4010-A966-8AEFDFFB21BD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2012-4167-8BD1-82CD4FB33275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AC7D3C8C-BAE5-4D85-B833-B66EBA3C38A6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2012-4167-8BD1-82CD4FB33275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E295B79E-21FC-47BF-B1E4-6E5B5D0597F9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2012-4167-8BD1-82CD4FB33275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365FA0D1-A0AF-4AAF-8051-BFDD2B671704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2012-4167-8BD1-82CD4FB33275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F43FD7CC-7B0F-417B-8A71-7EAB0C9C1E70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2012-4167-8BD1-82CD4FB33275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BA19A508-DF0C-403F-9AB1-0985F9DBC794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2012-4167-8BD1-82CD4FB33275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67BAA08B-AEED-4153-B2A5-3ACE24DD1A88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2012-4167-8BD1-82CD4FB33275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4814CFE4-2B9C-44AE-88F9-46D1B1470DD5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2012-4167-8BD1-82CD4FB33275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C868068F-BECE-4CF6-8D75-73067F721138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2012-4167-8BD1-82CD4FB33275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0AA5163A-9399-4C4A-990E-0234ABE3033E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2012-4167-8BD1-82CD4FB33275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0D6F9AB0-5ECF-4753-BD3E-897BBC0ACCE3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2012-4167-8BD1-82CD4FB33275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0CD2CDFA-023A-4A53-B3C8-757BB033BD01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2012-4167-8BD1-82CD4FB33275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5B1ABDBF-CD04-45B5-8683-A9994905FA2F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2012-4167-8BD1-82CD4FB33275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13ECC0E6-3E75-42BC-8F27-EB4C1FB7AC8B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2012-4167-8BD1-82CD4FB33275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2405A7DB-3BD2-410B-9726-88F3DF24A212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2012-4167-8BD1-82CD4FB33275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2CE0577E-4605-4D15-8984-91B507B7294D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2012-4167-8BD1-82CD4FB33275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32EA5C2B-0D64-45B9-8269-26A950B58921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2012-4167-8BD1-82CD4FB33275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6DD497B8-CA71-48CC-95F1-6E943D44BDDF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2012-4167-8BD1-82CD4FB33275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6E9CD231-5A5D-4C7D-B5D1-B6463969665A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2012-4167-8BD1-82CD4FB33275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40090FCD-BFC9-4F48-B330-53B6D5CA314E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2012-4167-8BD1-82CD4FB33275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11EC9834-A2BF-41B0-BEC5-9D4E7C6D1E54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2012-4167-8BD1-82CD4FB33275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8F356458-3D99-4BE2-900D-0EDE8AFE83EF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2012-4167-8BD1-82CD4FB33275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EBC700F4-18E4-43A6-9D58-C44939E37B35}" type="CELLRANGE">
                      <a:rPr lang="en-US"/>
                      <a:pPr/>
                      <a:t>[INTERVALODACÉLULA]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2012-4167-8BD1-82CD4FB33275}"/>
                </c:ext>
              </c:extLst>
            </c:dLbl>
            <c:dLbl>
              <c:idx val="39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322B686-CF0D-4799-BE5A-51F96FEF3490}" type="CELLRANGE">
                      <a:rPr lang="en-US"/>
                      <a:pPr>
                        <a:defRPr b="1">
                          <a:solidFill>
                            <a:sysClr val="windowText" lastClr="000000"/>
                          </a:solidFill>
                        </a:defRPr>
                      </a:pPr>
                      <a:t>[INTERVALODACÉLULA]</a:t>
                    </a:fld>
                    <a:endParaRPr lang="pt-BR"/>
                  </a:p>
                </c:rich>
              </c:tx>
              <c:spPr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012-4167-8BD1-82CD4FB33275}"/>
                </c:ext>
              </c:extLst>
            </c:dLbl>
            <c:dLbl>
              <c:idx val="4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715430F-C0DA-4173-A882-69B281C4FE9F}" type="CELLRANGE">
                      <a:rPr lang="en-US"/>
                      <a:pPr>
                        <a:defRPr b="1"/>
                      </a:pPr>
                      <a:t>[INTERVALODACÉLULA]</a:t>
                    </a:fld>
                    <a:endParaRPr lang="pt-BR"/>
                  </a:p>
                </c:rich>
              </c:tx>
              <c:spPr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2012-4167-8BD1-82CD4FB332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Planilha1!$H$2:$H$42</c:f>
              <c:numCache>
                <c:formatCode>0.0%</c:formatCode>
                <c:ptCount val="41"/>
                <c:pt idx="0">
                  <c:v>1.5836498223704878E-2</c:v>
                </c:pt>
                <c:pt idx="1">
                  <c:v>1.7387730685231043E-2</c:v>
                </c:pt>
                <c:pt idx="2">
                  <c:v>1.3441670177153E-2</c:v>
                </c:pt>
                <c:pt idx="3">
                  <c:v>1.3265311642401537E-2</c:v>
                </c:pt>
                <c:pt idx="4">
                  <c:v>2.7417343043385421E-2</c:v>
                </c:pt>
                <c:pt idx="5">
                  <c:v>-1.6503422762212984E-2</c:v>
                </c:pt>
                <c:pt idx="6">
                  <c:v>1.8140831796556234E-2</c:v>
                </c:pt>
                <c:pt idx="7">
                  <c:v>1.499991548568424E-2</c:v>
                </c:pt>
                <c:pt idx="8">
                  <c:v>-9.1684369528885774E-3</c:v>
                </c:pt>
                <c:pt idx="9">
                  <c:v>1.2386315995728972E-2</c:v>
                </c:pt>
                <c:pt idx="10">
                  <c:v>1.8500428736929423E-3</c:v>
                </c:pt>
                <c:pt idx="11">
                  <c:v>1.7137206069321492E-3</c:v>
                </c:pt>
                <c:pt idx="12">
                  <c:v>3.8631470079020648E-3</c:v>
                </c:pt>
                <c:pt idx="13">
                  <c:v>-3.6000915723938785E-3</c:v>
                </c:pt>
                <c:pt idx="14">
                  <c:v>1.8676185229823231E-2</c:v>
                </c:pt>
                <c:pt idx="15">
                  <c:v>1.7165425296018211E-2</c:v>
                </c:pt>
                <c:pt idx="16">
                  <c:v>4.289131214921648E-2</c:v>
                </c:pt>
                <c:pt idx="17">
                  <c:v>5.0385653307104547E-3</c:v>
                </c:pt>
                <c:pt idx="18">
                  <c:v>2.793192116056617E-2</c:v>
                </c:pt>
                <c:pt idx="19">
                  <c:v>5.8410128495207511E-3</c:v>
                </c:pt>
                <c:pt idx="20">
                  <c:v>9.7837684243812072E-3</c:v>
                </c:pt>
                <c:pt idx="21">
                  <c:v>1.0011719897917714E-5</c:v>
                </c:pt>
                <c:pt idx="22">
                  <c:v>5.5967112103132103E-3</c:v>
                </c:pt>
                <c:pt idx="23">
                  <c:v>2.6918808857958254E-3</c:v>
                </c:pt>
                <c:pt idx="24">
                  <c:v>-4.3461942872770436E-3</c:v>
                </c:pt>
                <c:pt idx="25">
                  <c:v>-5.3080248307703637E-3</c:v>
                </c:pt>
                <c:pt idx="26">
                  <c:v>1.0631969033600775E-2</c:v>
                </c:pt>
                <c:pt idx="27">
                  <c:v>1.3336618900352029E-2</c:v>
                </c:pt>
                <c:pt idx="28">
                  <c:v>1.7994129074224624E-2</c:v>
                </c:pt>
                <c:pt idx="29">
                  <c:v>2.0511252853400538E-2</c:v>
                </c:pt>
                <c:pt idx="30">
                  <c:v>-1.3104612000479405E-2</c:v>
                </c:pt>
                <c:pt idx="31">
                  <c:v>9.8335889864325666E-3</c:v>
                </c:pt>
                <c:pt idx="32">
                  <c:v>-1.0037814502110792E-3</c:v>
                </c:pt>
                <c:pt idx="33">
                  <c:v>-1.0193154014711553E-2</c:v>
                </c:pt>
                <c:pt idx="34">
                  <c:v>2.4805710980575327E-2</c:v>
                </c:pt>
                <c:pt idx="35">
                  <c:v>1.4449999999999946E-2</c:v>
                </c:pt>
                <c:pt idx="36">
                  <c:v>5.588437469813505E-2</c:v>
                </c:pt>
                <c:pt idx="37">
                  <c:v>6.3577949168483833E-2</c:v>
                </c:pt>
                <c:pt idx="38">
                  <c:v>6.3407016679650943E-2</c:v>
                </c:pt>
                <c:pt idx="39">
                  <c:v>1.924807383717566E-2</c:v>
                </c:pt>
                <c:pt idx="40">
                  <c:v>2.7413499999999997E-2</c:v>
                </c:pt>
              </c:numCache>
            </c:numRef>
          </c:xVal>
          <c:yVal>
            <c:numRef>
              <c:f>Planilha1!$I$2:$I$42</c:f>
              <c:numCache>
                <c:formatCode>0.0%</c:formatCode>
                <c:ptCount val="41"/>
                <c:pt idx="0">
                  <c:v>0.1413904959490794</c:v>
                </c:pt>
                <c:pt idx="1">
                  <c:v>0.13680042513439805</c:v>
                </c:pt>
                <c:pt idx="2">
                  <c:v>0.11087088456998889</c:v>
                </c:pt>
                <c:pt idx="3">
                  <c:v>0.11389072653394919</c:v>
                </c:pt>
                <c:pt idx="4">
                  <c:v>0.12174292538208126</c:v>
                </c:pt>
                <c:pt idx="5">
                  <c:v>0.14387538304610609</c:v>
                </c:pt>
                <c:pt idx="6">
                  <c:v>0.14114004771437247</c:v>
                </c:pt>
                <c:pt idx="7">
                  <c:v>0.13148340765528255</c:v>
                </c:pt>
                <c:pt idx="8">
                  <c:v>0.11823946464006556</c:v>
                </c:pt>
                <c:pt idx="9">
                  <c:v>8.7411960777208558E-2</c:v>
                </c:pt>
                <c:pt idx="10">
                  <c:v>0.10322345398148172</c:v>
                </c:pt>
                <c:pt idx="11">
                  <c:v>0.10794363579911793</c:v>
                </c:pt>
                <c:pt idx="12">
                  <c:v>6.9482568955305621E-2</c:v>
                </c:pt>
                <c:pt idx="13">
                  <c:v>6.7962583925925926E-2</c:v>
                </c:pt>
                <c:pt idx="14">
                  <c:v>9.9026924212030631E-2</c:v>
                </c:pt>
                <c:pt idx="15">
                  <c:v>0.12595720091927456</c:v>
                </c:pt>
                <c:pt idx="16">
                  <c:v>0.13216098806523521</c:v>
                </c:pt>
                <c:pt idx="17">
                  <c:v>0.10404798916761554</c:v>
                </c:pt>
                <c:pt idx="18">
                  <c:v>9.0702596652320833E-2</c:v>
                </c:pt>
                <c:pt idx="19">
                  <c:v>7.8206570828466798E-2</c:v>
                </c:pt>
                <c:pt idx="20">
                  <c:v>6.583461983920616E-2</c:v>
                </c:pt>
                <c:pt idx="21">
                  <c:v>8.0450277283385482E-2</c:v>
                </c:pt>
                <c:pt idx="22">
                  <c:v>4.8967990804763308E-2</c:v>
                </c:pt>
                <c:pt idx="23">
                  <c:v>4.5690220681538864E-2</c:v>
                </c:pt>
                <c:pt idx="24">
                  <c:v>0.10373358116672307</c:v>
                </c:pt>
                <c:pt idx="25">
                  <c:v>4.7240542215574957E-2</c:v>
                </c:pt>
                <c:pt idx="26">
                  <c:v>6.0046799525593358E-2</c:v>
                </c:pt>
                <c:pt idx="27">
                  <c:v>9.2100294618389714E-2</c:v>
                </c:pt>
                <c:pt idx="28">
                  <c:v>4.8978418852816862E-2</c:v>
                </c:pt>
                <c:pt idx="29">
                  <c:v>0.11748727897070969</c:v>
                </c:pt>
                <c:pt idx="30">
                  <c:v>4.5155398361369725E-2</c:v>
                </c:pt>
                <c:pt idx="31">
                  <c:v>6.6580965196221115E-2</c:v>
                </c:pt>
                <c:pt idx="32">
                  <c:v>4.2585689871345291E-2</c:v>
                </c:pt>
                <c:pt idx="33">
                  <c:v>1.6893493557271034E-2</c:v>
                </c:pt>
                <c:pt idx="34">
                  <c:v>4.5324764898284034E-2</c:v>
                </c:pt>
                <c:pt idx="35">
                  <c:v>9.4041732757324248E-2</c:v>
                </c:pt>
                <c:pt idx="36">
                  <c:v>3.7450250436859046E-2</c:v>
                </c:pt>
                <c:pt idx="37">
                  <c:v>5.5631538693600026E-2</c:v>
                </c:pt>
                <c:pt idx="38">
                  <c:v>3.9712450865913844E-2</c:v>
                </c:pt>
                <c:pt idx="39">
                  <c:v>1.0364642516359055E-2</c:v>
                </c:pt>
                <c:pt idx="40">
                  <c:v>1.9503214164593493E-2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Planilha1!$G$2:$G$42</c15:f>
                <c15:dlblRangeCache>
                  <c:ptCount val="41"/>
                  <c:pt idx="0">
                    <c:v>1217-1236</c:v>
                  </c:pt>
                  <c:pt idx="1">
                    <c:v>1237-1256</c:v>
                  </c:pt>
                  <c:pt idx="2">
                    <c:v>1257-1276</c:v>
                  </c:pt>
                  <c:pt idx="3">
                    <c:v>1277-1296</c:v>
                  </c:pt>
                  <c:pt idx="4">
                    <c:v>1297-1316</c:v>
                  </c:pt>
                  <c:pt idx="5">
                    <c:v>1317-1336</c:v>
                  </c:pt>
                  <c:pt idx="6">
                    <c:v>1337-1356</c:v>
                  </c:pt>
                  <c:pt idx="7">
                    <c:v>1357-1376</c:v>
                  </c:pt>
                  <c:pt idx="8">
                    <c:v>1377-1396</c:v>
                  </c:pt>
                  <c:pt idx="9">
                    <c:v>1397-1416</c:v>
                  </c:pt>
                  <c:pt idx="10">
                    <c:v>1417-1436</c:v>
                  </c:pt>
                  <c:pt idx="11">
                    <c:v>1437-1456</c:v>
                  </c:pt>
                  <c:pt idx="12">
                    <c:v>1457-1476</c:v>
                  </c:pt>
                  <c:pt idx="13">
                    <c:v>1477-1496</c:v>
                  </c:pt>
                  <c:pt idx="14">
                    <c:v>1497-1516</c:v>
                  </c:pt>
                  <c:pt idx="15">
                    <c:v>1517-1536</c:v>
                  </c:pt>
                  <c:pt idx="16">
                    <c:v>1537-1556</c:v>
                  </c:pt>
                  <c:pt idx="17">
                    <c:v>1557-1576</c:v>
                  </c:pt>
                  <c:pt idx="18">
                    <c:v>1577-1596</c:v>
                  </c:pt>
                  <c:pt idx="19">
                    <c:v>1597-1616</c:v>
                  </c:pt>
                  <c:pt idx="20">
                    <c:v>1617-1636</c:v>
                  </c:pt>
                  <c:pt idx="21">
                    <c:v>1637-1656</c:v>
                  </c:pt>
                  <c:pt idx="22">
                    <c:v>1657-1676</c:v>
                  </c:pt>
                  <c:pt idx="23">
                    <c:v>1677-1696</c:v>
                  </c:pt>
                  <c:pt idx="24">
                    <c:v>1697-1716</c:v>
                  </c:pt>
                  <c:pt idx="25">
                    <c:v>1717-1736</c:v>
                  </c:pt>
                  <c:pt idx="26">
                    <c:v>1737-1756</c:v>
                  </c:pt>
                  <c:pt idx="27">
                    <c:v>1757-1776</c:v>
                  </c:pt>
                  <c:pt idx="28">
                    <c:v>1777-1796</c:v>
                  </c:pt>
                  <c:pt idx="29">
                    <c:v>1797-1816</c:v>
                  </c:pt>
                  <c:pt idx="30">
                    <c:v>1817-1836</c:v>
                  </c:pt>
                  <c:pt idx="31">
                    <c:v>1837-1856</c:v>
                  </c:pt>
                  <c:pt idx="32">
                    <c:v>1857-1876</c:v>
                  </c:pt>
                  <c:pt idx="33">
                    <c:v>1877-1896</c:v>
                  </c:pt>
                  <c:pt idx="34">
                    <c:v>1897-1916</c:v>
                  </c:pt>
                  <c:pt idx="35">
                    <c:v>1917-1936</c:v>
                  </c:pt>
                  <c:pt idx="36">
                    <c:v>1937-1956</c:v>
                  </c:pt>
                  <c:pt idx="37">
                    <c:v>1957-1976</c:v>
                  </c:pt>
                  <c:pt idx="38">
                    <c:v>1977-1996</c:v>
                  </c:pt>
                  <c:pt idx="39">
                    <c:v>1997-2016</c:v>
                  </c:pt>
                  <c:pt idx="40">
                    <c:v>2017-2036*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9-2012-4167-8BD1-82CD4FB332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5435776"/>
        <c:axId val="903872000"/>
      </c:scatterChart>
      <c:valAx>
        <c:axId val="905435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400" b="1"/>
                  <a:t>Média da Inflação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03872000"/>
        <c:crosses val="autoZero"/>
        <c:crossBetween val="midCat"/>
      </c:valAx>
      <c:valAx>
        <c:axId val="90387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400" b="1"/>
                  <a:t>Volatilidade da Inflação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%" sourceLinked="0"/>
        <c:majorTickMark val="none"/>
        <c:minorTickMark val="none"/>
        <c:tickLblPos val="low"/>
        <c:spPr>
          <a:noFill/>
          <a:ln w="19050" cap="flat" cmpd="sng" algn="ctr">
            <a:solidFill>
              <a:schemeClr val="accent2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05435776"/>
        <c:crossesAt val="2.0000000000000004E-2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 err="1"/>
              <a:t>Média</a:t>
            </a:r>
            <a:r>
              <a:rPr lang="en-US" sz="1400" b="1" baseline="0" dirty="0"/>
              <a:t> </a:t>
            </a:r>
            <a:r>
              <a:rPr lang="en-US" sz="1400" b="1" baseline="0" dirty="0" err="1"/>
              <a:t>móvel</a:t>
            </a:r>
            <a:r>
              <a:rPr lang="en-US" sz="1400" b="1" baseline="0" dirty="0"/>
              <a:t> </a:t>
            </a:r>
            <a:r>
              <a:rPr lang="en-US" sz="1400" b="1" baseline="0" dirty="0" err="1"/>
              <a:t>centrada</a:t>
            </a:r>
            <a:r>
              <a:rPr lang="en-US" sz="1400" b="1" baseline="0" dirty="0"/>
              <a:t> de 7 </a:t>
            </a:r>
            <a:r>
              <a:rPr lang="en-US" sz="1400" b="1" baseline="0" dirty="0" err="1"/>
              <a:t>anos</a:t>
            </a:r>
            <a:r>
              <a:rPr lang="en-US" sz="1400" b="1" baseline="0" dirty="0"/>
              <a:t> das </a:t>
            </a:r>
            <a:r>
              <a:rPr lang="en-US" sz="1400" b="1" dirty="0" err="1"/>
              <a:t>taxas</a:t>
            </a:r>
            <a:r>
              <a:rPr lang="en-US" sz="1400" b="1" dirty="0"/>
              <a:t> reais</a:t>
            </a:r>
            <a:r>
              <a:rPr lang="en-US" sz="1400" b="1" baseline="0" dirty="0"/>
              <a:t> ex-post das </a:t>
            </a:r>
            <a:r>
              <a:rPr lang="en-US" sz="1400" b="1" baseline="0" dirty="0" err="1"/>
              <a:t>economias</a:t>
            </a:r>
            <a:r>
              <a:rPr lang="en-US" sz="1400" b="1" baseline="0" dirty="0"/>
              <a:t> </a:t>
            </a:r>
            <a:r>
              <a:rPr lang="en-US" sz="1400" b="1" baseline="0" dirty="0" err="1"/>
              <a:t>avançadas</a:t>
            </a:r>
            <a:r>
              <a:rPr lang="en-US" sz="1400" b="1" baseline="0" dirty="0"/>
              <a:t> (1311-2018)</a:t>
            </a:r>
            <a:br>
              <a:rPr lang="en-US" sz="1600" b="1" baseline="0" dirty="0"/>
            </a:br>
            <a:r>
              <a:rPr lang="en-US" sz="1200" b="0" baseline="0" dirty="0" err="1"/>
              <a:t>elaboração</a:t>
            </a:r>
            <a:r>
              <a:rPr lang="en-US" sz="1200" b="0" baseline="0" dirty="0"/>
              <a:t> </a:t>
            </a:r>
            <a:r>
              <a:rPr lang="en-US" sz="1200" b="0" baseline="0" dirty="0" err="1"/>
              <a:t>própria</a:t>
            </a:r>
            <a:r>
              <a:rPr lang="en-US" sz="1200" b="0" baseline="0" dirty="0"/>
              <a:t> co</a:t>
            </a:r>
            <a:r>
              <a:rPr lang="en-US" sz="1200" baseline="0" dirty="0"/>
              <a:t>m dados de </a:t>
            </a:r>
            <a:r>
              <a:rPr lang="en-US" sz="1200" baseline="0" dirty="0" err="1"/>
              <a:t>Schmelzing</a:t>
            </a:r>
            <a:r>
              <a:rPr lang="en-US" sz="1200" baseline="0" dirty="0"/>
              <a:t> (2020)</a:t>
            </a:r>
            <a:endParaRPr lang="en-US" dirty="0"/>
          </a:p>
        </c:rich>
      </c:tx>
      <c:layout>
        <c:manualLayout>
          <c:xMode val="edge"/>
          <c:yMode val="edge"/>
          <c:x val="9.3915250091592371E-3"/>
          <c:y val="1.47505416274996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5.504342445924245E-2"/>
          <c:y val="0.19121761948864752"/>
          <c:w val="0.91900371934426028"/>
          <c:h val="0.719221674945974"/>
        </c:manualLayout>
      </c:layout>
      <c:areaChart>
        <c:grouping val="standard"/>
        <c:varyColors val="0"/>
        <c:ser>
          <c:idx val="2"/>
          <c:order val="2"/>
          <c:tx>
            <c:strRef>
              <c:f>'II. Headline series'!$R$8</c:f>
              <c:strCache>
                <c:ptCount val="1"/>
                <c:pt idx="0">
                  <c:v>Itália</c:v>
                </c:pt>
              </c:strCache>
            </c:strRef>
          </c:tx>
          <c:spPr>
            <a:solidFill>
              <a:schemeClr val="tx1">
                <a:alpha val="10000"/>
              </a:schemeClr>
            </a:solidFill>
            <a:ln w="25400">
              <a:noFill/>
            </a:ln>
            <a:effectLst/>
          </c:spPr>
          <c:cat>
            <c:numRef>
              <c:f>'II. Headline series'!$A$15:$A$716</c:f>
              <c:numCache>
                <c:formatCode>General</c:formatCode>
                <c:ptCount val="702"/>
                <c:pt idx="0">
                  <c:v>1317</c:v>
                </c:pt>
                <c:pt idx="1">
                  <c:v>1318</c:v>
                </c:pt>
                <c:pt idx="2">
                  <c:v>1319</c:v>
                </c:pt>
                <c:pt idx="3">
                  <c:v>1320</c:v>
                </c:pt>
                <c:pt idx="4">
                  <c:v>1321</c:v>
                </c:pt>
                <c:pt idx="5">
                  <c:v>1322</c:v>
                </c:pt>
                <c:pt idx="6">
                  <c:v>1323</c:v>
                </c:pt>
                <c:pt idx="7">
                  <c:v>1324</c:v>
                </c:pt>
                <c:pt idx="8">
                  <c:v>1325</c:v>
                </c:pt>
                <c:pt idx="9">
                  <c:v>1326</c:v>
                </c:pt>
                <c:pt idx="10">
                  <c:v>1327</c:v>
                </c:pt>
                <c:pt idx="11">
                  <c:v>1328</c:v>
                </c:pt>
                <c:pt idx="12">
                  <c:v>1329</c:v>
                </c:pt>
                <c:pt idx="13">
                  <c:v>1330</c:v>
                </c:pt>
                <c:pt idx="14">
                  <c:v>1331</c:v>
                </c:pt>
                <c:pt idx="15">
                  <c:v>1332</c:v>
                </c:pt>
                <c:pt idx="16">
                  <c:v>1333</c:v>
                </c:pt>
                <c:pt idx="17">
                  <c:v>1334</c:v>
                </c:pt>
                <c:pt idx="18">
                  <c:v>1335</c:v>
                </c:pt>
                <c:pt idx="19">
                  <c:v>1336</c:v>
                </c:pt>
                <c:pt idx="20">
                  <c:v>1337</c:v>
                </c:pt>
                <c:pt idx="21">
                  <c:v>1338</c:v>
                </c:pt>
                <c:pt idx="22">
                  <c:v>1339</c:v>
                </c:pt>
                <c:pt idx="23">
                  <c:v>1340</c:v>
                </c:pt>
                <c:pt idx="24">
                  <c:v>1341</c:v>
                </c:pt>
                <c:pt idx="25">
                  <c:v>1342</c:v>
                </c:pt>
                <c:pt idx="26">
                  <c:v>1343</c:v>
                </c:pt>
                <c:pt idx="27">
                  <c:v>1344</c:v>
                </c:pt>
                <c:pt idx="28">
                  <c:v>1345</c:v>
                </c:pt>
                <c:pt idx="29">
                  <c:v>1346</c:v>
                </c:pt>
                <c:pt idx="30">
                  <c:v>1347</c:v>
                </c:pt>
                <c:pt idx="31">
                  <c:v>1348</c:v>
                </c:pt>
                <c:pt idx="32">
                  <c:v>1349</c:v>
                </c:pt>
                <c:pt idx="33">
                  <c:v>1350</c:v>
                </c:pt>
                <c:pt idx="34">
                  <c:v>1351</c:v>
                </c:pt>
                <c:pt idx="35">
                  <c:v>1352</c:v>
                </c:pt>
                <c:pt idx="36">
                  <c:v>1353</c:v>
                </c:pt>
                <c:pt idx="37">
                  <c:v>1354</c:v>
                </c:pt>
                <c:pt idx="38">
                  <c:v>1355</c:v>
                </c:pt>
                <c:pt idx="39">
                  <c:v>1356</c:v>
                </c:pt>
                <c:pt idx="40">
                  <c:v>1357</c:v>
                </c:pt>
                <c:pt idx="41">
                  <c:v>1358</c:v>
                </c:pt>
                <c:pt idx="42">
                  <c:v>1359</c:v>
                </c:pt>
                <c:pt idx="43">
                  <c:v>1360</c:v>
                </c:pt>
                <c:pt idx="44">
                  <c:v>1361</c:v>
                </c:pt>
                <c:pt idx="45">
                  <c:v>1362</c:v>
                </c:pt>
                <c:pt idx="46">
                  <c:v>1363</c:v>
                </c:pt>
                <c:pt idx="47">
                  <c:v>1364</c:v>
                </c:pt>
                <c:pt idx="48">
                  <c:v>1365</c:v>
                </c:pt>
                <c:pt idx="49">
                  <c:v>1366</c:v>
                </c:pt>
                <c:pt idx="50">
                  <c:v>1367</c:v>
                </c:pt>
                <c:pt idx="51">
                  <c:v>1368</c:v>
                </c:pt>
                <c:pt idx="52">
                  <c:v>1369</c:v>
                </c:pt>
                <c:pt idx="53">
                  <c:v>1370</c:v>
                </c:pt>
                <c:pt idx="54">
                  <c:v>1371</c:v>
                </c:pt>
                <c:pt idx="55">
                  <c:v>1372</c:v>
                </c:pt>
                <c:pt idx="56">
                  <c:v>1373</c:v>
                </c:pt>
                <c:pt idx="57">
                  <c:v>1374</c:v>
                </c:pt>
                <c:pt idx="58">
                  <c:v>1375</c:v>
                </c:pt>
                <c:pt idx="59">
                  <c:v>1376</c:v>
                </c:pt>
                <c:pt idx="60">
                  <c:v>1377</c:v>
                </c:pt>
                <c:pt idx="61">
                  <c:v>1378</c:v>
                </c:pt>
                <c:pt idx="62">
                  <c:v>1379</c:v>
                </c:pt>
                <c:pt idx="63">
                  <c:v>1380</c:v>
                </c:pt>
                <c:pt idx="64">
                  <c:v>1381</c:v>
                </c:pt>
                <c:pt idx="65">
                  <c:v>1382</c:v>
                </c:pt>
                <c:pt idx="66">
                  <c:v>1383</c:v>
                </c:pt>
                <c:pt idx="67">
                  <c:v>1384</c:v>
                </c:pt>
                <c:pt idx="68">
                  <c:v>1385</c:v>
                </c:pt>
                <c:pt idx="69">
                  <c:v>1386</c:v>
                </c:pt>
                <c:pt idx="70">
                  <c:v>1387</c:v>
                </c:pt>
                <c:pt idx="71">
                  <c:v>1388</c:v>
                </c:pt>
                <c:pt idx="72">
                  <c:v>1389</c:v>
                </c:pt>
                <c:pt idx="73">
                  <c:v>1390</c:v>
                </c:pt>
                <c:pt idx="74">
                  <c:v>1391</c:v>
                </c:pt>
                <c:pt idx="75">
                  <c:v>1392</c:v>
                </c:pt>
                <c:pt idx="76">
                  <c:v>1393</c:v>
                </c:pt>
                <c:pt idx="77">
                  <c:v>1394</c:v>
                </c:pt>
                <c:pt idx="78">
                  <c:v>1395</c:v>
                </c:pt>
                <c:pt idx="79">
                  <c:v>1396</c:v>
                </c:pt>
                <c:pt idx="80">
                  <c:v>1397</c:v>
                </c:pt>
                <c:pt idx="81">
                  <c:v>1398</c:v>
                </c:pt>
                <c:pt idx="82">
                  <c:v>1399</c:v>
                </c:pt>
                <c:pt idx="83">
                  <c:v>1400</c:v>
                </c:pt>
                <c:pt idx="84">
                  <c:v>1401</c:v>
                </c:pt>
                <c:pt idx="85">
                  <c:v>1402</c:v>
                </c:pt>
                <c:pt idx="86">
                  <c:v>1403</c:v>
                </c:pt>
                <c:pt idx="87">
                  <c:v>1404</c:v>
                </c:pt>
                <c:pt idx="88">
                  <c:v>1405</c:v>
                </c:pt>
                <c:pt idx="89">
                  <c:v>1406</c:v>
                </c:pt>
                <c:pt idx="90">
                  <c:v>1407</c:v>
                </c:pt>
                <c:pt idx="91">
                  <c:v>1408</c:v>
                </c:pt>
                <c:pt idx="92">
                  <c:v>1409</c:v>
                </c:pt>
                <c:pt idx="93">
                  <c:v>1410</c:v>
                </c:pt>
                <c:pt idx="94">
                  <c:v>1411</c:v>
                </c:pt>
                <c:pt idx="95">
                  <c:v>1412</c:v>
                </c:pt>
                <c:pt idx="96">
                  <c:v>1413</c:v>
                </c:pt>
                <c:pt idx="97">
                  <c:v>1414</c:v>
                </c:pt>
                <c:pt idx="98">
                  <c:v>1415</c:v>
                </c:pt>
                <c:pt idx="99">
                  <c:v>1416</c:v>
                </c:pt>
                <c:pt idx="100">
                  <c:v>1417</c:v>
                </c:pt>
                <c:pt idx="101">
                  <c:v>1418</c:v>
                </c:pt>
                <c:pt idx="102">
                  <c:v>1419</c:v>
                </c:pt>
                <c:pt idx="103">
                  <c:v>1420</c:v>
                </c:pt>
                <c:pt idx="104">
                  <c:v>1421</c:v>
                </c:pt>
                <c:pt idx="105">
                  <c:v>1422</c:v>
                </c:pt>
                <c:pt idx="106">
                  <c:v>1423</c:v>
                </c:pt>
                <c:pt idx="107">
                  <c:v>1424</c:v>
                </c:pt>
                <c:pt idx="108">
                  <c:v>1425</c:v>
                </c:pt>
                <c:pt idx="109">
                  <c:v>1426</c:v>
                </c:pt>
                <c:pt idx="110">
                  <c:v>1427</c:v>
                </c:pt>
                <c:pt idx="111">
                  <c:v>1428</c:v>
                </c:pt>
                <c:pt idx="112">
                  <c:v>1429</c:v>
                </c:pt>
                <c:pt idx="113">
                  <c:v>1430</c:v>
                </c:pt>
                <c:pt idx="114">
                  <c:v>1431</c:v>
                </c:pt>
                <c:pt idx="115">
                  <c:v>1432</c:v>
                </c:pt>
                <c:pt idx="116">
                  <c:v>1433</c:v>
                </c:pt>
                <c:pt idx="117">
                  <c:v>1434</c:v>
                </c:pt>
                <c:pt idx="118">
                  <c:v>1435</c:v>
                </c:pt>
                <c:pt idx="119">
                  <c:v>1436</c:v>
                </c:pt>
                <c:pt idx="120">
                  <c:v>1437</c:v>
                </c:pt>
                <c:pt idx="121">
                  <c:v>1438</c:v>
                </c:pt>
                <c:pt idx="122">
                  <c:v>1439</c:v>
                </c:pt>
                <c:pt idx="123">
                  <c:v>1440</c:v>
                </c:pt>
                <c:pt idx="124">
                  <c:v>1441</c:v>
                </c:pt>
                <c:pt idx="125">
                  <c:v>1442</c:v>
                </c:pt>
                <c:pt idx="126">
                  <c:v>1443</c:v>
                </c:pt>
                <c:pt idx="127">
                  <c:v>1444</c:v>
                </c:pt>
                <c:pt idx="128">
                  <c:v>1445</c:v>
                </c:pt>
                <c:pt idx="129">
                  <c:v>1446</c:v>
                </c:pt>
                <c:pt idx="130">
                  <c:v>1447</c:v>
                </c:pt>
                <c:pt idx="131">
                  <c:v>1448</c:v>
                </c:pt>
                <c:pt idx="132">
                  <c:v>1449</c:v>
                </c:pt>
                <c:pt idx="133">
                  <c:v>1450</c:v>
                </c:pt>
                <c:pt idx="134">
                  <c:v>1451</c:v>
                </c:pt>
                <c:pt idx="135">
                  <c:v>1452</c:v>
                </c:pt>
                <c:pt idx="136">
                  <c:v>1453</c:v>
                </c:pt>
                <c:pt idx="137">
                  <c:v>1454</c:v>
                </c:pt>
                <c:pt idx="138">
                  <c:v>1455</c:v>
                </c:pt>
                <c:pt idx="139">
                  <c:v>1456</c:v>
                </c:pt>
                <c:pt idx="140">
                  <c:v>1457</c:v>
                </c:pt>
                <c:pt idx="141">
                  <c:v>1458</c:v>
                </c:pt>
                <c:pt idx="142">
                  <c:v>1459</c:v>
                </c:pt>
                <c:pt idx="143">
                  <c:v>1460</c:v>
                </c:pt>
                <c:pt idx="144">
                  <c:v>1461</c:v>
                </c:pt>
                <c:pt idx="145">
                  <c:v>1462</c:v>
                </c:pt>
                <c:pt idx="146">
                  <c:v>1463</c:v>
                </c:pt>
                <c:pt idx="147">
                  <c:v>1464</c:v>
                </c:pt>
                <c:pt idx="148">
                  <c:v>1465</c:v>
                </c:pt>
                <c:pt idx="149">
                  <c:v>1466</c:v>
                </c:pt>
                <c:pt idx="150">
                  <c:v>1467</c:v>
                </c:pt>
                <c:pt idx="151">
                  <c:v>1468</c:v>
                </c:pt>
                <c:pt idx="152">
                  <c:v>1469</c:v>
                </c:pt>
                <c:pt idx="153">
                  <c:v>1470</c:v>
                </c:pt>
                <c:pt idx="154">
                  <c:v>1471</c:v>
                </c:pt>
                <c:pt idx="155">
                  <c:v>1472</c:v>
                </c:pt>
                <c:pt idx="156">
                  <c:v>1473</c:v>
                </c:pt>
                <c:pt idx="157">
                  <c:v>1474</c:v>
                </c:pt>
                <c:pt idx="158">
                  <c:v>1475</c:v>
                </c:pt>
                <c:pt idx="159">
                  <c:v>1476</c:v>
                </c:pt>
                <c:pt idx="160">
                  <c:v>1477</c:v>
                </c:pt>
                <c:pt idx="161">
                  <c:v>1478</c:v>
                </c:pt>
                <c:pt idx="162">
                  <c:v>1479</c:v>
                </c:pt>
                <c:pt idx="163">
                  <c:v>1480</c:v>
                </c:pt>
                <c:pt idx="164">
                  <c:v>1481</c:v>
                </c:pt>
                <c:pt idx="165">
                  <c:v>1482</c:v>
                </c:pt>
                <c:pt idx="166">
                  <c:v>1483</c:v>
                </c:pt>
                <c:pt idx="167">
                  <c:v>1484</c:v>
                </c:pt>
                <c:pt idx="168">
                  <c:v>1485</c:v>
                </c:pt>
                <c:pt idx="169">
                  <c:v>1486</c:v>
                </c:pt>
                <c:pt idx="170">
                  <c:v>1487</c:v>
                </c:pt>
                <c:pt idx="171">
                  <c:v>1488</c:v>
                </c:pt>
                <c:pt idx="172">
                  <c:v>1489</c:v>
                </c:pt>
                <c:pt idx="173">
                  <c:v>1490</c:v>
                </c:pt>
                <c:pt idx="174">
                  <c:v>1491</c:v>
                </c:pt>
                <c:pt idx="175">
                  <c:v>1492</c:v>
                </c:pt>
                <c:pt idx="176">
                  <c:v>1493</c:v>
                </c:pt>
                <c:pt idx="177">
                  <c:v>1494</c:v>
                </c:pt>
                <c:pt idx="178">
                  <c:v>1495</c:v>
                </c:pt>
                <c:pt idx="179">
                  <c:v>1496</c:v>
                </c:pt>
                <c:pt idx="180">
                  <c:v>1497</c:v>
                </c:pt>
                <c:pt idx="181">
                  <c:v>1498</c:v>
                </c:pt>
                <c:pt idx="182">
                  <c:v>1499</c:v>
                </c:pt>
                <c:pt idx="183">
                  <c:v>1500</c:v>
                </c:pt>
                <c:pt idx="184">
                  <c:v>1501</c:v>
                </c:pt>
                <c:pt idx="185">
                  <c:v>1502</c:v>
                </c:pt>
                <c:pt idx="186">
                  <c:v>1503</c:v>
                </c:pt>
                <c:pt idx="187">
                  <c:v>1504</c:v>
                </c:pt>
                <c:pt idx="188">
                  <c:v>1505</c:v>
                </c:pt>
                <c:pt idx="189">
                  <c:v>1506</c:v>
                </c:pt>
                <c:pt idx="190">
                  <c:v>1507</c:v>
                </c:pt>
                <c:pt idx="191">
                  <c:v>1508</c:v>
                </c:pt>
                <c:pt idx="192">
                  <c:v>1509</c:v>
                </c:pt>
                <c:pt idx="193">
                  <c:v>1510</c:v>
                </c:pt>
                <c:pt idx="194">
                  <c:v>1511</c:v>
                </c:pt>
                <c:pt idx="195">
                  <c:v>1512</c:v>
                </c:pt>
                <c:pt idx="196">
                  <c:v>1513</c:v>
                </c:pt>
                <c:pt idx="197">
                  <c:v>1514</c:v>
                </c:pt>
                <c:pt idx="198">
                  <c:v>1515</c:v>
                </c:pt>
                <c:pt idx="199">
                  <c:v>1516</c:v>
                </c:pt>
                <c:pt idx="200">
                  <c:v>1517</c:v>
                </c:pt>
                <c:pt idx="201">
                  <c:v>1518</c:v>
                </c:pt>
                <c:pt idx="202">
                  <c:v>1519</c:v>
                </c:pt>
                <c:pt idx="203">
                  <c:v>1520</c:v>
                </c:pt>
                <c:pt idx="204">
                  <c:v>1521</c:v>
                </c:pt>
                <c:pt idx="205">
                  <c:v>1522</c:v>
                </c:pt>
                <c:pt idx="206">
                  <c:v>1523</c:v>
                </c:pt>
                <c:pt idx="207">
                  <c:v>1524</c:v>
                </c:pt>
                <c:pt idx="208">
                  <c:v>1525</c:v>
                </c:pt>
                <c:pt idx="209">
                  <c:v>1526</c:v>
                </c:pt>
                <c:pt idx="210">
                  <c:v>1527</c:v>
                </c:pt>
                <c:pt idx="211">
                  <c:v>1528</c:v>
                </c:pt>
                <c:pt idx="212">
                  <c:v>1529</c:v>
                </c:pt>
                <c:pt idx="213">
                  <c:v>1530</c:v>
                </c:pt>
                <c:pt idx="214">
                  <c:v>1531</c:v>
                </c:pt>
                <c:pt idx="215">
                  <c:v>1532</c:v>
                </c:pt>
                <c:pt idx="216">
                  <c:v>1533</c:v>
                </c:pt>
                <c:pt idx="217">
                  <c:v>1534</c:v>
                </c:pt>
                <c:pt idx="218">
                  <c:v>1535</c:v>
                </c:pt>
                <c:pt idx="219">
                  <c:v>1536</c:v>
                </c:pt>
                <c:pt idx="220">
                  <c:v>1537</c:v>
                </c:pt>
                <c:pt idx="221">
                  <c:v>1538</c:v>
                </c:pt>
                <c:pt idx="222">
                  <c:v>1539</c:v>
                </c:pt>
                <c:pt idx="223">
                  <c:v>1540</c:v>
                </c:pt>
                <c:pt idx="224">
                  <c:v>1541</c:v>
                </c:pt>
                <c:pt idx="225">
                  <c:v>1542</c:v>
                </c:pt>
                <c:pt idx="226">
                  <c:v>1543</c:v>
                </c:pt>
                <c:pt idx="227">
                  <c:v>1544</c:v>
                </c:pt>
                <c:pt idx="228">
                  <c:v>1545</c:v>
                </c:pt>
                <c:pt idx="229">
                  <c:v>1546</c:v>
                </c:pt>
                <c:pt idx="230">
                  <c:v>1547</c:v>
                </c:pt>
                <c:pt idx="231">
                  <c:v>1548</c:v>
                </c:pt>
                <c:pt idx="232">
                  <c:v>1549</c:v>
                </c:pt>
                <c:pt idx="233">
                  <c:v>1550</c:v>
                </c:pt>
                <c:pt idx="234">
                  <c:v>1551</c:v>
                </c:pt>
                <c:pt idx="235">
                  <c:v>1552</c:v>
                </c:pt>
                <c:pt idx="236">
                  <c:v>1553</c:v>
                </c:pt>
                <c:pt idx="237">
                  <c:v>1554</c:v>
                </c:pt>
                <c:pt idx="238">
                  <c:v>1555</c:v>
                </c:pt>
                <c:pt idx="239">
                  <c:v>1556</c:v>
                </c:pt>
                <c:pt idx="240">
                  <c:v>1557</c:v>
                </c:pt>
                <c:pt idx="241">
                  <c:v>1558</c:v>
                </c:pt>
                <c:pt idx="242">
                  <c:v>1559</c:v>
                </c:pt>
                <c:pt idx="243">
                  <c:v>1560</c:v>
                </c:pt>
                <c:pt idx="244">
                  <c:v>1561</c:v>
                </c:pt>
                <c:pt idx="245">
                  <c:v>1562</c:v>
                </c:pt>
                <c:pt idx="246">
                  <c:v>1563</c:v>
                </c:pt>
                <c:pt idx="247">
                  <c:v>1564</c:v>
                </c:pt>
                <c:pt idx="248">
                  <c:v>1565</c:v>
                </c:pt>
                <c:pt idx="249">
                  <c:v>1566</c:v>
                </c:pt>
                <c:pt idx="250">
                  <c:v>1567</c:v>
                </c:pt>
                <c:pt idx="251">
                  <c:v>1568</c:v>
                </c:pt>
                <c:pt idx="252">
                  <c:v>1569</c:v>
                </c:pt>
                <c:pt idx="253">
                  <c:v>1570</c:v>
                </c:pt>
                <c:pt idx="254">
                  <c:v>1571</c:v>
                </c:pt>
                <c:pt idx="255">
                  <c:v>1572</c:v>
                </c:pt>
                <c:pt idx="256">
                  <c:v>1573</c:v>
                </c:pt>
                <c:pt idx="257">
                  <c:v>1574</c:v>
                </c:pt>
                <c:pt idx="258">
                  <c:v>1575</c:v>
                </c:pt>
                <c:pt idx="259">
                  <c:v>1576</c:v>
                </c:pt>
                <c:pt idx="260">
                  <c:v>1577</c:v>
                </c:pt>
                <c:pt idx="261">
                  <c:v>1578</c:v>
                </c:pt>
                <c:pt idx="262">
                  <c:v>1579</c:v>
                </c:pt>
                <c:pt idx="263">
                  <c:v>1580</c:v>
                </c:pt>
                <c:pt idx="264">
                  <c:v>1581</c:v>
                </c:pt>
                <c:pt idx="265">
                  <c:v>1582</c:v>
                </c:pt>
                <c:pt idx="266">
                  <c:v>1583</c:v>
                </c:pt>
                <c:pt idx="267">
                  <c:v>1584</c:v>
                </c:pt>
                <c:pt idx="268">
                  <c:v>1585</c:v>
                </c:pt>
                <c:pt idx="269">
                  <c:v>1586</c:v>
                </c:pt>
                <c:pt idx="270">
                  <c:v>1587</c:v>
                </c:pt>
                <c:pt idx="271">
                  <c:v>1588</c:v>
                </c:pt>
                <c:pt idx="272">
                  <c:v>1589</c:v>
                </c:pt>
                <c:pt idx="273">
                  <c:v>1590</c:v>
                </c:pt>
                <c:pt idx="274">
                  <c:v>1591</c:v>
                </c:pt>
                <c:pt idx="275">
                  <c:v>1592</c:v>
                </c:pt>
                <c:pt idx="276">
                  <c:v>1593</c:v>
                </c:pt>
                <c:pt idx="277">
                  <c:v>1594</c:v>
                </c:pt>
                <c:pt idx="278">
                  <c:v>1595</c:v>
                </c:pt>
                <c:pt idx="279">
                  <c:v>1596</c:v>
                </c:pt>
                <c:pt idx="280">
                  <c:v>1597</c:v>
                </c:pt>
                <c:pt idx="281">
                  <c:v>1598</c:v>
                </c:pt>
                <c:pt idx="282">
                  <c:v>1599</c:v>
                </c:pt>
                <c:pt idx="283">
                  <c:v>1600</c:v>
                </c:pt>
                <c:pt idx="284">
                  <c:v>1601</c:v>
                </c:pt>
                <c:pt idx="285">
                  <c:v>1602</c:v>
                </c:pt>
                <c:pt idx="286">
                  <c:v>1603</c:v>
                </c:pt>
                <c:pt idx="287">
                  <c:v>1604</c:v>
                </c:pt>
                <c:pt idx="288">
                  <c:v>1605</c:v>
                </c:pt>
                <c:pt idx="289">
                  <c:v>1606</c:v>
                </c:pt>
                <c:pt idx="290">
                  <c:v>1607</c:v>
                </c:pt>
                <c:pt idx="291">
                  <c:v>1608</c:v>
                </c:pt>
                <c:pt idx="292">
                  <c:v>1609</c:v>
                </c:pt>
                <c:pt idx="293">
                  <c:v>1610</c:v>
                </c:pt>
                <c:pt idx="294">
                  <c:v>1611</c:v>
                </c:pt>
                <c:pt idx="295">
                  <c:v>1612</c:v>
                </c:pt>
                <c:pt idx="296">
                  <c:v>1613</c:v>
                </c:pt>
                <c:pt idx="297">
                  <c:v>1614</c:v>
                </c:pt>
                <c:pt idx="298">
                  <c:v>1615</c:v>
                </c:pt>
                <c:pt idx="299">
                  <c:v>1616</c:v>
                </c:pt>
                <c:pt idx="300">
                  <c:v>1617</c:v>
                </c:pt>
                <c:pt idx="301">
                  <c:v>1618</c:v>
                </c:pt>
                <c:pt idx="302">
                  <c:v>1619</c:v>
                </c:pt>
                <c:pt idx="303">
                  <c:v>1620</c:v>
                </c:pt>
                <c:pt idx="304">
                  <c:v>1621</c:v>
                </c:pt>
                <c:pt idx="305">
                  <c:v>1622</c:v>
                </c:pt>
                <c:pt idx="306">
                  <c:v>1623</c:v>
                </c:pt>
                <c:pt idx="307">
                  <c:v>1624</c:v>
                </c:pt>
                <c:pt idx="308">
                  <c:v>1625</c:v>
                </c:pt>
                <c:pt idx="309">
                  <c:v>1626</c:v>
                </c:pt>
                <c:pt idx="310">
                  <c:v>1627</c:v>
                </c:pt>
                <c:pt idx="311">
                  <c:v>1628</c:v>
                </c:pt>
                <c:pt idx="312">
                  <c:v>1629</c:v>
                </c:pt>
                <c:pt idx="313">
                  <c:v>1630</c:v>
                </c:pt>
                <c:pt idx="314">
                  <c:v>1631</c:v>
                </c:pt>
                <c:pt idx="315">
                  <c:v>1632</c:v>
                </c:pt>
                <c:pt idx="316">
                  <c:v>1633</c:v>
                </c:pt>
                <c:pt idx="317">
                  <c:v>1634</c:v>
                </c:pt>
                <c:pt idx="318">
                  <c:v>1635</c:v>
                </c:pt>
                <c:pt idx="319">
                  <c:v>1636</c:v>
                </c:pt>
                <c:pt idx="320">
                  <c:v>1637</c:v>
                </c:pt>
                <c:pt idx="321">
                  <c:v>1638</c:v>
                </c:pt>
                <c:pt idx="322">
                  <c:v>1639</c:v>
                </c:pt>
                <c:pt idx="323">
                  <c:v>1640</c:v>
                </c:pt>
                <c:pt idx="324">
                  <c:v>1641</c:v>
                </c:pt>
                <c:pt idx="325">
                  <c:v>1642</c:v>
                </c:pt>
                <c:pt idx="326">
                  <c:v>1643</c:v>
                </c:pt>
                <c:pt idx="327">
                  <c:v>1644</c:v>
                </c:pt>
                <c:pt idx="328">
                  <c:v>1645</c:v>
                </c:pt>
                <c:pt idx="329">
                  <c:v>1646</c:v>
                </c:pt>
                <c:pt idx="330">
                  <c:v>1647</c:v>
                </c:pt>
                <c:pt idx="331">
                  <c:v>1648</c:v>
                </c:pt>
                <c:pt idx="332">
                  <c:v>1649</c:v>
                </c:pt>
                <c:pt idx="333">
                  <c:v>1650</c:v>
                </c:pt>
                <c:pt idx="334">
                  <c:v>1651</c:v>
                </c:pt>
                <c:pt idx="335">
                  <c:v>1652</c:v>
                </c:pt>
                <c:pt idx="336">
                  <c:v>1653</c:v>
                </c:pt>
                <c:pt idx="337">
                  <c:v>1654</c:v>
                </c:pt>
                <c:pt idx="338">
                  <c:v>1655</c:v>
                </c:pt>
                <c:pt idx="339">
                  <c:v>1656</c:v>
                </c:pt>
                <c:pt idx="340">
                  <c:v>1657</c:v>
                </c:pt>
                <c:pt idx="341">
                  <c:v>1658</c:v>
                </c:pt>
                <c:pt idx="342">
                  <c:v>1659</c:v>
                </c:pt>
                <c:pt idx="343">
                  <c:v>1660</c:v>
                </c:pt>
                <c:pt idx="344">
                  <c:v>1661</c:v>
                </c:pt>
                <c:pt idx="345">
                  <c:v>1662</c:v>
                </c:pt>
                <c:pt idx="346">
                  <c:v>1663</c:v>
                </c:pt>
                <c:pt idx="347">
                  <c:v>1664</c:v>
                </c:pt>
                <c:pt idx="348">
                  <c:v>1665</c:v>
                </c:pt>
                <c:pt idx="349">
                  <c:v>1666</c:v>
                </c:pt>
                <c:pt idx="350">
                  <c:v>1667</c:v>
                </c:pt>
                <c:pt idx="351">
                  <c:v>1668</c:v>
                </c:pt>
                <c:pt idx="352">
                  <c:v>1669</c:v>
                </c:pt>
                <c:pt idx="353">
                  <c:v>1670</c:v>
                </c:pt>
                <c:pt idx="354">
                  <c:v>1671</c:v>
                </c:pt>
                <c:pt idx="355">
                  <c:v>1672</c:v>
                </c:pt>
                <c:pt idx="356">
                  <c:v>1673</c:v>
                </c:pt>
                <c:pt idx="357">
                  <c:v>1674</c:v>
                </c:pt>
                <c:pt idx="358">
                  <c:v>1675</c:v>
                </c:pt>
                <c:pt idx="359">
                  <c:v>1676</c:v>
                </c:pt>
                <c:pt idx="360">
                  <c:v>1677</c:v>
                </c:pt>
                <c:pt idx="361">
                  <c:v>1678</c:v>
                </c:pt>
                <c:pt idx="362">
                  <c:v>1679</c:v>
                </c:pt>
                <c:pt idx="363">
                  <c:v>1680</c:v>
                </c:pt>
                <c:pt idx="364">
                  <c:v>1681</c:v>
                </c:pt>
                <c:pt idx="365">
                  <c:v>1682</c:v>
                </c:pt>
                <c:pt idx="366">
                  <c:v>1683</c:v>
                </c:pt>
                <c:pt idx="367">
                  <c:v>1684</c:v>
                </c:pt>
                <c:pt idx="368">
                  <c:v>1685</c:v>
                </c:pt>
                <c:pt idx="369">
                  <c:v>1686</c:v>
                </c:pt>
                <c:pt idx="370">
                  <c:v>1687</c:v>
                </c:pt>
                <c:pt idx="371">
                  <c:v>1688</c:v>
                </c:pt>
                <c:pt idx="372">
                  <c:v>1689</c:v>
                </c:pt>
                <c:pt idx="373">
                  <c:v>1690</c:v>
                </c:pt>
                <c:pt idx="374">
                  <c:v>1691</c:v>
                </c:pt>
                <c:pt idx="375">
                  <c:v>1692</c:v>
                </c:pt>
                <c:pt idx="376">
                  <c:v>1693</c:v>
                </c:pt>
                <c:pt idx="377">
                  <c:v>1694</c:v>
                </c:pt>
                <c:pt idx="378">
                  <c:v>1695</c:v>
                </c:pt>
                <c:pt idx="379">
                  <c:v>1696</c:v>
                </c:pt>
                <c:pt idx="380">
                  <c:v>1697</c:v>
                </c:pt>
                <c:pt idx="381">
                  <c:v>1698</c:v>
                </c:pt>
                <c:pt idx="382">
                  <c:v>1699</c:v>
                </c:pt>
                <c:pt idx="383">
                  <c:v>1700</c:v>
                </c:pt>
                <c:pt idx="384">
                  <c:v>1701</c:v>
                </c:pt>
                <c:pt idx="385">
                  <c:v>1702</c:v>
                </c:pt>
                <c:pt idx="386">
                  <c:v>1703</c:v>
                </c:pt>
                <c:pt idx="387">
                  <c:v>1704</c:v>
                </c:pt>
                <c:pt idx="388">
                  <c:v>1705</c:v>
                </c:pt>
                <c:pt idx="389">
                  <c:v>1706</c:v>
                </c:pt>
                <c:pt idx="390">
                  <c:v>1707</c:v>
                </c:pt>
                <c:pt idx="391">
                  <c:v>1708</c:v>
                </c:pt>
                <c:pt idx="392">
                  <c:v>1709</c:v>
                </c:pt>
                <c:pt idx="393">
                  <c:v>1710</c:v>
                </c:pt>
                <c:pt idx="394">
                  <c:v>1711</c:v>
                </c:pt>
                <c:pt idx="395">
                  <c:v>1712</c:v>
                </c:pt>
                <c:pt idx="396">
                  <c:v>1713</c:v>
                </c:pt>
                <c:pt idx="397">
                  <c:v>1714</c:v>
                </c:pt>
                <c:pt idx="398">
                  <c:v>1715</c:v>
                </c:pt>
                <c:pt idx="399">
                  <c:v>1716</c:v>
                </c:pt>
                <c:pt idx="400">
                  <c:v>1717</c:v>
                </c:pt>
                <c:pt idx="401">
                  <c:v>1718</c:v>
                </c:pt>
                <c:pt idx="402">
                  <c:v>1719</c:v>
                </c:pt>
                <c:pt idx="403">
                  <c:v>1720</c:v>
                </c:pt>
                <c:pt idx="404">
                  <c:v>1721</c:v>
                </c:pt>
                <c:pt idx="405">
                  <c:v>1722</c:v>
                </c:pt>
                <c:pt idx="406">
                  <c:v>1723</c:v>
                </c:pt>
                <c:pt idx="407">
                  <c:v>1724</c:v>
                </c:pt>
                <c:pt idx="408">
                  <c:v>1725</c:v>
                </c:pt>
                <c:pt idx="409">
                  <c:v>1726</c:v>
                </c:pt>
                <c:pt idx="410">
                  <c:v>1727</c:v>
                </c:pt>
                <c:pt idx="411">
                  <c:v>1728</c:v>
                </c:pt>
                <c:pt idx="412">
                  <c:v>1729</c:v>
                </c:pt>
                <c:pt idx="413">
                  <c:v>1730</c:v>
                </c:pt>
                <c:pt idx="414">
                  <c:v>1731</c:v>
                </c:pt>
                <c:pt idx="415">
                  <c:v>1732</c:v>
                </c:pt>
                <c:pt idx="416">
                  <c:v>1733</c:v>
                </c:pt>
                <c:pt idx="417">
                  <c:v>1734</c:v>
                </c:pt>
                <c:pt idx="418">
                  <c:v>1735</c:v>
                </c:pt>
                <c:pt idx="419">
                  <c:v>1736</c:v>
                </c:pt>
                <c:pt idx="420">
                  <c:v>1737</c:v>
                </c:pt>
                <c:pt idx="421">
                  <c:v>1738</c:v>
                </c:pt>
                <c:pt idx="422">
                  <c:v>1739</c:v>
                </c:pt>
                <c:pt idx="423">
                  <c:v>1740</c:v>
                </c:pt>
                <c:pt idx="424">
                  <c:v>1741</c:v>
                </c:pt>
                <c:pt idx="425">
                  <c:v>1742</c:v>
                </c:pt>
                <c:pt idx="426">
                  <c:v>1743</c:v>
                </c:pt>
                <c:pt idx="427">
                  <c:v>1744</c:v>
                </c:pt>
                <c:pt idx="428">
                  <c:v>1745</c:v>
                </c:pt>
                <c:pt idx="429">
                  <c:v>1746</c:v>
                </c:pt>
                <c:pt idx="430">
                  <c:v>1747</c:v>
                </c:pt>
                <c:pt idx="431">
                  <c:v>1748</c:v>
                </c:pt>
                <c:pt idx="432">
                  <c:v>1749</c:v>
                </c:pt>
                <c:pt idx="433">
                  <c:v>1750</c:v>
                </c:pt>
                <c:pt idx="434">
                  <c:v>1751</c:v>
                </c:pt>
                <c:pt idx="435">
                  <c:v>1752</c:v>
                </c:pt>
                <c:pt idx="436">
                  <c:v>1753</c:v>
                </c:pt>
                <c:pt idx="437">
                  <c:v>1754</c:v>
                </c:pt>
                <c:pt idx="438">
                  <c:v>1755</c:v>
                </c:pt>
                <c:pt idx="439">
                  <c:v>1756</c:v>
                </c:pt>
                <c:pt idx="440">
                  <c:v>1757</c:v>
                </c:pt>
                <c:pt idx="441">
                  <c:v>1758</c:v>
                </c:pt>
                <c:pt idx="442">
                  <c:v>1759</c:v>
                </c:pt>
                <c:pt idx="443">
                  <c:v>1760</c:v>
                </c:pt>
                <c:pt idx="444">
                  <c:v>1761</c:v>
                </c:pt>
                <c:pt idx="445">
                  <c:v>1762</c:v>
                </c:pt>
                <c:pt idx="446">
                  <c:v>1763</c:v>
                </c:pt>
                <c:pt idx="447">
                  <c:v>1764</c:v>
                </c:pt>
                <c:pt idx="448">
                  <c:v>1765</c:v>
                </c:pt>
                <c:pt idx="449">
                  <c:v>1766</c:v>
                </c:pt>
                <c:pt idx="450">
                  <c:v>1767</c:v>
                </c:pt>
                <c:pt idx="451">
                  <c:v>1768</c:v>
                </c:pt>
                <c:pt idx="452">
                  <c:v>1769</c:v>
                </c:pt>
                <c:pt idx="453">
                  <c:v>1770</c:v>
                </c:pt>
                <c:pt idx="454">
                  <c:v>1771</c:v>
                </c:pt>
                <c:pt idx="455">
                  <c:v>1772</c:v>
                </c:pt>
                <c:pt idx="456">
                  <c:v>1773</c:v>
                </c:pt>
                <c:pt idx="457">
                  <c:v>1774</c:v>
                </c:pt>
                <c:pt idx="458">
                  <c:v>1775</c:v>
                </c:pt>
                <c:pt idx="459">
                  <c:v>1776</c:v>
                </c:pt>
                <c:pt idx="460">
                  <c:v>1777</c:v>
                </c:pt>
                <c:pt idx="461">
                  <c:v>1778</c:v>
                </c:pt>
                <c:pt idx="462">
                  <c:v>1779</c:v>
                </c:pt>
                <c:pt idx="463">
                  <c:v>1780</c:v>
                </c:pt>
                <c:pt idx="464">
                  <c:v>1781</c:v>
                </c:pt>
                <c:pt idx="465">
                  <c:v>1782</c:v>
                </c:pt>
                <c:pt idx="466">
                  <c:v>1783</c:v>
                </c:pt>
                <c:pt idx="467">
                  <c:v>1784</c:v>
                </c:pt>
                <c:pt idx="468">
                  <c:v>1785</c:v>
                </c:pt>
                <c:pt idx="469">
                  <c:v>1786</c:v>
                </c:pt>
                <c:pt idx="470">
                  <c:v>1787</c:v>
                </c:pt>
                <c:pt idx="471">
                  <c:v>1788</c:v>
                </c:pt>
                <c:pt idx="472">
                  <c:v>1789</c:v>
                </c:pt>
                <c:pt idx="473">
                  <c:v>1790</c:v>
                </c:pt>
                <c:pt idx="474">
                  <c:v>1791</c:v>
                </c:pt>
                <c:pt idx="475">
                  <c:v>1792</c:v>
                </c:pt>
                <c:pt idx="476">
                  <c:v>1793</c:v>
                </c:pt>
                <c:pt idx="477">
                  <c:v>1794</c:v>
                </c:pt>
                <c:pt idx="478">
                  <c:v>1795</c:v>
                </c:pt>
                <c:pt idx="479">
                  <c:v>1796</c:v>
                </c:pt>
                <c:pt idx="480">
                  <c:v>1797</c:v>
                </c:pt>
                <c:pt idx="481">
                  <c:v>1798</c:v>
                </c:pt>
                <c:pt idx="482">
                  <c:v>1799</c:v>
                </c:pt>
                <c:pt idx="483">
                  <c:v>1800</c:v>
                </c:pt>
                <c:pt idx="484">
                  <c:v>1801</c:v>
                </c:pt>
                <c:pt idx="485">
                  <c:v>1802</c:v>
                </c:pt>
                <c:pt idx="486">
                  <c:v>1803</c:v>
                </c:pt>
                <c:pt idx="487">
                  <c:v>1804</c:v>
                </c:pt>
                <c:pt idx="488">
                  <c:v>1805</c:v>
                </c:pt>
                <c:pt idx="489">
                  <c:v>1806</c:v>
                </c:pt>
                <c:pt idx="490">
                  <c:v>1807</c:v>
                </c:pt>
                <c:pt idx="491">
                  <c:v>1808</c:v>
                </c:pt>
                <c:pt idx="492">
                  <c:v>1809</c:v>
                </c:pt>
                <c:pt idx="493">
                  <c:v>1810</c:v>
                </c:pt>
                <c:pt idx="494">
                  <c:v>1811</c:v>
                </c:pt>
                <c:pt idx="495">
                  <c:v>1812</c:v>
                </c:pt>
                <c:pt idx="496">
                  <c:v>1813</c:v>
                </c:pt>
                <c:pt idx="497">
                  <c:v>1814</c:v>
                </c:pt>
                <c:pt idx="498">
                  <c:v>1815</c:v>
                </c:pt>
                <c:pt idx="499">
                  <c:v>1816</c:v>
                </c:pt>
                <c:pt idx="500">
                  <c:v>1817</c:v>
                </c:pt>
                <c:pt idx="501">
                  <c:v>1818</c:v>
                </c:pt>
                <c:pt idx="502">
                  <c:v>1819</c:v>
                </c:pt>
                <c:pt idx="503">
                  <c:v>1820</c:v>
                </c:pt>
                <c:pt idx="504">
                  <c:v>1821</c:v>
                </c:pt>
                <c:pt idx="505">
                  <c:v>1822</c:v>
                </c:pt>
                <c:pt idx="506">
                  <c:v>1823</c:v>
                </c:pt>
                <c:pt idx="507">
                  <c:v>1824</c:v>
                </c:pt>
                <c:pt idx="508">
                  <c:v>1825</c:v>
                </c:pt>
                <c:pt idx="509">
                  <c:v>1826</c:v>
                </c:pt>
                <c:pt idx="510">
                  <c:v>1827</c:v>
                </c:pt>
                <c:pt idx="511">
                  <c:v>1828</c:v>
                </c:pt>
                <c:pt idx="512">
                  <c:v>1829</c:v>
                </c:pt>
                <c:pt idx="513">
                  <c:v>1830</c:v>
                </c:pt>
                <c:pt idx="514">
                  <c:v>1831</c:v>
                </c:pt>
                <c:pt idx="515">
                  <c:v>1832</c:v>
                </c:pt>
                <c:pt idx="516">
                  <c:v>1833</c:v>
                </c:pt>
                <c:pt idx="517">
                  <c:v>1834</c:v>
                </c:pt>
                <c:pt idx="518">
                  <c:v>1835</c:v>
                </c:pt>
                <c:pt idx="519">
                  <c:v>1836</c:v>
                </c:pt>
                <c:pt idx="520">
                  <c:v>1837</c:v>
                </c:pt>
                <c:pt idx="521">
                  <c:v>1838</c:v>
                </c:pt>
                <c:pt idx="522">
                  <c:v>1839</c:v>
                </c:pt>
                <c:pt idx="523">
                  <c:v>1840</c:v>
                </c:pt>
                <c:pt idx="524">
                  <c:v>1841</c:v>
                </c:pt>
                <c:pt idx="525">
                  <c:v>1842</c:v>
                </c:pt>
                <c:pt idx="526">
                  <c:v>1843</c:v>
                </c:pt>
                <c:pt idx="527">
                  <c:v>1844</c:v>
                </c:pt>
                <c:pt idx="528">
                  <c:v>1845</c:v>
                </c:pt>
                <c:pt idx="529">
                  <c:v>1846</c:v>
                </c:pt>
                <c:pt idx="530">
                  <c:v>1847</c:v>
                </c:pt>
                <c:pt idx="531">
                  <c:v>1848</c:v>
                </c:pt>
                <c:pt idx="532">
                  <c:v>1849</c:v>
                </c:pt>
                <c:pt idx="533">
                  <c:v>1850</c:v>
                </c:pt>
                <c:pt idx="534">
                  <c:v>1851</c:v>
                </c:pt>
                <c:pt idx="535">
                  <c:v>1852</c:v>
                </c:pt>
                <c:pt idx="536">
                  <c:v>1853</c:v>
                </c:pt>
                <c:pt idx="537">
                  <c:v>1854</c:v>
                </c:pt>
                <c:pt idx="538">
                  <c:v>1855</c:v>
                </c:pt>
                <c:pt idx="539">
                  <c:v>1856</c:v>
                </c:pt>
                <c:pt idx="540">
                  <c:v>1857</c:v>
                </c:pt>
                <c:pt idx="541">
                  <c:v>1858</c:v>
                </c:pt>
                <c:pt idx="542">
                  <c:v>1859</c:v>
                </c:pt>
                <c:pt idx="543">
                  <c:v>1860</c:v>
                </c:pt>
                <c:pt idx="544">
                  <c:v>1861</c:v>
                </c:pt>
                <c:pt idx="545">
                  <c:v>1862</c:v>
                </c:pt>
                <c:pt idx="546">
                  <c:v>1863</c:v>
                </c:pt>
                <c:pt idx="547">
                  <c:v>1864</c:v>
                </c:pt>
                <c:pt idx="548">
                  <c:v>1865</c:v>
                </c:pt>
                <c:pt idx="549">
                  <c:v>1866</c:v>
                </c:pt>
                <c:pt idx="550">
                  <c:v>1867</c:v>
                </c:pt>
                <c:pt idx="551">
                  <c:v>1868</c:v>
                </c:pt>
                <c:pt idx="552">
                  <c:v>1869</c:v>
                </c:pt>
                <c:pt idx="553">
                  <c:v>1870</c:v>
                </c:pt>
                <c:pt idx="554">
                  <c:v>1871</c:v>
                </c:pt>
                <c:pt idx="555">
                  <c:v>1872</c:v>
                </c:pt>
                <c:pt idx="556">
                  <c:v>1873</c:v>
                </c:pt>
                <c:pt idx="557">
                  <c:v>1874</c:v>
                </c:pt>
                <c:pt idx="558">
                  <c:v>1875</c:v>
                </c:pt>
                <c:pt idx="559">
                  <c:v>1876</c:v>
                </c:pt>
                <c:pt idx="560">
                  <c:v>1877</c:v>
                </c:pt>
                <c:pt idx="561">
                  <c:v>1878</c:v>
                </c:pt>
                <c:pt idx="562">
                  <c:v>1879</c:v>
                </c:pt>
                <c:pt idx="563">
                  <c:v>1880</c:v>
                </c:pt>
                <c:pt idx="564">
                  <c:v>1881</c:v>
                </c:pt>
                <c:pt idx="565">
                  <c:v>1882</c:v>
                </c:pt>
                <c:pt idx="566">
                  <c:v>1883</c:v>
                </c:pt>
                <c:pt idx="567">
                  <c:v>1884</c:v>
                </c:pt>
                <c:pt idx="568">
                  <c:v>1885</c:v>
                </c:pt>
                <c:pt idx="569">
                  <c:v>1886</c:v>
                </c:pt>
                <c:pt idx="570">
                  <c:v>1887</c:v>
                </c:pt>
                <c:pt idx="571">
                  <c:v>1888</c:v>
                </c:pt>
                <c:pt idx="572">
                  <c:v>1889</c:v>
                </c:pt>
                <c:pt idx="573">
                  <c:v>1890</c:v>
                </c:pt>
                <c:pt idx="574">
                  <c:v>1891</c:v>
                </c:pt>
                <c:pt idx="575">
                  <c:v>1892</c:v>
                </c:pt>
                <c:pt idx="576">
                  <c:v>1893</c:v>
                </c:pt>
                <c:pt idx="577">
                  <c:v>1894</c:v>
                </c:pt>
                <c:pt idx="578">
                  <c:v>1895</c:v>
                </c:pt>
                <c:pt idx="579">
                  <c:v>1896</c:v>
                </c:pt>
                <c:pt idx="580">
                  <c:v>1897</c:v>
                </c:pt>
                <c:pt idx="581">
                  <c:v>1898</c:v>
                </c:pt>
                <c:pt idx="582">
                  <c:v>1899</c:v>
                </c:pt>
                <c:pt idx="583">
                  <c:v>1900</c:v>
                </c:pt>
                <c:pt idx="584">
                  <c:v>1901</c:v>
                </c:pt>
                <c:pt idx="585">
                  <c:v>1902</c:v>
                </c:pt>
                <c:pt idx="586">
                  <c:v>1903</c:v>
                </c:pt>
                <c:pt idx="587">
                  <c:v>1904</c:v>
                </c:pt>
                <c:pt idx="588">
                  <c:v>1905</c:v>
                </c:pt>
                <c:pt idx="589">
                  <c:v>1906</c:v>
                </c:pt>
                <c:pt idx="590">
                  <c:v>1907</c:v>
                </c:pt>
                <c:pt idx="591">
                  <c:v>1908</c:v>
                </c:pt>
                <c:pt idx="592">
                  <c:v>1909</c:v>
                </c:pt>
                <c:pt idx="593">
                  <c:v>1910</c:v>
                </c:pt>
                <c:pt idx="594">
                  <c:v>1911</c:v>
                </c:pt>
                <c:pt idx="595">
                  <c:v>1912</c:v>
                </c:pt>
                <c:pt idx="596">
                  <c:v>1913</c:v>
                </c:pt>
                <c:pt idx="597">
                  <c:v>1914</c:v>
                </c:pt>
                <c:pt idx="598">
                  <c:v>1915</c:v>
                </c:pt>
                <c:pt idx="599">
                  <c:v>1916</c:v>
                </c:pt>
                <c:pt idx="600">
                  <c:v>1917</c:v>
                </c:pt>
                <c:pt idx="601">
                  <c:v>1918</c:v>
                </c:pt>
                <c:pt idx="602">
                  <c:v>1919</c:v>
                </c:pt>
                <c:pt idx="603">
                  <c:v>1920</c:v>
                </c:pt>
                <c:pt idx="604">
                  <c:v>1921</c:v>
                </c:pt>
                <c:pt idx="605">
                  <c:v>1922</c:v>
                </c:pt>
                <c:pt idx="606">
                  <c:v>1923</c:v>
                </c:pt>
                <c:pt idx="607">
                  <c:v>1924</c:v>
                </c:pt>
                <c:pt idx="608">
                  <c:v>1925</c:v>
                </c:pt>
                <c:pt idx="609">
                  <c:v>1926</c:v>
                </c:pt>
                <c:pt idx="610">
                  <c:v>1927</c:v>
                </c:pt>
                <c:pt idx="611">
                  <c:v>1928</c:v>
                </c:pt>
                <c:pt idx="612">
                  <c:v>1929</c:v>
                </c:pt>
                <c:pt idx="613">
                  <c:v>1930</c:v>
                </c:pt>
                <c:pt idx="614">
                  <c:v>1931</c:v>
                </c:pt>
                <c:pt idx="615">
                  <c:v>1932</c:v>
                </c:pt>
                <c:pt idx="616">
                  <c:v>1933</c:v>
                </c:pt>
                <c:pt idx="617">
                  <c:v>1934</c:v>
                </c:pt>
                <c:pt idx="618">
                  <c:v>1935</c:v>
                </c:pt>
                <c:pt idx="619">
                  <c:v>1936</c:v>
                </c:pt>
                <c:pt idx="620">
                  <c:v>1937</c:v>
                </c:pt>
                <c:pt idx="621">
                  <c:v>1938</c:v>
                </c:pt>
                <c:pt idx="622">
                  <c:v>1939</c:v>
                </c:pt>
                <c:pt idx="623">
                  <c:v>1940</c:v>
                </c:pt>
                <c:pt idx="624">
                  <c:v>1941</c:v>
                </c:pt>
                <c:pt idx="625">
                  <c:v>1942</c:v>
                </c:pt>
                <c:pt idx="626">
                  <c:v>1943</c:v>
                </c:pt>
                <c:pt idx="627">
                  <c:v>1944</c:v>
                </c:pt>
                <c:pt idx="628">
                  <c:v>1945</c:v>
                </c:pt>
                <c:pt idx="629">
                  <c:v>1946</c:v>
                </c:pt>
                <c:pt idx="630">
                  <c:v>1947</c:v>
                </c:pt>
                <c:pt idx="631">
                  <c:v>1948</c:v>
                </c:pt>
                <c:pt idx="632">
                  <c:v>1949</c:v>
                </c:pt>
                <c:pt idx="633">
                  <c:v>1950</c:v>
                </c:pt>
                <c:pt idx="634">
                  <c:v>1951</c:v>
                </c:pt>
                <c:pt idx="635">
                  <c:v>1952</c:v>
                </c:pt>
                <c:pt idx="636">
                  <c:v>1953</c:v>
                </c:pt>
                <c:pt idx="637">
                  <c:v>1954</c:v>
                </c:pt>
                <c:pt idx="638">
                  <c:v>1955</c:v>
                </c:pt>
                <c:pt idx="639">
                  <c:v>1956</c:v>
                </c:pt>
                <c:pt idx="640">
                  <c:v>1957</c:v>
                </c:pt>
                <c:pt idx="641">
                  <c:v>1958</c:v>
                </c:pt>
                <c:pt idx="642">
                  <c:v>1959</c:v>
                </c:pt>
                <c:pt idx="643">
                  <c:v>1960</c:v>
                </c:pt>
                <c:pt idx="644">
                  <c:v>1961</c:v>
                </c:pt>
                <c:pt idx="645">
                  <c:v>1962</c:v>
                </c:pt>
                <c:pt idx="646">
                  <c:v>1963</c:v>
                </c:pt>
                <c:pt idx="647">
                  <c:v>1964</c:v>
                </c:pt>
                <c:pt idx="648">
                  <c:v>1965</c:v>
                </c:pt>
                <c:pt idx="649">
                  <c:v>1966</c:v>
                </c:pt>
                <c:pt idx="650">
                  <c:v>1967</c:v>
                </c:pt>
                <c:pt idx="651">
                  <c:v>1968</c:v>
                </c:pt>
                <c:pt idx="652">
                  <c:v>1969</c:v>
                </c:pt>
                <c:pt idx="653">
                  <c:v>1970</c:v>
                </c:pt>
                <c:pt idx="654">
                  <c:v>1971</c:v>
                </c:pt>
                <c:pt idx="655">
                  <c:v>1972</c:v>
                </c:pt>
                <c:pt idx="656">
                  <c:v>1973</c:v>
                </c:pt>
                <c:pt idx="657">
                  <c:v>1974</c:v>
                </c:pt>
                <c:pt idx="658">
                  <c:v>1975</c:v>
                </c:pt>
                <c:pt idx="659">
                  <c:v>1976</c:v>
                </c:pt>
                <c:pt idx="660">
                  <c:v>1977</c:v>
                </c:pt>
                <c:pt idx="661">
                  <c:v>1978</c:v>
                </c:pt>
                <c:pt idx="662">
                  <c:v>1979</c:v>
                </c:pt>
                <c:pt idx="663">
                  <c:v>1980</c:v>
                </c:pt>
                <c:pt idx="664">
                  <c:v>1981</c:v>
                </c:pt>
                <c:pt idx="665">
                  <c:v>1982</c:v>
                </c:pt>
                <c:pt idx="666">
                  <c:v>1983</c:v>
                </c:pt>
                <c:pt idx="667">
                  <c:v>1984</c:v>
                </c:pt>
                <c:pt idx="668">
                  <c:v>1985</c:v>
                </c:pt>
                <c:pt idx="669">
                  <c:v>1986</c:v>
                </c:pt>
                <c:pt idx="670">
                  <c:v>1987</c:v>
                </c:pt>
                <c:pt idx="671">
                  <c:v>1988</c:v>
                </c:pt>
                <c:pt idx="672">
                  <c:v>1989</c:v>
                </c:pt>
                <c:pt idx="673">
                  <c:v>1990</c:v>
                </c:pt>
                <c:pt idx="674">
                  <c:v>1991</c:v>
                </c:pt>
                <c:pt idx="675">
                  <c:v>1992</c:v>
                </c:pt>
                <c:pt idx="676">
                  <c:v>1993</c:v>
                </c:pt>
                <c:pt idx="677">
                  <c:v>1994</c:v>
                </c:pt>
                <c:pt idx="678">
                  <c:v>1995</c:v>
                </c:pt>
                <c:pt idx="679">
                  <c:v>1996</c:v>
                </c:pt>
                <c:pt idx="680">
                  <c:v>1997</c:v>
                </c:pt>
                <c:pt idx="681">
                  <c:v>1998</c:v>
                </c:pt>
                <c:pt idx="682">
                  <c:v>1999</c:v>
                </c:pt>
                <c:pt idx="683">
                  <c:v>2000</c:v>
                </c:pt>
                <c:pt idx="684">
                  <c:v>2001</c:v>
                </c:pt>
                <c:pt idx="685">
                  <c:v>2002</c:v>
                </c:pt>
                <c:pt idx="686">
                  <c:v>2003</c:v>
                </c:pt>
                <c:pt idx="687">
                  <c:v>2004</c:v>
                </c:pt>
                <c:pt idx="688">
                  <c:v>2005</c:v>
                </c:pt>
                <c:pt idx="689">
                  <c:v>2006</c:v>
                </c:pt>
                <c:pt idx="690">
                  <c:v>2007</c:v>
                </c:pt>
                <c:pt idx="691">
                  <c:v>2008</c:v>
                </c:pt>
                <c:pt idx="692">
                  <c:v>2009</c:v>
                </c:pt>
                <c:pt idx="693">
                  <c:v>2010</c:v>
                </c:pt>
                <c:pt idx="694">
                  <c:v>2011</c:v>
                </c:pt>
                <c:pt idx="695">
                  <c:v>2012</c:v>
                </c:pt>
                <c:pt idx="696">
                  <c:v>2013</c:v>
                </c:pt>
                <c:pt idx="697">
                  <c:v>2014</c:v>
                </c:pt>
                <c:pt idx="698">
                  <c:v>2015</c:v>
                </c:pt>
                <c:pt idx="699">
                  <c:v>2016</c:v>
                </c:pt>
                <c:pt idx="700">
                  <c:v>2017</c:v>
                </c:pt>
                <c:pt idx="701">
                  <c:v>2018</c:v>
                </c:pt>
              </c:numCache>
            </c:numRef>
          </c:cat>
          <c:val>
            <c:numRef>
              <c:f>'II. Headline series'!$R$9:$R$716</c:f>
              <c:numCache>
                <c:formatCode>General</c:formatCode>
                <c:ptCount val="70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1B-4FD7-B9BE-10D5C041F271}"/>
            </c:ext>
          </c:extLst>
        </c:ser>
        <c:ser>
          <c:idx val="3"/>
          <c:order val="3"/>
          <c:tx>
            <c:strRef>
              <c:f>'II. Headline series'!$S$8</c:f>
              <c:strCache>
                <c:ptCount val="1"/>
                <c:pt idx="0">
                  <c:v>Espanha</c:v>
                </c:pt>
              </c:strCache>
            </c:strRef>
          </c:tx>
          <c:spPr>
            <a:solidFill>
              <a:schemeClr val="accent6">
                <a:alpha val="10000"/>
              </a:schemeClr>
            </a:solidFill>
            <a:ln w="25400">
              <a:noFill/>
            </a:ln>
            <a:effectLst/>
          </c:spPr>
          <c:cat>
            <c:numRef>
              <c:f>'II. Headline series'!$A$15:$A$716</c:f>
              <c:numCache>
                <c:formatCode>General</c:formatCode>
                <c:ptCount val="702"/>
                <c:pt idx="0">
                  <c:v>1317</c:v>
                </c:pt>
                <c:pt idx="1">
                  <c:v>1318</c:v>
                </c:pt>
                <c:pt idx="2">
                  <c:v>1319</c:v>
                </c:pt>
                <c:pt idx="3">
                  <c:v>1320</c:v>
                </c:pt>
                <c:pt idx="4">
                  <c:v>1321</c:v>
                </c:pt>
                <c:pt idx="5">
                  <c:v>1322</c:v>
                </c:pt>
                <c:pt idx="6">
                  <c:v>1323</c:v>
                </c:pt>
                <c:pt idx="7">
                  <c:v>1324</c:v>
                </c:pt>
                <c:pt idx="8">
                  <c:v>1325</c:v>
                </c:pt>
                <c:pt idx="9">
                  <c:v>1326</c:v>
                </c:pt>
                <c:pt idx="10">
                  <c:v>1327</c:v>
                </c:pt>
                <c:pt idx="11">
                  <c:v>1328</c:v>
                </c:pt>
                <c:pt idx="12">
                  <c:v>1329</c:v>
                </c:pt>
                <c:pt idx="13">
                  <c:v>1330</c:v>
                </c:pt>
                <c:pt idx="14">
                  <c:v>1331</c:v>
                </c:pt>
                <c:pt idx="15">
                  <c:v>1332</c:v>
                </c:pt>
                <c:pt idx="16">
                  <c:v>1333</c:v>
                </c:pt>
                <c:pt idx="17">
                  <c:v>1334</c:v>
                </c:pt>
                <c:pt idx="18">
                  <c:v>1335</c:v>
                </c:pt>
                <c:pt idx="19">
                  <c:v>1336</c:v>
                </c:pt>
                <c:pt idx="20">
                  <c:v>1337</c:v>
                </c:pt>
                <c:pt idx="21">
                  <c:v>1338</c:v>
                </c:pt>
                <c:pt idx="22">
                  <c:v>1339</c:v>
                </c:pt>
                <c:pt idx="23">
                  <c:v>1340</c:v>
                </c:pt>
                <c:pt idx="24">
                  <c:v>1341</c:v>
                </c:pt>
                <c:pt idx="25">
                  <c:v>1342</c:v>
                </c:pt>
                <c:pt idx="26">
                  <c:v>1343</c:v>
                </c:pt>
                <c:pt idx="27">
                  <c:v>1344</c:v>
                </c:pt>
                <c:pt idx="28">
                  <c:v>1345</c:v>
                </c:pt>
                <c:pt idx="29">
                  <c:v>1346</c:v>
                </c:pt>
                <c:pt idx="30">
                  <c:v>1347</c:v>
                </c:pt>
                <c:pt idx="31">
                  <c:v>1348</c:v>
                </c:pt>
                <c:pt idx="32">
                  <c:v>1349</c:v>
                </c:pt>
                <c:pt idx="33">
                  <c:v>1350</c:v>
                </c:pt>
                <c:pt idx="34">
                  <c:v>1351</c:v>
                </c:pt>
                <c:pt idx="35">
                  <c:v>1352</c:v>
                </c:pt>
                <c:pt idx="36">
                  <c:v>1353</c:v>
                </c:pt>
                <c:pt idx="37">
                  <c:v>1354</c:v>
                </c:pt>
                <c:pt idx="38">
                  <c:v>1355</c:v>
                </c:pt>
                <c:pt idx="39">
                  <c:v>1356</c:v>
                </c:pt>
                <c:pt idx="40">
                  <c:v>1357</c:v>
                </c:pt>
                <c:pt idx="41">
                  <c:v>1358</c:v>
                </c:pt>
                <c:pt idx="42">
                  <c:v>1359</c:v>
                </c:pt>
                <c:pt idx="43">
                  <c:v>1360</c:v>
                </c:pt>
                <c:pt idx="44">
                  <c:v>1361</c:v>
                </c:pt>
                <c:pt idx="45">
                  <c:v>1362</c:v>
                </c:pt>
                <c:pt idx="46">
                  <c:v>1363</c:v>
                </c:pt>
                <c:pt idx="47">
                  <c:v>1364</c:v>
                </c:pt>
                <c:pt idx="48">
                  <c:v>1365</c:v>
                </c:pt>
                <c:pt idx="49">
                  <c:v>1366</c:v>
                </c:pt>
                <c:pt idx="50">
                  <c:v>1367</c:v>
                </c:pt>
                <c:pt idx="51">
                  <c:v>1368</c:v>
                </c:pt>
                <c:pt idx="52">
                  <c:v>1369</c:v>
                </c:pt>
                <c:pt idx="53">
                  <c:v>1370</c:v>
                </c:pt>
                <c:pt idx="54">
                  <c:v>1371</c:v>
                </c:pt>
                <c:pt idx="55">
                  <c:v>1372</c:v>
                </c:pt>
                <c:pt idx="56">
                  <c:v>1373</c:v>
                </c:pt>
                <c:pt idx="57">
                  <c:v>1374</c:v>
                </c:pt>
                <c:pt idx="58">
                  <c:v>1375</c:v>
                </c:pt>
                <c:pt idx="59">
                  <c:v>1376</c:v>
                </c:pt>
                <c:pt idx="60">
                  <c:v>1377</c:v>
                </c:pt>
                <c:pt idx="61">
                  <c:v>1378</c:v>
                </c:pt>
                <c:pt idx="62">
                  <c:v>1379</c:v>
                </c:pt>
                <c:pt idx="63">
                  <c:v>1380</c:v>
                </c:pt>
                <c:pt idx="64">
                  <c:v>1381</c:v>
                </c:pt>
                <c:pt idx="65">
                  <c:v>1382</c:v>
                </c:pt>
                <c:pt idx="66">
                  <c:v>1383</c:v>
                </c:pt>
                <c:pt idx="67">
                  <c:v>1384</c:v>
                </c:pt>
                <c:pt idx="68">
                  <c:v>1385</c:v>
                </c:pt>
                <c:pt idx="69">
                  <c:v>1386</c:v>
                </c:pt>
                <c:pt idx="70">
                  <c:v>1387</c:v>
                </c:pt>
                <c:pt idx="71">
                  <c:v>1388</c:v>
                </c:pt>
                <c:pt idx="72">
                  <c:v>1389</c:v>
                </c:pt>
                <c:pt idx="73">
                  <c:v>1390</c:v>
                </c:pt>
                <c:pt idx="74">
                  <c:v>1391</c:v>
                </c:pt>
                <c:pt idx="75">
                  <c:v>1392</c:v>
                </c:pt>
                <c:pt idx="76">
                  <c:v>1393</c:v>
                </c:pt>
                <c:pt idx="77">
                  <c:v>1394</c:v>
                </c:pt>
                <c:pt idx="78">
                  <c:v>1395</c:v>
                </c:pt>
                <c:pt idx="79">
                  <c:v>1396</c:v>
                </c:pt>
                <c:pt idx="80">
                  <c:v>1397</c:v>
                </c:pt>
                <c:pt idx="81">
                  <c:v>1398</c:v>
                </c:pt>
                <c:pt idx="82">
                  <c:v>1399</c:v>
                </c:pt>
                <c:pt idx="83">
                  <c:v>1400</c:v>
                </c:pt>
                <c:pt idx="84">
                  <c:v>1401</c:v>
                </c:pt>
                <c:pt idx="85">
                  <c:v>1402</c:v>
                </c:pt>
                <c:pt idx="86">
                  <c:v>1403</c:v>
                </c:pt>
                <c:pt idx="87">
                  <c:v>1404</c:v>
                </c:pt>
                <c:pt idx="88">
                  <c:v>1405</c:v>
                </c:pt>
                <c:pt idx="89">
                  <c:v>1406</c:v>
                </c:pt>
                <c:pt idx="90">
                  <c:v>1407</c:v>
                </c:pt>
                <c:pt idx="91">
                  <c:v>1408</c:v>
                </c:pt>
                <c:pt idx="92">
                  <c:v>1409</c:v>
                </c:pt>
                <c:pt idx="93">
                  <c:v>1410</c:v>
                </c:pt>
                <c:pt idx="94">
                  <c:v>1411</c:v>
                </c:pt>
                <c:pt idx="95">
                  <c:v>1412</c:v>
                </c:pt>
                <c:pt idx="96">
                  <c:v>1413</c:v>
                </c:pt>
                <c:pt idx="97">
                  <c:v>1414</c:v>
                </c:pt>
                <c:pt idx="98">
                  <c:v>1415</c:v>
                </c:pt>
                <c:pt idx="99">
                  <c:v>1416</c:v>
                </c:pt>
                <c:pt idx="100">
                  <c:v>1417</c:v>
                </c:pt>
                <c:pt idx="101">
                  <c:v>1418</c:v>
                </c:pt>
                <c:pt idx="102">
                  <c:v>1419</c:v>
                </c:pt>
                <c:pt idx="103">
                  <c:v>1420</c:v>
                </c:pt>
                <c:pt idx="104">
                  <c:v>1421</c:v>
                </c:pt>
                <c:pt idx="105">
                  <c:v>1422</c:v>
                </c:pt>
                <c:pt idx="106">
                  <c:v>1423</c:v>
                </c:pt>
                <c:pt idx="107">
                  <c:v>1424</c:v>
                </c:pt>
                <c:pt idx="108">
                  <c:v>1425</c:v>
                </c:pt>
                <c:pt idx="109">
                  <c:v>1426</c:v>
                </c:pt>
                <c:pt idx="110">
                  <c:v>1427</c:v>
                </c:pt>
                <c:pt idx="111">
                  <c:v>1428</c:v>
                </c:pt>
                <c:pt idx="112">
                  <c:v>1429</c:v>
                </c:pt>
                <c:pt idx="113">
                  <c:v>1430</c:v>
                </c:pt>
                <c:pt idx="114">
                  <c:v>1431</c:v>
                </c:pt>
                <c:pt idx="115">
                  <c:v>1432</c:v>
                </c:pt>
                <c:pt idx="116">
                  <c:v>1433</c:v>
                </c:pt>
                <c:pt idx="117">
                  <c:v>1434</c:v>
                </c:pt>
                <c:pt idx="118">
                  <c:v>1435</c:v>
                </c:pt>
                <c:pt idx="119">
                  <c:v>1436</c:v>
                </c:pt>
                <c:pt idx="120">
                  <c:v>1437</c:v>
                </c:pt>
                <c:pt idx="121">
                  <c:v>1438</c:v>
                </c:pt>
                <c:pt idx="122">
                  <c:v>1439</c:v>
                </c:pt>
                <c:pt idx="123">
                  <c:v>1440</c:v>
                </c:pt>
                <c:pt idx="124">
                  <c:v>1441</c:v>
                </c:pt>
                <c:pt idx="125">
                  <c:v>1442</c:v>
                </c:pt>
                <c:pt idx="126">
                  <c:v>1443</c:v>
                </c:pt>
                <c:pt idx="127">
                  <c:v>1444</c:v>
                </c:pt>
                <c:pt idx="128">
                  <c:v>1445</c:v>
                </c:pt>
                <c:pt idx="129">
                  <c:v>1446</c:v>
                </c:pt>
                <c:pt idx="130">
                  <c:v>1447</c:v>
                </c:pt>
                <c:pt idx="131">
                  <c:v>1448</c:v>
                </c:pt>
                <c:pt idx="132">
                  <c:v>1449</c:v>
                </c:pt>
                <c:pt idx="133">
                  <c:v>1450</c:v>
                </c:pt>
                <c:pt idx="134">
                  <c:v>1451</c:v>
                </c:pt>
                <c:pt idx="135">
                  <c:v>1452</c:v>
                </c:pt>
                <c:pt idx="136">
                  <c:v>1453</c:v>
                </c:pt>
                <c:pt idx="137">
                  <c:v>1454</c:v>
                </c:pt>
                <c:pt idx="138">
                  <c:v>1455</c:v>
                </c:pt>
                <c:pt idx="139">
                  <c:v>1456</c:v>
                </c:pt>
                <c:pt idx="140">
                  <c:v>1457</c:v>
                </c:pt>
                <c:pt idx="141">
                  <c:v>1458</c:v>
                </c:pt>
                <c:pt idx="142">
                  <c:v>1459</c:v>
                </c:pt>
                <c:pt idx="143">
                  <c:v>1460</c:v>
                </c:pt>
                <c:pt idx="144">
                  <c:v>1461</c:v>
                </c:pt>
                <c:pt idx="145">
                  <c:v>1462</c:v>
                </c:pt>
                <c:pt idx="146">
                  <c:v>1463</c:v>
                </c:pt>
                <c:pt idx="147">
                  <c:v>1464</c:v>
                </c:pt>
                <c:pt idx="148">
                  <c:v>1465</c:v>
                </c:pt>
                <c:pt idx="149">
                  <c:v>1466</c:v>
                </c:pt>
                <c:pt idx="150">
                  <c:v>1467</c:v>
                </c:pt>
                <c:pt idx="151">
                  <c:v>1468</c:v>
                </c:pt>
                <c:pt idx="152">
                  <c:v>1469</c:v>
                </c:pt>
                <c:pt idx="153">
                  <c:v>1470</c:v>
                </c:pt>
                <c:pt idx="154">
                  <c:v>1471</c:v>
                </c:pt>
                <c:pt idx="155">
                  <c:v>1472</c:v>
                </c:pt>
                <c:pt idx="156">
                  <c:v>1473</c:v>
                </c:pt>
                <c:pt idx="157">
                  <c:v>1474</c:v>
                </c:pt>
                <c:pt idx="158">
                  <c:v>1475</c:v>
                </c:pt>
                <c:pt idx="159">
                  <c:v>1476</c:v>
                </c:pt>
                <c:pt idx="160">
                  <c:v>1477</c:v>
                </c:pt>
                <c:pt idx="161">
                  <c:v>1478</c:v>
                </c:pt>
                <c:pt idx="162">
                  <c:v>1479</c:v>
                </c:pt>
                <c:pt idx="163">
                  <c:v>1480</c:v>
                </c:pt>
                <c:pt idx="164">
                  <c:v>1481</c:v>
                </c:pt>
                <c:pt idx="165">
                  <c:v>1482</c:v>
                </c:pt>
                <c:pt idx="166">
                  <c:v>1483</c:v>
                </c:pt>
                <c:pt idx="167">
                  <c:v>1484</c:v>
                </c:pt>
                <c:pt idx="168">
                  <c:v>1485</c:v>
                </c:pt>
                <c:pt idx="169">
                  <c:v>1486</c:v>
                </c:pt>
                <c:pt idx="170">
                  <c:v>1487</c:v>
                </c:pt>
                <c:pt idx="171">
                  <c:v>1488</c:v>
                </c:pt>
                <c:pt idx="172">
                  <c:v>1489</c:v>
                </c:pt>
                <c:pt idx="173">
                  <c:v>1490</c:v>
                </c:pt>
                <c:pt idx="174">
                  <c:v>1491</c:v>
                </c:pt>
                <c:pt idx="175">
                  <c:v>1492</c:v>
                </c:pt>
                <c:pt idx="176">
                  <c:v>1493</c:v>
                </c:pt>
                <c:pt idx="177">
                  <c:v>1494</c:v>
                </c:pt>
                <c:pt idx="178">
                  <c:v>1495</c:v>
                </c:pt>
                <c:pt idx="179">
                  <c:v>1496</c:v>
                </c:pt>
                <c:pt idx="180">
                  <c:v>1497</c:v>
                </c:pt>
                <c:pt idx="181">
                  <c:v>1498</c:v>
                </c:pt>
                <c:pt idx="182">
                  <c:v>1499</c:v>
                </c:pt>
                <c:pt idx="183">
                  <c:v>1500</c:v>
                </c:pt>
                <c:pt idx="184">
                  <c:v>1501</c:v>
                </c:pt>
                <c:pt idx="185">
                  <c:v>1502</c:v>
                </c:pt>
                <c:pt idx="186">
                  <c:v>1503</c:v>
                </c:pt>
                <c:pt idx="187">
                  <c:v>1504</c:v>
                </c:pt>
                <c:pt idx="188">
                  <c:v>1505</c:v>
                </c:pt>
                <c:pt idx="189">
                  <c:v>1506</c:v>
                </c:pt>
                <c:pt idx="190">
                  <c:v>1507</c:v>
                </c:pt>
                <c:pt idx="191">
                  <c:v>1508</c:v>
                </c:pt>
                <c:pt idx="192">
                  <c:v>1509</c:v>
                </c:pt>
                <c:pt idx="193">
                  <c:v>1510</c:v>
                </c:pt>
                <c:pt idx="194">
                  <c:v>1511</c:v>
                </c:pt>
                <c:pt idx="195">
                  <c:v>1512</c:v>
                </c:pt>
                <c:pt idx="196">
                  <c:v>1513</c:v>
                </c:pt>
                <c:pt idx="197">
                  <c:v>1514</c:v>
                </c:pt>
                <c:pt idx="198">
                  <c:v>1515</c:v>
                </c:pt>
                <c:pt idx="199">
                  <c:v>1516</c:v>
                </c:pt>
                <c:pt idx="200">
                  <c:v>1517</c:v>
                </c:pt>
                <c:pt idx="201">
                  <c:v>1518</c:v>
                </c:pt>
                <c:pt idx="202">
                  <c:v>1519</c:v>
                </c:pt>
                <c:pt idx="203">
                  <c:v>1520</c:v>
                </c:pt>
                <c:pt idx="204">
                  <c:v>1521</c:v>
                </c:pt>
                <c:pt idx="205">
                  <c:v>1522</c:v>
                </c:pt>
                <c:pt idx="206">
                  <c:v>1523</c:v>
                </c:pt>
                <c:pt idx="207">
                  <c:v>1524</c:v>
                </c:pt>
                <c:pt idx="208">
                  <c:v>1525</c:v>
                </c:pt>
                <c:pt idx="209">
                  <c:v>1526</c:v>
                </c:pt>
                <c:pt idx="210">
                  <c:v>1527</c:v>
                </c:pt>
                <c:pt idx="211">
                  <c:v>1528</c:v>
                </c:pt>
                <c:pt idx="212">
                  <c:v>1529</c:v>
                </c:pt>
                <c:pt idx="213">
                  <c:v>1530</c:v>
                </c:pt>
                <c:pt idx="214">
                  <c:v>1531</c:v>
                </c:pt>
                <c:pt idx="215">
                  <c:v>1532</c:v>
                </c:pt>
                <c:pt idx="216">
                  <c:v>1533</c:v>
                </c:pt>
                <c:pt idx="217">
                  <c:v>1534</c:v>
                </c:pt>
                <c:pt idx="218">
                  <c:v>1535</c:v>
                </c:pt>
                <c:pt idx="219">
                  <c:v>1536</c:v>
                </c:pt>
                <c:pt idx="220">
                  <c:v>1537</c:v>
                </c:pt>
                <c:pt idx="221">
                  <c:v>1538</c:v>
                </c:pt>
                <c:pt idx="222">
                  <c:v>1539</c:v>
                </c:pt>
                <c:pt idx="223">
                  <c:v>1540</c:v>
                </c:pt>
                <c:pt idx="224">
                  <c:v>1541</c:v>
                </c:pt>
                <c:pt idx="225">
                  <c:v>1542</c:v>
                </c:pt>
                <c:pt idx="226">
                  <c:v>1543</c:v>
                </c:pt>
                <c:pt idx="227">
                  <c:v>1544</c:v>
                </c:pt>
                <c:pt idx="228">
                  <c:v>1545</c:v>
                </c:pt>
                <c:pt idx="229">
                  <c:v>1546</c:v>
                </c:pt>
                <c:pt idx="230">
                  <c:v>1547</c:v>
                </c:pt>
                <c:pt idx="231">
                  <c:v>1548</c:v>
                </c:pt>
                <c:pt idx="232">
                  <c:v>1549</c:v>
                </c:pt>
                <c:pt idx="233">
                  <c:v>1550</c:v>
                </c:pt>
                <c:pt idx="234">
                  <c:v>1551</c:v>
                </c:pt>
                <c:pt idx="235">
                  <c:v>1552</c:v>
                </c:pt>
                <c:pt idx="236">
                  <c:v>1553</c:v>
                </c:pt>
                <c:pt idx="237">
                  <c:v>1554</c:v>
                </c:pt>
                <c:pt idx="238">
                  <c:v>1555</c:v>
                </c:pt>
                <c:pt idx="239">
                  <c:v>1556</c:v>
                </c:pt>
                <c:pt idx="240">
                  <c:v>1557</c:v>
                </c:pt>
                <c:pt idx="241">
                  <c:v>1558</c:v>
                </c:pt>
                <c:pt idx="242">
                  <c:v>1559</c:v>
                </c:pt>
                <c:pt idx="243">
                  <c:v>1560</c:v>
                </c:pt>
                <c:pt idx="244">
                  <c:v>1561</c:v>
                </c:pt>
                <c:pt idx="245">
                  <c:v>1562</c:v>
                </c:pt>
                <c:pt idx="246">
                  <c:v>1563</c:v>
                </c:pt>
                <c:pt idx="247">
                  <c:v>1564</c:v>
                </c:pt>
                <c:pt idx="248">
                  <c:v>1565</c:v>
                </c:pt>
                <c:pt idx="249">
                  <c:v>1566</c:v>
                </c:pt>
                <c:pt idx="250">
                  <c:v>1567</c:v>
                </c:pt>
                <c:pt idx="251">
                  <c:v>1568</c:v>
                </c:pt>
                <c:pt idx="252">
                  <c:v>1569</c:v>
                </c:pt>
                <c:pt idx="253">
                  <c:v>1570</c:v>
                </c:pt>
                <c:pt idx="254">
                  <c:v>1571</c:v>
                </c:pt>
                <c:pt idx="255">
                  <c:v>1572</c:v>
                </c:pt>
                <c:pt idx="256">
                  <c:v>1573</c:v>
                </c:pt>
                <c:pt idx="257">
                  <c:v>1574</c:v>
                </c:pt>
                <c:pt idx="258">
                  <c:v>1575</c:v>
                </c:pt>
                <c:pt idx="259">
                  <c:v>1576</c:v>
                </c:pt>
                <c:pt idx="260">
                  <c:v>1577</c:v>
                </c:pt>
                <c:pt idx="261">
                  <c:v>1578</c:v>
                </c:pt>
                <c:pt idx="262">
                  <c:v>1579</c:v>
                </c:pt>
                <c:pt idx="263">
                  <c:v>1580</c:v>
                </c:pt>
                <c:pt idx="264">
                  <c:v>1581</c:v>
                </c:pt>
                <c:pt idx="265">
                  <c:v>1582</c:v>
                </c:pt>
                <c:pt idx="266">
                  <c:v>1583</c:v>
                </c:pt>
                <c:pt idx="267">
                  <c:v>1584</c:v>
                </c:pt>
                <c:pt idx="268">
                  <c:v>1585</c:v>
                </c:pt>
                <c:pt idx="269">
                  <c:v>1586</c:v>
                </c:pt>
                <c:pt idx="270">
                  <c:v>1587</c:v>
                </c:pt>
                <c:pt idx="271">
                  <c:v>1588</c:v>
                </c:pt>
                <c:pt idx="272">
                  <c:v>1589</c:v>
                </c:pt>
                <c:pt idx="273">
                  <c:v>1590</c:v>
                </c:pt>
                <c:pt idx="274">
                  <c:v>1591</c:v>
                </c:pt>
                <c:pt idx="275">
                  <c:v>1592</c:v>
                </c:pt>
                <c:pt idx="276">
                  <c:v>1593</c:v>
                </c:pt>
                <c:pt idx="277">
                  <c:v>1594</c:v>
                </c:pt>
                <c:pt idx="278">
                  <c:v>1595</c:v>
                </c:pt>
                <c:pt idx="279">
                  <c:v>1596</c:v>
                </c:pt>
                <c:pt idx="280">
                  <c:v>1597</c:v>
                </c:pt>
                <c:pt idx="281">
                  <c:v>1598</c:v>
                </c:pt>
                <c:pt idx="282">
                  <c:v>1599</c:v>
                </c:pt>
                <c:pt idx="283">
                  <c:v>1600</c:v>
                </c:pt>
                <c:pt idx="284">
                  <c:v>1601</c:v>
                </c:pt>
                <c:pt idx="285">
                  <c:v>1602</c:v>
                </c:pt>
                <c:pt idx="286">
                  <c:v>1603</c:v>
                </c:pt>
                <c:pt idx="287">
                  <c:v>1604</c:v>
                </c:pt>
                <c:pt idx="288">
                  <c:v>1605</c:v>
                </c:pt>
                <c:pt idx="289">
                  <c:v>1606</c:v>
                </c:pt>
                <c:pt idx="290">
                  <c:v>1607</c:v>
                </c:pt>
                <c:pt idx="291">
                  <c:v>1608</c:v>
                </c:pt>
                <c:pt idx="292">
                  <c:v>1609</c:v>
                </c:pt>
                <c:pt idx="293">
                  <c:v>1610</c:v>
                </c:pt>
                <c:pt idx="294">
                  <c:v>1611</c:v>
                </c:pt>
                <c:pt idx="295">
                  <c:v>1612</c:v>
                </c:pt>
                <c:pt idx="296">
                  <c:v>1613</c:v>
                </c:pt>
                <c:pt idx="297">
                  <c:v>1614</c:v>
                </c:pt>
                <c:pt idx="298">
                  <c:v>1615</c:v>
                </c:pt>
                <c:pt idx="299">
                  <c:v>1616</c:v>
                </c:pt>
                <c:pt idx="300">
                  <c:v>1617</c:v>
                </c:pt>
                <c:pt idx="301">
                  <c:v>1618</c:v>
                </c:pt>
                <c:pt idx="302">
                  <c:v>1619</c:v>
                </c:pt>
                <c:pt idx="303">
                  <c:v>1620</c:v>
                </c:pt>
                <c:pt idx="304">
                  <c:v>1621</c:v>
                </c:pt>
                <c:pt idx="305">
                  <c:v>1622</c:v>
                </c:pt>
                <c:pt idx="306">
                  <c:v>1623</c:v>
                </c:pt>
                <c:pt idx="307">
                  <c:v>1624</c:v>
                </c:pt>
                <c:pt idx="308">
                  <c:v>1625</c:v>
                </c:pt>
                <c:pt idx="309">
                  <c:v>1626</c:v>
                </c:pt>
                <c:pt idx="310">
                  <c:v>1627</c:v>
                </c:pt>
                <c:pt idx="311">
                  <c:v>1628</c:v>
                </c:pt>
                <c:pt idx="312">
                  <c:v>1629</c:v>
                </c:pt>
                <c:pt idx="313">
                  <c:v>1630</c:v>
                </c:pt>
                <c:pt idx="314">
                  <c:v>1631</c:v>
                </c:pt>
                <c:pt idx="315">
                  <c:v>1632</c:v>
                </c:pt>
                <c:pt idx="316">
                  <c:v>1633</c:v>
                </c:pt>
                <c:pt idx="317">
                  <c:v>1634</c:v>
                </c:pt>
                <c:pt idx="318">
                  <c:v>1635</c:v>
                </c:pt>
                <c:pt idx="319">
                  <c:v>1636</c:v>
                </c:pt>
                <c:pt idx="320">
                  <c:v>1637</c:v>
                </c:pt>
                <c:pt idx="321">
                  <c:v>1638</c:v>
                </c:pt>
                <c:pt idx="322">
                  <c:v>1639</c:v>
                </c:pt>
                <c:pt idx="323">
                  <c:v>1640</c:v>
                </c:pt>
                <c:pt idx="324">
                  <c:v>1641</c:v>
                </c:pt>
                <c:pt idx="325">
                  <c:v>1642</c:v>
                </c:pt>
                <c:pt idx="326">
                  <c:v>1643</c:v>
                </c:pt>
                <c:pt idx="327">
                  <c:v>1644</c:v>
                </c:pt>
                <c:pt idx="328">
                  <c:v>1645</c:v>
                </c:pt>
                <c:pt idx="329">
                  <c:v>1646</c:v>
                </c:pt>
                <c:pt idx="330">
                  <c:v>1647</c:v>
                </c:pt>
                <c:pt idx="331">
                  <c:v>1648</c:v>
                </c:pt>
                <c:pt idx="332">
                  <c:v>1649</c:v>
                </c:pt>
                <c:pt idx="333">
                  <c:v>1650</c:v>
                </c:pt>
                <c:pt idx="334">
                  <c:v>1651</c:v>
                </c:pt>
                <c:pt idx="335">
                  <c:v>1652</c:v>
                </c:pt>
                <c:pt idx="336">
                  <c:v>1653</c:v>
                </c:pt>
                <c:pt idx="337">
                  <c:v>1654</c:v>
                </c:pt>
                <c:pt idx="338">
                  <c:v>1655</c:v>
                </c:pt>
                <c:pt idx="339">
                  <c:v>1656</c:v>
                </c:pt>
                <c:pt idx="340">
                  <c:v>1657</c:v>
                </c:pt>
                <c:pt idx="341">
                  <c:v>1658</c:v>
                </c:pt>
                <c:pt idx="342">
                  <c:v>1659</c:v>
                </c:pt>
                <c:pt idx="343">
                  <c:v>1660</c:v>
                </c:pt>
                <c:pt idx="344">
                  <c:v>1661</c:v>
                </c:pt>
                <c:pt idx="345">
                  <c:v>1662</c:v>
                </c:pt>
                <c:pt idx="346">
                  <c:v>1663</c:v>
                </c:pt>
                <c:pt idx="347">
                  <c:v>1664</c:v>
                </c:pt>
                <c:pt idx="348">
                  <c:v>1665</c:v>
                </c:pt>
                <c:pt idx="349">
                  <c:v>1666</c:v>
                </c:pt>
                <c:pt idx="350">
                  <c:v>1667</c:v>
                </c:pt>
                <c:pt idx="351">
                  <c:v>1668</c:v>
                </c:pt>
                <c:pt idx="352">
                  <c:v>1669</c:v>
                </c:pt>
                <c:pt idx="353">
                  <c:v>1670</c:v>
                </c:pt>
                <c:pt idx="354">
                  <c:v>1671</c:v>
                </c:pt>
                <c:pt idx="355">
                  <c:v>1672</c:v>
                </c:pt>
                <c:pt idx="356">
                  <c:v>1673</c:v>
                </c:pt>
                <c:pt idx="357">
                  <c:v>1674</c:v>
                </c:pt>
                <c:pt idx="358">
                  <c:v>1675</c:v>
                </c:pt>
                <c:pt idx="359">
                  <c:v>1676</c:v>
                </c:pt>
                <c:pt idx="360">
                  <c:v>1677</c:v>
                </c:pt>
                <c:pt idx="361">
                  <c:v>1678</c:v>
                </c:pt>
                <c:pt idx="362">
                  <c:v>1679</c:v>
                </c:pt>
                <c:pt idx="363">
                  <c:v>1680</c:v>
                </c:pt>
                <c:pt idx="364">
                  <c:v>1681</c:v>
                </c:pt>
                <c:pt idx="365">
                  <c:v>1682</c:v>
                </c:pt>
                <c:pt idx="366">
                  <c:v>1683</c:v>
                </c:pt>
                <c:pt idx="367">
                  <c:v>1684</c:v>
                </c:pt>
                <c:pt idx="368">
                  <c:v>1685</c:v>
                </c:pt>
                <c:pt idx="369">
                  <c:v>1686</c:v>
                </c:pt>
                <c:pt idx="370">
                  <c:v>1687</c:v>
                </c:pt>
                <c:pt idx="371">
                  <c:v>1688</c:v>
                </c:pt>
                <c:pt idx="372">
                  <c:v>1689</c:v>
                </c:pt>
                <c:pt idx="373">
                  <c:v>1690</c:v>
                </c:pt>
                <c:pt idx="374">
                  <c:v>1691</c:v>
                </c:pt>
                <c:pt idx="375">
                  <c:v>1692</c:v>
                </c:pt>
                <c:pt idx="376">
                  <c:v>1693</c:v>
                </c:pt>
                <c:pt idx="377">
                  <c:v>1694</c:v>
                </c:pt>
                <c:pt idx="378">
                  <c:v>1695</c:v>
                </c:pt>
                <c:pt idx="379">
                  <c:v>1696</c:v>
                </c:pt>
                <c:pt idx="380">
                  <c:v>1697</c:v>
                </c:pt>
                <c:pt idx="381">
                  <c:v>1698</c:v>
                </c:pt>
                <c:pt idx="382">
                  <c:v>1699</c:v>
                </c:pt>
                <c:pt idx="383">
                  <c:v>1700</c:v>
                </c:pt>
                <c:pt idx="384">
                  <c:v>1701</c:v>
                </c:pt>
                <c:pt idx="385">
                  <c:v>1702</c:v>
                </c:pt>
                <c:pt idx="386">
                  <c:v>1703</c:v>
                </c:pt>
                <c:pt idx="387">
                  <c:v>1704</c:v>
                </c:pt>
                <c:pt idx="388">
                  <c:v>1705</c:v>
                </c:pt>
                <c:pt idx="389">
                  <c:v>1706</c:v>
                </c:pt>
                <c:pt idx="390">
                  <c:v>1707</c:v>
                </c:pt>
                <c:pt idx="391">
                  <c:v>1708</c:v>
                </c:pt>
                <c:pt idx="392">
                  <c:v>1709</c:v>
                </c:pt>
                <c:pt idx="393">
                  <c:v>1710</c:v>
                </c:pt>
                <c:pt idx="394">
                  <c:v>1711</c:v>
                </c:pt>
                <c:pt idx="395">
                  <c:v>1712</c:v>
                </c:pt>
                <c:pt idx="396">
                  <c:v>1713</c:v>
                </c:pt>
                <c:pt idx="397">
                  <c:v>1714</c:v>
                </c:pt>
                <c:pt idx="398">
                  <c:v>1715</c:v>
                </c:pt>
                <c:pt idx="399">
                  <c:v>1716</c:v>
                </c:pt>
                <c:pt idx="400">
                  <c:v>1717</c:v>
                </c:pt>
                <c:pt idx="401">
                  <c:v>1718</c:v>
                </c:pt>
                <c:pt idx="402">
                  <c:v>1719</c:v>
                </c:pt>
                <c:pt idx="403">
                  <c:v>1720</c:v>
                </c:pt>
                <c:pt idx="404">
                  <c:v>1721</c:v>
                </c:pt>
                <c:pt idx="405">
                  <c:v>1722</c:v>
                </c:pt>
                <c:pt idx="406">
                  <c:v>1723</c:v>
                </c:pt>
                <c:pt idx="407">
                  <c:v>1724</c:v>
                </c:pt>
                <c:pt idx="408">
                  <c:v>1725</c:v>
                </c:pt>
                <c:pt idx="409">
                  <c:v>1726</c:v>
                </c:pt>
                <c:pt idx="410">
                  <c:v>1727</c:v>
                </c:pt>
                <c:pt idx="411">
                  <c:v>1728</c:v>
                </c:pt>
                <c:pt idx="412">
                  <c:v>1729</c:v>
                </c:pt>
                <c:pt idx="413">
                  <c:v>1730</c:v>
                </c:pt>
                <c:pt idx="414">
                  <c:v>1731</c:v>
                </c:pt>
                <c:pt idx="415">
                  <c:v>1732</c:v>
                </c:pt>
                <c:pt idx="416">
                  <c:v>1733</c:v>
                </c:pt>
                <c:pt idx="417">
                  <c:v>1734</c:v>
                </c:pt>
                <c:pt idx="418">
                  <c:v>1735</c:v>
                </c:pt>
                <c:pt idx="419">
                  <c:v>1736</c:v>
                </c:pt>
                <c:pt idx="420">
                  <c:v>1737</c:v>
                </c:pt>
                <c:pt idx="421">
                  <c:v>1738</c:v>
                </c:pt>
                <c:pt idx="422">
                  <c:v>1739</c:v>
                </c:pt>
                <c:pt idx="423">
                  <c:v>1740</c:v>
                </c:pt>
                <c:pt idx="424">
                  <c:v>1741</c:v>
                </c:pt>
                <c:pt idx="425">
                  <c:v>1742</c:v>
                </c:pt>
                <c:pt idx="426">
                  <c:v>1743</c:v>
                </c:pt>
                <c:pt idx="427">
                  <c:v>1744</c:v>
                </c:pt>
                <c:pt idx="428">
                  <c:v>1745</c:v>
                </c:pt>
                <c:pt idx="429">
                  <c:v>1746</c:v>
                </c:pt>
                <c:pt idx="430">
                  <c:v>1747</c:v>
                </c:pt>
                <c:pt idx="431">
                  <c:v>1748</c:v>
                </c:pt>
                <c:pt idx="432">
                  <c:v>1749</c:v>
                </c:pt>
                <c:pt idx="433">
                  <c:v>1750</c:v>
                </c:pt>
                <c:pt idx="434">
                  <c:v>1751</c:v>
                </c:pt>
                <c:pt idx="435">
                  <c:v>1752</c:v>
                </c:pt>
                <c:pt idx="436">
                  <c:v>1753</c:v>
                </c:pt>
                <c:pt idx="437">
                  <c:v>1754</c:v>
                </c:pt>
                <c:pt idx="438">
                  <c:v>1755</c:v>
                </c:pt>
                <c:pt idx="439">
                  <c:v>1756</c:v>
                </c:pt>
                <c:pt idx="440">
                  <c:v>1757</c:v>
                </c:pt>
                <c:pt idx="441">
                  <c:v>1758</c:v>
                </c:pt>
                <c:pt idx="442">
                  <c:v>1759</c:v>
                </c:pt>
                <c:pt idx="443">
                  <c:v>1760</c:v>
                </c:pt>
                <c:pt idx="444">
                  <c:v>1761</c:v>
                </c:pt>
                <c:pt idx="445">
                  <c:v>1762</c:v>
                </c:pt>
                <c:pt idx="446">
                  <c:v>1763</c:v>
                </c:pt>
                <c:pt idx="447">
                  <c:v>1764</c:v>
                </c:pt>
                <c:pt idx="448">
                  <c:v>1765</c:v>
                </c:pt>
                <c:pt idx="449">
                  <c:v>1766</c:v>
                </c:pt>
                <c:pt idx="450">
                  <c:v>1767</c:v>
                </c:pt>
                <c:pt idx="451">
                  <c:v>1768</c:v>
                </c:pt>
                <c:pt idx="452">
                  <c:v>1769</c:v>
                </c:pt>
                <c:pt idx="453">
                  <c:v>1770</c:v>
                </c:pt>
                <c:pt idx="454">
                  <c:v>1771</c:v>
                </c:pt>
                <c:pt idx="455">
                  <c:v>1772</c:v>
                </c:pt>
                <c:pt idx="456">
                  <c:v>1773</c:v>
                </c:pt>
                <c:pt idx="457">
                  <c:v>1774</c:v>
                </c:pt>
                <c:pt idx="458">
                  <c:v>1775</c:v>
                </c:pt>
                <c:pt idx="459">
                  <c:v>1776</c:v>
                </c:pt>
                <c:pt idx="460">
                  <c:v>1777</c:v>
                </c:pt>
                <c:pt idx="461">
                  <c:v>1778</c:v>
                </c:pt>
                <c:pt idx="462">
                  <c:v>1779</c:v>
                </c:pt>
                <c:pt idx="463">
                  <c:v>1780</c:v>
                </c:pt>
                <c:pt idx="464">
                  <c:v>1781</c:v>
                </c:pt>
                <c:pt idx="465">
                  <c:v>1782</c:v>
                </c:pt>
                <c:pt idx="466">
                  <c:v>1783</c:v>
                </c:pt>
                <c:pt idx="467">
                  <c:v>1784</c:v>
                </c:pt>
                <c:pt idx="468">
                  <c:v>1785</c:v>
                </c:pt>
                <c:pt idx="469">
                  <c:v>1786</c:v>
                </c:pt>
                <c:pt idx="470">
                  <c:v>1787</c:v>
                </c:pt>
                <c:pt idx="471">
                  <c:v>1788</c:v>
                </c:pt>
                <c:pt idx="472">
                  <c:v>1789</c:v>
                </c:pt>
                <c:pt idx="473">
                  <c:v>1790</c:v>
                </c:pt>
                <c:pt idx="474">
                  <c:v>1791</c:v>
                </c:pt>
                <c:pt idx="475">
                  <c:v>1792</c:v>
                </c:pt>
                <c:pt idx="476">
                  <c:v>1793</c:v>
                </c:pt>
                <c:pt idx="477">
                  <c:v>1794</c:v>
                </c:pt>
                <c:pt idx="478">
                  <c:v>1795</c:v>
                </c:pt>
                <c:pt idx="479">
                  <c:v>1796</c:v>
                </c:pt>
                <c:pt idx="480">
                  <c:v>1797</c:v>
                </c:pt>
                <c:pt idx="481">
                  <c:v>1798</c:v>
                </c:pt>
                <c:pt idx="482">
                  <c:v>1799</c:v>
                </c:pt>
                <c:pt idx="483">
                  <c:v>1800</c:v>
                </c:pt>
                <c:pt idx="484">
                  <c:v>1801</c:v>
                </c:pt>
                <c:pt idx="485">
                  <c:v>1802</c:v>
                </c:pt>
                <c:pt idx="486">
                  <c:v>1803</c:v>
                </c:pt>
                <c:pt idx="487">
                  <c:v>1804</c:v>
                </c:pt>
                <c:pt idx="488">
                  <c:v>1805</c:v>
                </c:pt>
                <c:pt idx="489">
                  <c:v>1806</c:v>
                </c:pt>
                <c:pt idx="490">
                  <c:v>1807</c:v>
                </c:pt>
                <c:pt idx="491">
                  <c:v>1808</c:v>
                </c:pt>
                <c:pt idx="492">
                  <c:v>1809</c:v>
                </c:pt>
                <c:pt idx="493">
                  <c:v>1810</c:v>
                </c:pt>
                <c:pt idx="494">
                  <c:v>1811</c:v>
                </c:pt>
                <c:pt idx="495">
                  <c:v>1812</c:v>
                </c:pt>
                <c:pt idx="496">
                  <c:v>1813</c:v>
                </c:pt>
                <c:pt idx="497">
                  <c:v>1814</c:v>
                </c:pt>
                <c:pt idx="498">
                  <c:v>1815</c:v>
                </c:pt>
                <c:pt idx="499">
                  <c:v>1816</c:v>
                </c:pt>
                <c:pt idx="500">
                  <c:v>1817</c:v>
                </c:pt>
                <c:pt idx="501">
                  <c:v>1818</c:v>
                </c:pt>
                <c:pt idx="502">
                  <c:v>1819</c:v>
                </c:pt>
                <c:pt idx="503">
                  <c:v>1820</c:v>
                </c:pt>
                <c:pt idx="504">
                  <c:v>1821</c:v>
                </c:pt>
                <c:pt idx="505">
                  <c:v>1822</c:v>
                </c:pt>
                <c:pt idx="506">
                  <c:v>1823</c:v>
                </c:pt>
                <c:pt idx="507">
                  <c:v>1824</c:v>
                </c:pt>
                <c:pt idx="508">
                  <c:v>1825</c:v>
                </c:pt>
                <c:pt idx="509">
                  <c:v>1826</c:v>
                </c:pt>
                <c:pt idx="510">
                  <c:v>1827</c:v>
                </c:pt>
                <c:pt idx="511">
                  <c:v>1828</c:v>
                </c:pt>
                <c:pt idx="512">
                  <c:v>1829</c:v>
                </c:pt>
                <c:pt idx="513">
                  <c:v>1830</c:v>
                </c:pt>
                <c:pt idx="514">
                  <c:v>1831</c:v>
                </c:pt>
                <c:pt idx="515">
                  <c:v>1832</c:v>
                </c:pt>
                <c:pt idx="516">
                  <c:v>1833</c:v>
                </c:pt>
                <c:pt idx="517">
                  <c:v>1834</c:v>
                </c:pt>
                <c:pt idx="518">
                  <c:v>1835</c:v>
                </c:pt>
                <c:pt idx="519">
                  <c:v>1836</c:v>
                </c:pt>
                <c:pt idx="520">
                  <c:v>1837</c:v>
                </c:pt>
                <c:pt idx="521">
                  <c:v>1838</c:v>
                </c:pt>
                <c:pt idx="522">
                  <c:v>1839</c:v>
                </c:pt>
                <c:pt idx="523">
                  <c:v>1840</c:v>
                </c:pt>
                <c:pt idx="524">
                  <c:v>1841</c:v>
                </c:pt>
                <c:pt idx="525">
                  <c:v>1842</c:v>
                </c:pt>
                <c:pt idx="526">
                  <c:v>1843</c:v>
                </c:pt>
                <c:pt idx="527">
                  <c:v>1844</c:v>
                </c:pt>
                <c:pt idx="528">
                  <c:v>1845</c:v>
                </c:pt>
                <c:pt idx="529">
                  <c:v>1846</c:v>
                </c:pt>
                <c:pt idx="530">
                  <c:v>1847</c:v>
                </c:pt>
                <c:pt idx="531">
                  <c:v>1848</c:v>
                </c:pt>
                <c:pt idx="532">
                  <c:v>1849</c:v>
                </c:pt>
                <c:pt idx="533">
                  <c:v>1850</c:v>
                </c:pt>
                <c:pt idx="534">
                  <c:v>1851</c:v>
                </c:pt>
                <c:pt idx="535">
                  <c:v>1852</c:v>
                </c:pt>
                <c:pt idx="536">
                  <c:v>1853</c:v>
                </c:pt>
                <c:pt idx="537">
                  <c:v>1854</c:v>
                </c:pt>
                <c:pt idx="538">
                  <c:v>1855</c:v>
                </c:pt>
                <c:pt idx="539">
                  <c:v>1856</c:v>
                </c:pt>
                <c:pt idx="540">
                  <c:v>1857</c:v>
                </c:pt>
                <c:pt idx="541">
                  <c:v>1858</c:v>
                </c:pt>
                <c:pt idx="542">
                  <c:v>1859</c:v>
                </c:pt>
                <c:pt idx="543">
                  <c:v>1860</c:v>
                </c:pt>
                <c:pt idx="544">
                  <c:v>1861</c:v>
                </c:pt>
                <c:pt idx="545">
                  <c:v>1862</c:v>
                </c:pt>
                <c:pt idx="546">
                  <c:v>1863</c:v>
                </c:pt>
                <c:pt idx="547">
                  <c:v>1864</c:v>
                </c:pt>
                <c:pt idx="548">
                  <c:v>1865</c:v>
                </c:pt>
                <c:pt idx="549">
                  <c:v>1866</c:v>
                </c:pt>
                <c:pt idx="550">
                  <c:v>1867</c:v>
                </c:pt>
                <c:pt idx="551">
                  <c:v>1868</c:v>
                </c:pt>
                <c:pt idx="552">
                  <c:v>1869</c:v>
                </c:pt>
                <c:pt idx="553">
                  <c:v>1870</c:v>
                </c:pt>
                <c:pt idx="554">
                  <c:v>1871</c:v>
                </c:pt>
                <c:pt idx="555">
                  <c:v>1872</c:v>
                </c:pt>
                <c:pt idx="556">
                  <c:v>1873</c:v>
                </c:pt>
                <c:pt idx="557">
                  <c:v>1874</c:v>
                </c:pt>
                <c:pt idx="558">
                  <c:v>1875</c:v>
                </c:pt>
                <c:pt idx="559">
                  <c:v>1876</c:v>
                </c:pt>
                <c:pt idx="560">
                  <c:v>1877</c:v>
                </c:pt>
                <c:pt idx="561">
                  <c:v>1878</c:v>
                </c:pt>
                <c:pt idx="562">
                  <c:v>1879</c:v>
                </c:pt>
                <c:pt idx="563">
                  <c:v>1880</c:v>
                </c:pt>
                <c:pt idx="564">
                  <c:v>1881</c:v>
                </c:pt>
                <c:pt idx="565">
                  <c:v>1882</c:v>
                </c:pt>
                <c:pt idx="566">
                  <c:v>1883</c:v>
                </c:pt>
                <c:pt idx="567">
                  <c:v>1884</c:v>
                </c:pt>
                <c:pt idx="568">
                  <c:v>1885</c:v>
                </c:pt>
                <c:pt idx="569">
                  <c:v>1886</c:v>
                </c:pt>
                <c:pt idx="570">
                  <c:v>1887</c:v>
                </c:pt>
                <c:pt idx="571">
                  <c:v>1888</c:v>
                </c:pt>
                <c:pt idx="572">
                  <c:v>1889</c:v>
                </c:pt>
                <c:pt idx="573">
                  <c:v>1890</c:v>
                </c:pt>
                <c:pt idx="574">
                  <c:v>1891</c:v>
                </c:pt>
                <c:pt idx="575">
                  <c:v>1892</c:v>
                </c:pt>
                <c:pt idx="576">
                  <c:v>1893</c:v>
                </c:pt>
                <c:pt idx="577">
                  <c:v>1894</c:v>
                </c:pt>
                <c:pt idx="578">
                  <c:v>1895</c:v>
                </c:pt>
                <c:pt idx="579">
                  <c:v>1896</c:v>
                </c:pt>
                <c:pt idx="580">
                  <c:v>1897</c:v>
                </c:pt>
                <c:pt idx="581">
                  <c:v>1898</c:v>
                </c:pt>
                <c:pt idx="582">
                  <c:v>1899</c:v>
                </c:pt>
                <c:pt idx="583">
                  <c:v>1900</c:v>
                </c:pt>
                <c:pt idx="584">
                  <c:v>1901</c:v>
                </c:pt>
                <c:pt idx="585">
                  <c:v>1902</c:v>
                </c:pt>
                <c:pt idx="586">
                  <c:v>1903</c:v>
                </c:pt>
                <c:pt idx="587">
                  <c:v>1904</c:v>
                </c:pt>
                <c:pt idx="588">
                  <c:v>1905</c:v>
                </c:pt>
                <c:pt idx="589">
                  <c:v>1906</c:v>
                </c:pt>
                <c:pt idx="590">
                  <c:v>1907</c:v>
                </c:pt>
                <c:pt idx="591">
                  <c:v>1908</c:v>
                </c:pt>
                <c:pt idx="592">
                  <c:v>1909</c:v>
                </c:pt>
                <c:pt idx="593">
                  <c:v>1910</c:v>
                </c:pt>
                <c:pt idx="594">
                  <c:v>1911</c:v>
                </c:pt>
                <c:pt idx="595">
                  <c:v>1912</c:v>
                </c:pt>
                <c:pt idx="596">
                  <c:v>1913</c:v>
                </c:pt>
                <c:pt idx="597">
                  <c:v>1914</c:v>
                </c:pt>
                <c:pt idx="598">
                  <c:v>1915</c:v>
                </c:pt>
                <c:pt idx="599">
                  <c:v>1916</c:v>
                </c:pt>
                <c:pt idx="600">
                  <c:v>1917</c:v>
                </c:pt>
                <c:pt idx="601">
                  <c:v>1918</c:v>
                </c:pt>
                <c:pt idx="602">
                  <c:v>1919</c:v>
                </c:pt>
                <c:pt idx="603">
                  <c:v>1920</c:v>
                </c:pt>
                <c:pt idx="604">
                  <c:v>1921</c:v>
                </c:pt>
                <c:pt idx="605">
                  <c:v>1922</c:v>
                </c:pt>
                <c:pt idx="606">
                  <c:v>1923</c:v>
                </c:pt>
                <c:pt idx="607">
                  <c:v>1924</c:v>
                </c:pt>
                <c:pt idx="608">
                  <c:v>1925</c:v>
                </c:pt>
                <c:pt idx="609">
                  <c:v>1926</c:v>
                </c:pt>
                <c:pt idx="610">
                  <c:v>1927</c:v>
                </c:pt>
                <c:pt idx="611">
                  <c:v>1928</c:v>
                </c:pt>
                <c:pt idx="612">
                  <c:v>1929</c:v>
                </c:pt>
                <c:pt idx="613">
                  <c:v>1930</c:v>
                </c:pt>
                <c:pt idx="614">
                  <c:v>1931</c:v>
                </c:pt>
                <c:pt idx="615">
                  <c:v>1932</c:v>
                </c:pt>
                <c:pt idx="616">
                  <c:v>1933</c:v>
                </c:pt>
                <c:pt idx="617">
                  <c:v>1934</c:v>
                </c:pt>
                <c:pt idx="618">
                  <c:v>1935</c:v>
                </c:pt>
                <c:pt idx="619">
                  <c:v>1936</c:v>
                </c:pt>
                <c:pt idx="620">
                  <c:v>1937</c:v>
                </c:pt>
                <c:pt idx="621">
                  <c:v>1938</c:v>
                </c:pt>
                <c:pt idx="622">
                  <c:v>1939</c:v>
                </c:pt>
                <c:pt idx="623">
                  <c:v>1940</c:v>
                </c:pt>
                <c:pt idx="624">
                  <c:v>1941</c:v>
                </c:pt>
                <c:pt idx="625">
                  <c:v>1942</c:v>
                </c:pt>
                <c:pt idx="626">
                  <c:v>1943</c:v>
                </c:pt>
                <c:pt idx="627">
                  <c:v>1944</c:v>
                </c:pt>
                <c:pt idx="628">
                  <c:v>1945</c:v>
                </c:pt>
                <c:pt idx="629">
                  <c:v>1946</c:v>
                </c:pt>
                <c:pt idx="630">
                  <c:v>1947</c:v>
                </c:pt>
                <c:pt idx="631">
                  <c:v>1948</c:v>
                </c:pt>
                <c:pt idx="632">
                  <c:v>1949</c:v>
                </c:pt>
                <c:pt idx="633">
                  <c:v>1950</c:v>
                </c:pt>
                <c:pt idx="634">
                  <c:v>1951</c:v>
                </c:pt>
                <c:pt idx="635">
                  <c:v>1952</c:v>
                </c:pt>
                <c:pt idx="636">
                  <c:v>1953</c:v>
                </c:pt>
                <c:pt idx="637">
                  <c:v>1954</c:v>
                </c:pt>
                <c:pt idx="638">
                  <c:v>1955</c:v>
                </c:pt>
                <c:pt idx="639">
                  <c:v>1956</c:v>
                </c:pt>
                <c:pt idx="640">
                  <c:v>1957</c:v>
                </c:pt>
                <c:pt idx="641">
                  <c:v>1958</c:v>
                </c:pt>
                <c:pt idx="642">
                  <c:v>1959</c:v>
                </c:pt>
                <c:pt idx="643">
                  <c:v>1960</c:v>
                </c:pt>
                <c:pt idx="644">
                  <c:v>1961</c:v>
                </c:pt>
                <c:pt idx="645">
                  <c:v>1962</c:v>
                </c:pt>
                <c:pt idx="646">
                  <c:v>1963</c:v>
                </c:pt>
                <c:pt idx="647">
                  <c:v>1964</c:v>
                </c:pt>
                <c:pt idx="648">
                  <c:v>1965</c:v>
                </c:pt>
                <c:pt idx="649">
                  <c:v>1966</c:v>
                </c:pt>
                <c:pt idx="650">
                  <c:v>1967</c:v>
                </c:pt>
                <c:pt idx="651">
                  <c:v>1968</c:v>
                </c:pt>
                <c:pt idx="652">
                  <c:v>1969</c:v>
                </c:pt>
                <c:pt idx="653">
                  <c:v>1970</c:v>
                </c:pt>
                <c:pt idx="654">
                  <c:v>1971</c:v>
                </c:pt>
                <c:pt idx="655">
                  <c:v>1972</c:v>
                </c:pt>
                <c:pt idx="656">
                  <c:v>1973</c:v>
                </c:pt>
                <c:pt idx="657">
                  <c:v>1974</c:v>
                </c:pt>
                <c:pt idx="658">
                  <c:v>1975</c:v>
                </c:pt>
                <c:pt idx="659">
                  <c:v>1976</c:v>
                </c:pt>
                <c:pt idx="660">
                  <c:v>1977</c:v>
                </c:pt>
                <c:pt idx="661">
                  <c:v>1978</c:v>
                </c:pt>
                <c:pt idx="662">
                  <c:v>1979</c:v>
                </c:pt>
                <c:pt idx="663">
                  <c:v>1980</c:v>
                </c:pt>
                <c:pt idx="664">
                  <c:v>1981</c:v>
                </c:pt>
                <c:pt idx="665">
                  <c:v>1982</c:v>
                </c:pt>
                <c:pt idx="666">
                  <c:v>1983</c:v>
                </c:pt>
                <c:pt idx="667">
                  <c:v>1984</c:v>
                </c:pt>
                <c:pt idx="668">
                  <c:v>1985</c:v>
                </c:pt>
                <c:pt idx="669">
                  <c:v>1986</c:v>
                </c:pt>
                <c:pt idx="670">
                  <c:v>1987</c:v>
                </c:pt>
                <c:pt idx="671">
                  <c:v>1988</c:v>
                </c:pt>
                <c:pt idx="672">
                  <c:v>1989</c:v>
                </c:pt>
                <c:pt idx="673">
                  <c:v>1990</c:v>
                </c:pt>
                <c:pt idx="674">
                  <c:v>1991</c:v>
                </c:pt>
                <c:pt idx="675">
                  <c:v>1992</c:v>
                </c:pt>
                <c:pt idx="676">
                  <c:v>1993</c:v>
                </c:pt>
                <c:pt idx="677">
                  <c:v>1994</c:v>
                </c:pt>
                <c:pt idx="678">
                  <c:v>1995</c:v>
                </c:pt>
                <c:pt idx="679">
                  <c:v>1996</c:v>
                </c:pt>
                <c:pt idx="680">
                  <c:v>1997</c:v>
                </c:pt>
                <c:pt idx="681">
                  <c:v>1998</c:v>
                </c:pt>
                <c:pt idx="682">
                  <c:v>1999</c:v>
                </c:pt>
                <c:pt idx="683">
                  <c:v>2000</c:v>
                </c:pt>
                <c:pt idx="684">
                  <c:v>2001</c:v>
                </c:pt>
                <c:pt idx="685">
                  <c:v>2002</c:v>
                </c:pt>
                <c:pt idx="686">
                  <c:v>2003</c:v>
                </c:pt>
                <c:pt idx="687">
                  <c:v>2004</c:v>
                </c:pt>
                <c:pt idx="688">
                  <c:v>2005</c:v>
                </c:pt>
                <c:pt idx="689">
                  <c:v>2006</c:v>
                </c:pt>
                <c:pt idx="690">
                  <c:v>2007</c:v>
                </c:pt>
                <c:pt idx="691">
                  <c:v>2008</c:v>
                </c:pt>
                <c:pt idx="692">
                  <c:v>2009</c:v>
                </c:pt>
                <c:pt idx="693">
                  <c:v>2010</c:v>
                </c:pt>
                <c:pt idx="694">
                  <c:v>2011</c:v>
                </c:pt>
                <c:pt idx="695">
                  <c:v>2012</c:v>
                </c:pt>
                <c:pt idx="696">
                  <c:v>2013</c:v>
                </c:pt>
                <c:pt idx="697">
                  <c:v>2014</c:v>
                </c:pt>
                <c:pt idx="698">
                  <c:v>2015</c:v>
                </c:pt>
                <c:pt idx="699">
                  <c:v>2016</c:v>
                </c:pt>
                <c:pt idx="700">
                  <c:v>2017</c:v>
                </c:pt>
                <c:pt idx="701">
                  <c:v>2018</c:v>
                </c:pt>
              </c:numCache>
            </c:numRef>
          </c:cat>
          <c:val>
            <c:numRef>
              <c:f>'II. Headline series'!$S$9:$S$716</c:f>
              <c:numCache>
                <c:formatCode>General</c:formatCode>
                <c:ptCount val="70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1B-4FD7-B9BE-10D5C041F271}"/>
            </c:ext>
          </c:extLst>
        </c:ser>
        <c:ser>
          <c:idx val="4"/>
          <c:order val="4"/>
          <c:tx>
            <c:strRef>
              <c:f>'II. Headline series'!$T$8</c:f>
              <c:strCache>
                <c:ptCount val="1"/>
                <c:pt idx="0">
                  <c:v>Holanda</c:v>
                </c:pt>
              </c:strCache>
            </c:strRef>
          </c:tx>
          <c:spPr>
            <a:solidFill>
              <a:schemeClr val="tx1">
                <a:alpha val="10000"/>
              </a:schemeClr>
            </a:solidFill>
            <a:ln w="25400">
              <a:noFill/>
            </a:ln>
            <a:effectLst/>
          </c:spPr>
          <c:cat>
            <c:numRef>
              <c:f>'II. Headline series'!$A$15:$A$716</c:f>
              <c:numCache>
                <c:formatCode>General</c:formatCode>
                <c:ptCount val="702"/>
                <c:pt idx="0">
                  <c:v>1317</c:v>
                </c:pt>
                <c:pt idx="1">
                  <c:v>1318</c:v>
                </c:pt>
                <c:pt idx="2">
                  <c:v>1319</c:v>
                </c:pt>
                <c:pt idx="3">
                  <c:v>1320</c:v>
                </c:pt>
                <c:pt idx="4">
                  <c:v>1321</c:v>
                </c:pt>
                <c:pt idx="5">
                  <c:v>1322</c:v>
                </c:pt>
                <c:pt idx="6">
                  <c:v>1323</c:v>
                </c:pt>
                <c:pt idx="7">
                  <c:v>1324</c:v>
                </c:pt>
                <c:pt idx="8">
                  <c:v>1325</c:v>
                </c:pt>
                <c:pt idx="9">
                  <c:v>1326</c:v>
                </c:pt>
                <c:pt idx="10">
                  <c:v>1327</c:v>
                </c:pt>
                <c:pt idx="11">
                  <c:v>1328</c:v>
                </c:pt>
                <c:pt idx="12">
                  <c:v>1329</c:v>
                </c:pt>
                <c:pt idx="13">
                  <c:v>1330</c:v>
                </c:pt>
                <c:pt idx="14">
                  <c:v>1331</c:v>
                </c:pt>
                <c:pt idx="15">
                  <c:v>1332</c:v>
                </c:pt>
                <c:pt idx="16">
                  <c:v>1333</c:v>
                </c:pt>
                <c:pt idx="17">
                  <c:v>1334</c:v>
                </c:pt>
                <c:pt idx="18">
                  <c:v>1335</c:v>
                </c:pt>
                <c:pt idx="19">
                  <c:v>1336</c:v>
                </c:pt>
                <c:pt idx="20">
                  <c:v>1337</c:v>
                </c:pt>
                <c:pt idx="21">
                  <c:v>1338</c:v>
                </c:pt>
                <c:pt idx="22">
                  <c:v>1339</c:v>
                </c:pt>
                <c:pt idx="23">
                  <c:v>1340</c:v>
                </c:pt>
                <c:pt idx="24">
                  <c:v>1341</c:v>
                </c:pt>
                <c:pt idx="25">
                  <c:v>1342</c:v>
                </c:pt>
                <c:pt idx="26">
                  <c:v>1343</c:v>
                </c:pt>
                <c:pt idx="27">
                  <c:v>1344</c:v>
                </c:pt>
                <c:pt idx="28">
                  <c:v>1345</c:v>
                </c:pt>
                <c:pt idx="29">
                  <c:v>1346</c:v>
                </c:pt>
                <c:pt idx="30">
                  <c:v>1347</c:v>
                </c:pt>
                <c:pt idx="31">
                  <c:v>1348</c:v>
                </c:pt>
                <c:pt idx="32">
                  <c:v>1349</c:v>
                </c:pt>
                <c:pt idx="33">
                  <c:v>1350</c:v>
                </c:pt>
                <c:pt idx="34">
                  <c:v>1351</c:v>
                </c:pt>
                <c:pt idx="35">
                  <c:v>1352</c:v>
                </c:pt>
                <c:pt idx="36">
                  <c:v>1353</c:v>
                </c:pt>
                <c:pt idx="37">
                  <c:v>1354</c:v>
                </c:pt>
                <c:pt idx="38">
                  <c:v>1355</c:v>
                </c:pt>
                <c:pt idx="39">
                  <c:v>1356</c:v>
                </c:pt>
                <c:pt idx="40">
                  <c:v>1357</c:v>
                </c:pt>
                <c:pt idx="41">
                  <c:v>1358</c:v>
                </c:pt>
                <c:pt idx="42">
                  <c:v>1359</c:v>
                </c:pt>
                <c:pt idx="43">
                  <c:v>1360</c:v>
                </c:pt>
                <c:pt idx="44">
                  <c:v>1361</c:v>
                </c:pt>
                <c:pt idx="45">
                  <c:v>1362</c:v>
                </c:pt>
                <c:pt idx="46">
                  <c:v>1363</c:v>
                </c:pt>
                <c:pt idx="47">
                  <c:v>1364</c:v>
                </c:pt>
                <c:pt idx="48">
                  <c:v>1365</c:v>
                </c:pt>
                <c:pt idx="49">
                  <c:v>1366</c:v>
                </c:pt>
                <c:pt idx="50">
                  <c:v>1367</c:v>
                </c:pt>
                <c:pt idx="51">
                  <c:v>1368</c:v>
                </c:pt>
                <c:pt idx="52">
                  <c:v>1369</c:v>
                </c:pt>
                <c:pt idx="53">
                  <c:v>1370</c:v>
                </c:pt>
                <c:pt idx="54">
                  <c:v>1371</c:v>
                </c:pt>
                <c:pt idx="55">
                  <c:v>1372</c:v>
                </c:pt>
                <c:pt idx="56">
                  <c:v>1373</c:v>
                </c:pt>
                <c:pt idx="57">
                  <c:v>1374</c:v>
                </c:pt>
                <c:pt idx="58">
                  <c:v>1375</c:v>
                </c:pt>
                <c:pt idx="59">
                  <c:v>1376</c:v>
                </c:pt>
                <c:pt idx="60">
                  <c:v>1377</c:v>
                </c:pt>
                <c:pt idx="61">
                  <c:v>1378</c:v>
                </c:pt>
                <c:pt idx="62">
                  <c:v>1379</c:v>
                </c:pt>
                <c:pt idx="63">
                  <c:v>1380</c:v>
                </c:pt>
                <c:pt idx="64">
                  <c:v>1381</c:v>
                </c:pt>
                <c:pt idx="65">
                  <c:v>1382</c:v>
                </c:pt>
                <c:pt idx="66">
                  <c:v>1383</c:v>
                </c:pt>
                <c:pt idx="67">
                  <c:v>1384</c:v>
                </c:pt>
                <c:pt idx="68">
                  <c:v>1385</c:v>
                </c:pt>
                <c:pt idx="69">
                  <c:v>1386</c:v>
                </c:pt>
                <c:pt idx="70">
                  <c:v>1387</c:v>
                </c:pt>
                <c:pt idx="71">
                  <c:v>1388</c:v>
                </c:pt>
                <c:pt idx="72">
                  <c:v>1389</c:v>
                </c:pt>
                <c:pt idx="73">
                  <c:v>1390</c:v>
                </c:pt>
                <c:pt idx="74">
                  <c:v>1391</c:v>
                </c:pt>
                <c:pt idx="75">
                  <c:v>1392</c:v>
                </c:pt>
                <c:pt idx="76">
                  <c:v>1393</c:v>
                </c:pt>
                <c:pt idx="77">
                  <c:v>1394</c:v>
                </c:pt>
                <c:pt idx="78">
                  <c:v>1395</c:v>
                </c:pt>
                <c:pt idx="79">
                  <c:v>1396</c:v>
                </c:pt>
                <c:pt idx="80">
                  <c:v>1397</c:v>
                </c:pt>
                <c:pt idx="81">
                  <c:v>1398</c:v>
                </c:pt>
                <c:pt idx="82">
                  <c:v>1399</c:v>
                </c:pt>
                <c:pt idx="83">
                  <c:v>1400</c:v>
                </c:pt>
                <c:pt idx="84">
                  <c:v>1401</c:v>
                </c:pt>
                <c:pt idx="85">
                  <c:v>1402</c:v>
                </c:pt>
                <c:pt idx="86">
                  <c:v>1403</c:v>
                </c:pt>
                <c:pt idx="87">
                  <c:v>1404</c:v>
                </c:pt>
                <c:pt idx="88">
                  <c:v>1405</c:v>
                </c:pt>
                <c:pt idx="89">
                  <c:v>1406</c:v>
                </c:pt>
                <c:pt idx="90">
                  <c:v>1407</c:v>
                </c:pt>
                <c:pt idx="91">
                  <c:v>1408</c:v>
                </c:pt>
                <c:pt idx="92">
                  <c:v>1409</c:v>
                </c:pt>
                <c:pt idx="93">
                  <c:v>1410</c:v>
                </c:pt>
                <c:pt idx="94">
                  <c:v>1411</c:v>
                </c:pt>
                <c:pt idx="95">
                  <c:v>1412</c:v>
                </c:pt>
                <c:pt idx="96">
                  <c:v>1413</c:v>
                </c:pt>
                <c:pt idx="97">
                  <c:v>1414</c:v>
                </c:pt>
                <c:pt idx="98">
                  <c:v>1415</c:v>
                </c:pt>
                <c:pt idx="99">
                  <c:v>1416</c:v>
                </c:pt>
                <c:pt idx="100">
                  <c:v>1417</c:v>
                </c:pt>
                <c:pt idx="101">
                  <c:v>1418</c:v>
                </c:pt>
                <c:pt idx="102">
                  <c:v>1419</c:v>
                </c:pt>
                <c:pt idx="103">
                  <c:v>1420</c:v>
                </c:pt>
                <c:pt idx="104">
                  <c:v>1421</c:v>
                </c:pt>
                <c:pt idx="105">
                  <c:v>1422</c:v>
                </c:pt>
                <c:pt idx="106">
                  <c:v>1423</c:v>
                </c:pt>
                <c:pt idx="107">
                  <c:v>1424</c:v>
                </c:pt>
                <c:pt idx="108">
                  <c:v>1425</c:v>
                </c:pt>
                <c:pt idx="109">
                  <c:v>1426</c:v>
                </c:pt>
                <c:pt idx="110">
                  <c:v>1427</c:v>
                </c:pt>
                <c:pt idx="111">
                  <c:v>1428</c:v>
                </c:pt>
                <c:pt idx="112">
                  <c:v>1429</c:v>
                </c:pt>
                <c:pt idx="113">
                  <c:v>1430</c:v>
                </c:pt>
                <c:pt idx="114">
                  <c:v>1431</c:v>
                </c:pt>
                <c:pt idx="115">
                  <c:v>1432</c:v>
                </c:pt>
                <c:pt idx="116">
                  <c:v>1433</c:v>
                </c:pt>
                <c:pt idx="117">
                  <c:v>1434</c:v>
                </c:pt>
                <c:pt idx="118">
                  <c:v>1435</c:v>
                </c:pt>
                <c:pt idx="119">
                  <c:v>1436</c:v>
                </c:pt>
                <c:pt idx="120">
                  <c:v>1437</c:v>
                </c:pt>
                <c:pt idx="121">
                  <c:v>1438</c:v>
                </c:pt>
                <c:pt idx="122">
                  <c:v>1439</c:v>
                </c:pt>
                <c:pt idx="123">
                  <c:v>1440</c:v>
                </c:pt>
                <c:pt idx="124">
                  <c:v>1441</c:v>
                </c:pt>
                <c:pt idx="125">
                  <c:v>1442</c:v>
                </c:pt>
                <c:pt idx="126">
                  <c:v>1443</c:v>
                </c:pt>
                <c:pt idx="127">
                  <c:v>1444</c:v>
                </c:pt>
                <c:pt idx="128">
                  <c:v>1445</c:v>
                </c:pt>
                <c:pt idx="129">
                  <c:v>1446</c:v>
                </c:pt>
                <c:pt idx="130">
                  <c:v>1447</c:v>
                </c:pt>
                <c:pt idx="131">
                  <c:v>1448</c:v>
                </c:pt>
                <c:pt idx="132">
                  <c:v>1449</c:v>
                </c:pt>
                <c:pt idx="133">
                  <c:v>1450</c:v>
                </c:pt>
                <c:pt idx="134">
                  <c:v>1451</c:v>
                </c:pt>
                <c:pt idx="135">
                  <c:v>1452</c:v>
                </c:pt>
                <c:pt idx="136">
                  <c:v>1453</c:v>
                </c:pt>
                <c:pt idx="137">
                  <c:v>1454</c:v>
                </c:pt>
                <c:pt idx="138">
                  <c:v>1455</c:v>
                </c:pt>
                <c:pt idx="139">
                  <c:v>1456</c:v>
                </c:pt>
                <c:pt idx="140">
                  <c:v>1457</c:v>
                </c:pt>
                <c:pt idx="141">
                  <c:v>1458</c:v>
                </c:pt>
                <c:pt idx="142">
                  <c:v>1459</c:v>
                </c:pt>
                <c:pt idx="143">
                  <c:v>1460</c:v>
                </c:pt>
                <c:pt idx="144">
                  <c:v>1461</c:v>
                </c:pt>
                <c:pt idx="145">
                  <c:v>1462</c:v>
                </c:pt>
                <c:pt idx="146">
                  <c:v>1463</c:v>
                </c:pt>
                <c:pt idx="147">
                  <c:v>1464</c:v>
                </c:pt>
                <c:pt idx="148">
                  <c:v>1465</c:v>
                </c:pt>
                <c:pt idx="149">
                  <c:v>1466</c:v>
                </c:pt>
                <c:pt idx="150">
                  <c:v>1467</c:v>
                </c:pt>
                <c:pt idx="151">
                  <c:v>1468</c:v>
                </c:pt>
                <c:pt idx="152">
                  <c:v>1469</c:v>
                </c:pt>
                <c:pt idx="153">
                  <c:v>1470</c:v>
                </c:pt>
                <c:pt idx="154">
                  <c:v>1471</c:v>
                </c:pt>
                <c:pt idx="155">
                  <c:v>1472</c:v>
                </c:pt>
                <c:pt idx="156">
                  <c:v>1473</c:v>
                </c:pt>
                <c:pt idx="157">
                  <c:v>1474</c:v>
                </c:pt>
                <c:pt idx="158">
                  <c:v>1475</c:v>
                </c:pt>
                <c:pt idx="159">
                  <c:v>1476</c:v>
                </c:pt>
                <c:pt idx="160">
                  <c:v>1477</c:v>
                </c:pt>
                <c:pt idx="161">
                  <c:v>1478</c:v>
                </c:pt>
                <c:pt idx="162">
                  <c:v>1479</c:v>
                </c:pt>
                <c:pt idx="163">
                  <c:v>1480</c:v>
                </c:pt>
                <c:pt idx="164">
                  <c:v>1481</c:v>
                </c:pt>
                <c:pt idx="165">
                  <c:v>1482</c:v>
                </c:pt>
                <c:pt idx="166">
                  <c:v>1483</c:v>
                </c:pt>
                <c:pt idx="167">
                  <c:v>1484</c:v>
                </c:pt>
                <c:pt idx="168">
                  <c:v>1485</c:v>
                </c:pt>
                <c:pt idx="169">
                  <c:v>1486</c:v>
                </c:pt>
                <c:pt idx="170">
                  <c:v>1487</c:v>
                </c:pt>
                <c:pt idx="171">
                  <c:v>1488</c:v>
                </c:pt>
                <c:pt idx="172">
                  <c:v>1489</c:v>
                </c:pt>
                <c:pt idx="173">
                  <c:v>1490</c:v>
                </c:pt>
                <c:pt idx="174">
                  <c:v>1491</c:v>
                </c:pt>
                <c:pt idx="175">
                  <c:v>1492</c:v>
                </c:pt>
                <c:pt idx="176">
                  <c:v>1493</c:v>
                </c:pt>
                <c:pt idx="177">
                  <c:v>1494</c:v>
                </c:pt>
                <c:pt idx="178">
                  <c:v>1495</c:v>
                </c:pt>
                <c:pt idx="179">
                  <c:v>1496</c:v>
                </c:pt>
                <c:pt idx="180">
                  <c:v>1497</c:v>
                </c:pt>
                <c:pt idx="181">
                  <c:v>1498</c:v>
                </c:pt>
                <c:pt idx="182">
                  <c:v>1499</c:v>
                </c:pt>
                <c:pt idx="183">
                  <c:v>1500</c:v>
                </c:pt>
                <c:pt idx="184">
                  <c:v>1501</c:v>
                </c:pt>
                <c:pt idx="185">
                  <c:v>1502</c:v>
                </c:pt>
                <c:pt idx="186">
                  <c:v>1503</c:v>
                </c:pt>
                <c:pt idx="187">
                  <c:v>1504</c:v>
                </c:pt>
                <c:pt idx="188">
                  <c:v>1505</c:v>
                </c:pt>
                <c:pt idx="189">
                  <c:v>1506</c:v>
                </c:pt>
                <c:pt idx="190">
                  <c:v>1507</c:v>
                </c:pt>
                <c:pt idx="191">
                  <c:v>1508</c:v>
                </c:pt>
                <c:pt idx="192">
                  <c:v>1509</c:v>
                </c:pt>
                <c:pt idx="193">
                  <c:v>1510</c:v>
                </c:pt>
                <c:pt idx="194">
                  <c:v>1511</c:v>
                </c:pt>
                <c:pt idx="195">
                  <c:v>1512</c:v>
                </c:pt>
                <c:pt idx="196">
                  <c:v>1513</c:v>
                </c:pt>
                <c:pt idx="197">
                  <c:v>1514</c:v>
                </c:pt>
                <c:pt idx="198">
                  <c:v>1515</c:v>
                </c:pt>
                <c:pt idx="199">
                  <c:v>1516</c:v>
                </c:pt>
                <c:pt idx="200">
                  <c:v>1517</c:v>
                </c:pt>
                <c:pt idx="201">
                  <c:v>1518</c:v>
                </c:pt>
                <c:pt idx="202">
                  <c:v>1519</c:v>
                </c:pt>
                <c:pt idx="203">
                  <c:v>1520</c:v>
                </c:pt>
                <c:pt idx="204">
                  <c:v>1521</c:v>
                </c:pt>
                <c:pt idx="205">
                  <c:v>1522</c:v>
                </c:pt>
                <c:pt idx="206">
                  <c:v>1523</c:v>
                </c:pt>
                <c:pt idx="207">
                  <c:v>1524</c:v>
                </c:pt>
                <c:pt idx="208">
                  <c:v>1525</c:v>
                </c:pt>
                <c:pt idx="209">
                  <c:v>1526</c:v>
                </c:pt>
                <c:pt idx="210">
                  <c:v>1527</c:v>
                </c:pt>
                <c:pt idx="211">
                  <c:v>1528</c:v>
                </c:pt>
                <c:pt idx="212">
                  <c:v>1529</c:v>
                </c:pt>
                <c:pt idx="213">
                  <c:v>1530</c:v>
                </c:pt>
                <c:pt idx="214">
                  <c:v>1531</c:v>
                </c:pt>
                <c:pt idx="215">
                  <c:v>1532</c:v>
                </c:pt>
                <c:pt idx="216">
                  <c:v>1533</c:v>
                </c:pt>
                <c:pt idx="217">
                  <c:v>1534</c:v>
                </c:pt>
                <c:pt idx="218">
                  <c:v>1535</c:v>
                </c:pt>
                <c:pt idx="219">
                  <c:v>1536</c:v>
                </c:pt>
                <c:pt idx="220">
                  <c:v>1537</c:v>
                </c:pt>
                <c:pt idx="221">
                  <c:v>1538</c:v>
                </c:pt>
                <c:pt idx="222">
                  <c:v>1539</c:v>
                </c:pt>
                <c:pt idx="223">
                  <c:v>1540</c:v>
                </c:pt>
                <c:pt idx="224">
                  <c:v>1541</c:v>
                </c:pt>
                <c:pt idx="225">
                  <c:v>1542</c:v>
                </c:pt>
                <c:pt idx="226">
                  <c:v>1543</c:v>
                </c:pt>
                <c:pt idx="227">
                  <c:v>1544</c:v>
                </c:pt>
                <c:pt idx="228">
                  <c:v>1545</c:v>
                </c:pt>
                <c:pt idx="229">
                  <c:v>1546</c:v>
                </c:pt>
                <c:pt idx="230">
                  <c:v>1547</c:v>
                </c:pt>
                <c:pt idx="231">
                  <c:v>1548</c:v>
                </c:pt>
                <c:pt idx="232">
                  <c:v>1549</c:v>
                </c:pt>
                <c:pt idx="233">
                  <c:v>1550</c:v>
                </c:pt>
                <c:pt idx="234">
                  <c:v>1551</c:v>
                </c:pt>
                <c:pt idx="235">
                  <c:v>1552</c:v>
                </c:pt>
                <c:pt idx="236">
                  <c:v>1553</c:v>
                </c:pt>
                <c:pt idx="237">
                  <c:v>1554</c:v>
                </c:pt>
                <c:pt idx="238">
                  <c:v>1555</c:v>
                </c:pt>
                <c:pt idx="239">
                  <c:v>1556</c:v>
                </c:pt>
                <c:pt idx="240">
                  <c:v>1557</c:v>
                </c:pt>
                <c:pt idx="241">
                  <c:v>1558</c:v>
                </c:pt>
                <c:pt idx="242">
                  <c:v>1559</c:v>
                </c:pt>
                <c:pt idx="243">
                  <c:v>1560</c:v>
                </c:pt>
                <c:pt idx="244">
                  <c:v>1561</c:v>
                </c:pt>
                <c:pt idx="245">
                  <c:v>1562</c:v>
                </c:pt>
                <c:pt idx="246">
                  <c:v>1563</c:v>
                </c:pt>
                <c:pt idx="247">
                  <c:v>1564</c:v>
                </c:pt>
                <c:pt idx="248">
                  <c:v>1565</c:v>
                </c:pt>
                <c:pt idx="249">
                  <c:v>1566</c:v>
                </c:pt>
                <c:pt idx="250">
                  <c:v>1567</c:v>
                </c:pt>
                <c:pt idx="251">
                  <c:v>1568</c:v>
                </c:pt>
                <c:pt idx="252">
                  <c:v>1569</c:v>
                </c:pt>
                <c:pt idx="253">
                  <c:v>1570</c:v>
                </c:pt>
                <c:pt idx="254">
                  <c:v>1571</c:v>
                </c:pt>
                <c:pt idx="255">
                  <c:v>1572</c:v>
                </c:pt>
                <c:pt idx="256">
                  <c:v>1573</c:v>
                </c:pt>
                <c:pt idx="257">
                  <c:v>1574</c:v>
                </c:pt>
                <c:pt idx="258">
                  <c:v>1575</c:v>
                </c:pt>
                <c:pt idx="259">
                  <c:v>1576</c:v>
                </c:pt>
                <c:pt idx="260">
                  <c:v>1577</c:v>
                </c:pt>
                <c:pt idx="261">
                  <c:v>1578</c:v>
                </c:pt>
                <c:pt idx="262">
                  <c:v>1579</c:v>
                </c:pt>
                <c:pt idx="263">
                  <c:v>1580</c:v>
                </c:pt>
                <c:pt idx="264">
                  <c:v>1581</c:v>
                </c:pt>
                <c:pt idx="265">
                  <c:v>1582</c:v>
                </c:pt>
                <c:pt idx="266">
                  <c:v>1583</c:v>
                </c:pt>
                <c:pt idx="267">
                  <c:v>1584</c:v>
                </c:pt>
                <c:pt idx="268">
                  <c:v>1585</c:v>
                </c:pt>
                <c:pt idx="269">
                  <c:v>1586</c:v>
                </c:pt>
                <c:pt idx="270">
                  <c:v>1587</c:v>
                </c:pt>
                <c:pt idx="271">
                  <c:v>1588</c:v>
                </c:pt>
                <c:pt idx="272">
                  <c:v>1589</c:v>
                </c:pt>
                <c:pt idx="273">
                  <c:v>1590</c:v>
                </c:pt>
                <c:pt idx="274">
                  <c:v>1591</c:v>
                </c:pt>
                <c:pt idx="275">
                  <c:v>1592</c:v>
                </c:pt>
                <c:pt idx="276">
                  <c:v>1593</c:v>
                </c:pt>
                <c:pt idx="277">
                  <c:v>1594</c:v>
                </c:pt>
                <c:pt idx="278">
                  <c:v>1595</c:v>
                </c:pt>
                <c:pt idx="279">
                  <c:v>1596</c:v>
                </c:pt>
                <c:pt idx="280">
                  <c:v>1597</c:v>
                </c:pt>
                <c:pt idx="281">
                  <c:v>1598</c:v>
                </c:pt>
                <c:pt idx="282">
                  <c:v>1599</c:v>
                </c:pt>
                <c:pt idx="283">
                  <c:v>1600</c:v>
                </c:pt>
                <c:pt idx="284">
                  <c:v>1601</c:v>
                </c:pt>
                <c:pt idx="285">
                  <c:v>1602</c:v>
                </c:pt>
                <c:pt idx="286">
                  <c:v>1603</c:v>
                </c:pt>
                <c:pt idx="287">
                  <c:v>1604</c:v>
                </c:pt>
                <c:pt idx="288">
                  <c:v>1605</c:v>
                </c:pt>
                <c:pt idx="289">
                  <c:v>1606</c:v>
                </c:pt>
                <c:pt idx="290">
                  <c:v>1607</c:v>
                </c:pt>
                <c:pt idx="291">
                  <c:v>1608</c:v>
                </c:pt>
                <c:pt idx="292">
                  <c:v>1609</c:v>
                </c:pt>
                <c:pt idx="293">
                  <c:v>1610</c:v>
                </c:pt>
                <c:pt idx="294">
                  <c:v>1611</c:v>
                </c:pt>
                <c:pt idx="295">
                  <c:v>1612</c:v>
                </c:pt>
                <c:pt idx="296">
                  <c:v>1613</c:v>
                </c:pt>
                <c:pt idx="297">
                  <c:v>1614</c:v>
                </c:pt>
                <c:pt idx="298">
                  <c:v>1615</c:v>
                </c:pt>
                <c:pt idx="299">
                  <c:v>1616</c:v>
                </c:pt>
                <c:pt idx="300">
                  <c:v>1617</c:v>
                </c:pt>
                <c:pt idx="301">
                  <c:v>1618</c:v>
                </c:pt>
                <c:pt idx="302">
                  <c:v>1619</c:v>
                </c:pt>
                <c:pt idx="303">
                  <c:v>1620</c:v>
                </c:pt>
                <c:pt idx="304">
                  <c:v>1621</c:v>
                </c:pt>
                <c:pt idx="305">
                  <c:v>1622</c:v>
                </c:pt>
                <c:pt idx="306">
                  <c:v>1623</c:v>
                </c:pt>
                <c:pt idx="307">
                  <c:v>1624</c:v>
                </c:pt>
                <c:pt idx="308">
                  <c:v>1625</c:v>
                </c:pt>
                <c:pt idx="309">
                  <c:v>1626</c:v>
                </c:pt>
                <c:pt idx="310">
                  <c:v>1627</c:v>
                </c:pt>
                <c:pt idx="311">
                  <c:v>1628</c:v>
                </c:pt>
                <c:pt idx="312">
                  <c:v>1629</c:v>
                </c:pt>
                <c:pt idx="313">
                  <c:v>1630</c:v>
                </c:pt>
                <c:pt idx="314">
                  <c:v>1631</c:v>
                </c:pt>
                <c:pt idx="315">
                  <c:v>1632</c:v>
                </c:pt>
                <c:pt idx="316">
                  <c:v>1633</c:v>
                </c:pt>
                <c:pt idx="317">
                  <c:v>1634</c:v>
                </c:pt>
                <c:pt idx="318">
                  <c:v>1635</c:v>
                </c:pt>
                <c:pt idx="319">
                  <c:v>1636</c:v>
                </c:pt>
                <c:pt idx="320">
                  <c:v>1637</c:v>
                </c:pt>
                <c:pt idx="321">
                  <c:v>1638</c:v>
                </c:pt>
                <c:pt idx="322">
                  <c:v>1639</c:v>
                </c:pt>
                <c:pt idx="323">
                  <c:v>1640</c:v>
                </c:pt>
                <c:pt idx="324">
                  <c:v>1641</c:v>
                </c:pt>
                <c:pt idx="325">
                  <c:v>1642</c:v>
                </c:pt>
                <c:pt idx="326">
                  <c:v>1643</c:v>
                </c:pt>
                <c:pt idx="327">
                  <c:v>1644</c:v>
                </c:pt>
                <c:pt idx="328">
                  <c:v>1645</c:v>
                </c:pt>
                <c:pt idx="329">
                  <c:v>1646</c:v>
                </c:pt>
                <c:pt idx="330">
                  <c:v>1647</c:v>
                </c:pt>
                <c:pt idx="331">
                  <c:v>1648</c:v>
                </c:pt>
                <c:pt idx="332">
                  <c:v>1649</c:v>
                </c:pt>
                <c:pt idx="333">
                  <c:v>1650</c:v>
                </c:pt>
                <c:pt idx="334">
                  <c:v>1651</c:v>
                </c:pt>
                <c:pt idx="335">
                  <c:v>1652</c:v>
                </c:pt>
                <c:pt idx="336">
                  <c:v>1653</c:v>
                </c:pt>
                <c:pt idx="337">
                  <c:v>1654</c:v>
                </c:pt>
                <c:pt idx="338">
                  <c:v>1655</c:v>
                </c:pt>
                <c:pt idx="339">
                  <c:v>1656</c:v>
                </c:pt>
                <c:pt idx="340">
                  <c:v>1657</c:v>
                </c:pt>
                <c:pt idx="341">
                  <c:v>1658</c:v>
                </c:pt>
                <c:pt idx="342">
                  <c:v>1659</c:v>
                </c:pt>
                <c:pt idx="343">
                  <c:v>1660</c:v>
                </c:pt>
                <c:pt idx="344">
                  <c:v>1661</c:v>
                </c:pt>
                <c:pt idx="345">
                  <c:v>1662</c:v>
                </c:pt>
                <c:pt idx="346">
                  <c:v>1663</c:v>
                </c:pt>
                <c:pt idx="347">
                  <c:v>1664</c:v>
                </c:pt>
                <c:pt idx="348">
                  <c:v>1665</c:v>
                </c:pt>
                <c:pt idx="349">
                  <c:v>1666</c:v>
                </c:pt>
                <c:pt idx="350">
                  <c:v>1667</c:v>
                </c:pt>
                <c:pt idx="351">
                  <c:v>1668</c:v>
                </c:pt>
                <c:pt idx="352">
                  <c:v>1669</c:v>
                </c:pt>
                <c:pt idx="353">
                  <c:v>1670</c:v>
                </c:pt>
                <c:pt idx="354">
                  <c:v>1671</c:v>
                </c:pt>
                <c:pt idx="355">
                  <c:v>1672</c:v>
                </c:pt>
                <c:pt idx="356">
                  <c:v>1673</c:v>
                </c:pt>
                <c:pt idx="357">
                  <c:v>1674</c:v>
                </c:pt>
                <c:pt idx="358">
                  <c:v>1675</c:v>
                </c:pt>
                <c:pt idx="359">
                  <c:v>1676</c:v>
                </c:pt>
                <c:pt idx="360">
                  <c:v>1677</c:v>
                </c:pt>
                <c:pt idx="361">
                  <c:v>1678</c:v>
                </c:pt>
                <c:pt idx="362">
                  <c:v>1679</c:v>
                </c:pt>
                <c:pt idx="363">
                  <c:v>1680</c:v>
                </c:pt>
                <c:pt idx="364">
                  <c:v>1681</c:v>
                </c:pt>
                <c:pt idx="365">
                  <c:v>1682</c:v>
                </c:pt>
                <c:pt idx="366">
                  <c:v>1683</c:v>
                </c:pt>
                <c:pt idx="367">
                  <c:v>1684</c:v>
                </c:pt>
                <c:pt idx="368">
                  <c:v>1685</c:v>
                </c:pt>
                <c:pt idx="369">
                  <c:v>1686</c:v>
                </c:pt>
                <c:pt idx="370">
                  <c:v>1687</c:v>
                </c:pt>
                <c:pt idx="371">
                  <c:v>1688</c:v>
                </c:pt>
                <c:pt idx="372">
                  <c:v>1689</c:v>
                </c:pt>
                <c:pt idx="373">
                  <c:v>1690</c:v>
                </c:pt>
                <c:pt idx="374">
                  <c:v>1691</c:v>
                </c:pt>
                <c:pt idx="375">
                  <c:v>1692</c:v>
                </c:pt>
                <c:pt idx="376">
                  <c:v>1693</c:v>
                </c:pt>
                <c:pt idx="377">
                  <c:v>1694</c:v>
                </c:pt>
                <c:pt idx="378">
                  <c:v>1695</c:v>
                </c:pt>
                <c:pt idx="379">
                  <c:v>1696</c:v>
                </c:pt>
                <c:pt idx="380">
                  <c:v>1697</c:v>
                </c:pt>
                <c:pt idx="381">
                  <c:v>1698</c:v>
                </c:pt>
                <c:pt idx="382">
                  <c:v>1699</c:v>
                </c:pt>
                <c:pt idx="383">
                  <c:v>1700</c:v>
                </c:pt>
                <c:pt idx="384">
                  <c:v>1701</c:v>
                </c:pt>
                <c:pt idx="385">
                  <c:v>1702</c:v>
                </c:pt>
                <c:pt idx="386">
                  <c:v>1703</c:v>
                </c:pt>
                <c:pt idx="387">
                  <c:v>1704</c:v>
                </c:pt>
                <c:pt idx="388">
                  <c:v>1705</c:v>
                </c:pt>
                <c:pt idx="389">
                  <c:v>1706</c:v>
                </c:pt>
                <c:pt idx="390">
                  <c:v>1707</c:v>
                </c:pt>
                <c:pt idx="391">
                  <c:v>1708</c:v>
                </c:pt>
                <c:pt idx="392">
                  <c:v>1709</c:v>
                </c:pt>
                <c:pt idx="393">
                  <c:v>1710</c:v>
                </c:pt>
                <c:pt idx="394">
                  <c:v>1711</c:v>
                </c:pt>
                <c:pt idx="395">
                  <c:v>1712</c:v>
                </c:pt>
                <c:pt idx="396">
                  <c:v>1713</c:v>
                </c:pt>
                <c:pt idx="397">
                  <c:v>1714</c:v>
                </c:pt>
                <c:pt idx="398">
                  <c:v>1715</c:v>
                </c:pt>
                <c:pt idx="399">
                  <c:v>1716</c:v>
                </c:pt>
                <c:pt idx="400">
                  <c:v>1717</c:v>
                </c:pt>
                <c:pt idx="401">
                  <c:v>1718</c:v>
                </c:pt>
                <c:pt idx="402">
                  <c:v>1719</c:v>
                </c:pt>
                <c:pt idx="403">
                  <c:v>1720</c:v>
                </c:pt>
                <c:pt idx="404">
                  <c:v>1721</c:v>
                </c:pt>
                <c:pt idx="405">
                  <c:v>1722</c:v>
                </c:pt>
                <c:pt idx="406">
                  <c:v>1723</c:v>
                </c:pt>
                <c:pt idx="407">
                  <c:v>1724</c:v>
                </c:pt>
                <c:pt idx="408">
                  <c:v>1725</c:v>
                </c:pt>
                <c:pt idx="409">
                  <c:v>1726</c:v>
                </c:pt>
                <c:pt idx="410">
                  <c:v>1727</c:v>
                </c:pt>
                <c:pt idx="411">
                  <c:v>1728</c:v>
                </c:pt>
                <c:pt idx="412">
                  <c:v>1729</c:v>
                </c:pt>
                <c:pt idx="413">
                  <c:v>1730</c:v>
                </c:pt>
                <c:pt idx="414">
                  <c:v>1731</c:v>
                </c:pt>
                <c:pt idx="415">
                  <c:v>1732</c:v>
                </c:pt>
                <c:pt idx="416">
                  <c:v>1733</c:v>
                </c:pt>
                <c:pt idx="417">
                  <c:v>1734</c:v>
                </c:pt>
                <c:pt idx="418">
                  <c:v>1735</c:v>
                </c:pt>
                <c:pt idx="419">
                  <c:v>1736</c:v>
                </c:pt>
                <c:pt idx="420">
                  <c:v>1737</c:v>
                </c:pt>
                <c:pt idx="421">
                  <c:v>1738</c:v>
                </c:pt>
                <c:pt idx="422">
                  <c:v>1739</c:v>
                </c:pt>
                <c:pt idx="423">
                  <c:v>1740</c:v>
                </c:pt>
                <c:pt idx="424">
                  <c:v>1741</c:v>
                </c:pt>
                <c:pt idx="425">
                  <c:v>1742</c:v>
                </c:pt>
                <c:pt idx="426">
                  <c:v>1743</c:v>
                </c:pt>
                <c:pt idx="427">
                  <c:v>1744</c:v>
                </c:pt>
                <c:pt idx="428">
                  <c:v>1745</c:v>
                </c:pt>
                <c:pt idx="429">
                  <c:v>1746</c:v>
                </c:pt>
                <c:pt idx="430">
                  <c:v>1747</c:v>
                </c:pt>
                <c:pt idx="431">
                  <c:v>1748</c:v>
                </c:pt>
                <c:pt idx="432">
                  <c:v>1749</c:v>
                </c:pt>
                <c:pt idx="433">
                  <c:v>1750</c:v>
                </c:pt>
                <c:pt idx="434">
                  <c:v>1751</c:v>
                </c:pt>
                <c:pt idx="435">
                  <c:v>1752</c:v>
                </c:pt>
                <c:pt idx="436">
                  <c:v>1753</c:v>
                </c:pt>
                <c:pt idx="437">
                  <c:v>1754</c:v>
                </c:pt>
                <c:pt idx="438">
                  <c:v>1755</c:v>
                </c:pt>
                <c:pt idx="439">
                  <c:v>1756</c:v>
                </c:pt>
                <c:pt idx="440">
                  <c:v>1757</c:v>
                </c:pt>
                <c:pt idx="441">
                  <c:v>1758</c:v>
                </c:pt>
                <c:pt idx="442">
                  <c:v>1759</c:v>
                </c:pt>
                <c:pt idx="443">
                  <c:v>1760</c:v>
                </c:pt>
                <c:pt idx="444">
                  <c:v>1761</c:v>
                </c:pt>
                <c:pt idx="445">
                  <c:v>1762</c:v>
                </c:pt>
                <c:pt idx="446">
                  <c:v>1763</c:v>
                </c:pt>
                <c:pt idx="447">
                  <c:v>1764</c:v>
                </c:pt>
                <c:pt idx="448">
                  <c:v>1765</c:v>
                </c:pt>
                <c:pt idx="449">
                  <c:v>1766</c:v>
                </c:pt>
                <c:pt idx="450">
                  <c:v>1767</c:v>
                </c:pt>
                <c:pt idx="451">
                  <c:v>1768</c:v>
                </c:pt>
                <c:pt idx="452">
                  <c:v>1769</c:v>
                </c:pt>
                <c:pt idx="453">
                  <c:v>1770</c:v>
                </c:pt>
                <c:pt idx="454">
                  <c:v>1771</c:v>
                </c:pt>
                <c:pt idx="455">
                  <c:v>1772</c:v>
                </c:pt>
                <c:pt idx="456">
                  <c:v>1773</c:v>
                </c:pt>
                <c:pt idx="457">
                  <c:v>1774</c:v>
                </c:pt>
                <c:pt idx="458">
                  <c:v>1775</c:v>
                </c:pt>
                <c:pt idx="459">
                  <c:v>1776</c:v>
                </c:pt>
                <c:pt idx="460">
                  <c:v>1777</c:v>
                </c:pt>
                <c:pt idx="461">
                  <c:v>1778</c:v>
                </c:pt>
                <c:pt idx="462">
                  <c:v>1779</c:v>
                </c:pt>
                <c:pt idx="463">
                  <c:v>1780</c:v>
                </c:pt>
                <c:pt idx="464">
                  <c:v>1781</c:v>
                </c:pt>
                <c:pt idx="465">
                  <c:v>1782</c:v>
                </c:pt>
                <c:pt idx="466">
                  <c:v>1783</c:v>
                </c:pt>
                <c:pt idx="467">
                  <c:v>1784</c:v>
                </c:pt>
                <c:pt idx="468">
                  <c:v>1785</c:v>
                </c:pt>
                <c:pt idx="469">
                  <c:v>1786</c:v>
                </c:pt>
                <c:pt idx="470">
                  <c:v>1787</c:v>
                </c:pt>
                <c:pt idx="471">
                  <c:v>1788</c:v>
                </c:pt>
                <c:pt idx="472">
                  <c:v>1789</c:v>
                </c:pt>
                <c:pt idx="473">
                  <c:v>1790</c:v>
                </c:pt>
                <c:pt idx="474">
                  <c:v>1791</c:v>
                </c:pt>
                <c:pt idx="475">
                  <c:v>1792</c:v>
                </c:pt>
                <c:pt idx="476">
                  <c:v>1793</c:v>
                </c:pt>
                <c:pt idx="477">
                  <c:v>1794</c:v>
                </c:pt>
                <c:pt idx="478">
                  <c:v>1795</c:v>
                </c:pt>
                <c:pt idx="479">
                  <c:v>1796</c:v>
                </c:pt>
                <c:pt idx="480">
                  <c:v>1797</c:v>
                </c:pt>
                <c:pt idx="481">
                  <c:v>1798</c:v>
                </c:pt>
                <c:pt idx="482">
                  <c:v>1799</c:v>
                </c:pt>
                <c:pt idx="483">
                  <c:v>1800</c:v>
                </c:pt>
                <c:pt idx="484">
                  <c:v>1801</c:v>
                </c:pt>
                <c:pt idx="485">
                  <c:v>1802</c:v>
                </c:pt>
                <c:pt idx="486">
                  <c:v>1803</c:v>
                </c:pt>
                <c:pt idx="487">
                  <c:v>1804</c:v>
                </c:pt>
                <c:pt idx="488">
                  <c:v>1805</c:v>
                </c:pt>
                <c:pt idx="489">
                  <c:v>1806</c:v>
                </c:pt>
                <c:pt idx="490">
                  <c:v>1807</c:v>
                </c:pt>
                <c:pt idx="491">
                  <c:v>1808</c:v>
                </c:pt>
                <c:pt idx="492">
                  <c:v>1809</c:v>
                </c:pt>
                <c:pt idx="493">
                  <c:v>1810</c:v>
                </c:pt>
                <c:pt idx="494">
                  <c:v>1811</c:v>
                </c:pt>
                <c:pt idx="495">
                  <c:v>1812</c:v>
                </c:pt>
                <c:pt idx="496">
                  <c:v>1813</c:v>
                </c:pt>
                <c:pt idx="497">
                  <c:v>1814</c:v>
                </c:pt>
                <c:pt idx="498">
                  <c:v>1815</c:v>
                </c:pt>
                <c:pt idx="499">
                  <c:v>1816</c:v>
                </c:pt>
                <c:pt idx="500">
                  <c:v>1817</c:v>
                </c:pt>
                <c:pt idx="501">
                  <c:v>1818</c:v>
                </c:pt>
                <c:pt idx="502">
                  <c:v>1819</c:v>
                </c:pt>
                <c:pt idx="503">
                  <c:v>1820</c:v>
                </c:pt>
                <c:pt idx="504">
                  <c:v>1821</c:v>
                </c:pt>
                <c:pt idx="505">
                  <c:v>1822</c:v>
                </c:pt>
                <c:pt idx="506">
                  <c:v>1823</c:v>
                </c:pt>
                <c:pt idx="507">
                  <c:v>1824</c:v>
                </c:pt>
                <c:pt idx="508">
                  <c:v>1825</c:v>
                </c:pt>
                <c:pt idx="509">
                  <c:v>1826</c:v>
                </c:pt>
                <c:pt idx="510">
                  <c:v>1827</c:v>
                </c:pt>
                <c:pt idx="511">
                  <c:v>1828</c:v>
                </c:pt>
                <c:pt idx="512">
                  <c:v>1829</c:v>
                </c:pt>
                <c:pt idx="513">
                  <c:v>1830</c:v>
                </c:pt>
                <c:pt idx="514">
                  <c:v>1831</c:v>
                </c:pt>
                <c:pt idx="515">
                  <c:v>1832</c:v>
                </c:pt>
                <c:pt idx="516">
                  <c:v>1833</c:v>
                </c:pt>
                <c:pt idx="517">
                  <c:v>1834</c:v>
                </c:pt>
                <c:pt idx="518">
                  <c:v>1835</c:v>
                </c:pt>
                <c:pt idx="519">
                  <c:v>1836</c:v>
                </c:pt>
                <c:pt idx="520">
                  <c:v>1837</c:v>
                </c:pt>
                <c:pt idx="521">
                  <c:v>1838</c:v>
                </c:pt>
                <c:pt idx="522">
                  <c:v>1839</c:v>
                </c:pt>
                <c:pt idx="523">
                  <c:v>1840</c:v>
                </c:pt>
                <c:pt idx="524">
                  <c:v>1841</c:v>
                </c:pt>
                <c:pt idx="525">
                  <c:v>1842</c:v>
                </c:pt>
                <c:pt idx="526">
                  <c:v>1843</c:v>
                </c:pt>
                <c:pt idx="527">
                  <c:v>1844</c:v>
                </c:pt>
                <c:pt idx="528">
                  <c:v>1845</c:v>
                </c:pt>
                <c:pt idx="529">
                  <c:v>1846</c:v>
                </c:pt>
                <c:pt idx="530">
                  <c:v>1847</c:v>
                </c:pt>
                <c:pt idx="531">
                  <c:v>1848</c:v>
                </c:pt>
                <c:pt idx="532">
                  <c:v>1849</c:v>
                </c:pt>
                <c:pt idx="533">
                  <c:v>1850</c:v>
                </c:pt>
                <c:pt idx="534">
                  <c:v>1851</c:v>
                </c:pt>
                <c:pt idx="535">
                  <c:v>1852</c:v>
                </c:pt>
                <c:pt idx="536">
                  <c:v>1853</c:v>
                </c:pt>
                <c:pt idx="537">
                  <c:v>1854</c:v>
                </c:pt>
                <c:pt idx="538">
                  <c:v>1855</c:v>
                </c:pt>
                <c:pt idx="539">
                  <c:v>1856</c:v>
                </c:pt>
                <c:pt idx="540">
                  <c:v>1857</c:v>
                </c:pt>
                <c:pt idx="541">
                  <c:v>1858</c:v>
                </c:pt>
                <c:pt idx="542">
                  <c:v>1859</c:v>
                </c:pt>
                <c:pt idx="543">
                  <c:v>1860</c:v>
                </c:pt>
                <c:pt idx="544">
                  <c:v>1861</c:v>
                </c:pt>
                <c:pt idx="545">
                  <c:v>1862</c:v>
                </c:pt>
                <c:pt idx="546">
                  <c:v>1863</c:v>
                </c:pt>
                <c:pt idx="547">
                  <c:v>1864</c:v>
                </c:pt>
                <c:pt idx="548">
                  <c:v>1865</c:v>
                </c:pt>
                <c:pt idx="549">
                  <c:v>1866</c:v>
                </c:pt>
                <c:pt idx="550">
                  <c:v>1867</c:v>
                </c:pt>
                <c:pt idx="551">
                  <c:v>1868</c:v>
                </c:pt>
                <c:pt idx="552">
                  <c:v>1869</c:v>
                </c:pt>
                <c:pt idx="553">
                  <c:v>1870</c:v>
                </c:pt>
                <c:pt idx="554">
                  <c:v>1871</c:v>
                </c:pt>
                <c:pt idx="555">
                  <c:v>1872</c:v>
                </c:pt>
                <c:pt idx="556">
                  <c:v>1873</c:v>
                </c:pt>
                <c:pt idx="557">
                  <c:v>1874</c:v>
                </c:pt>
                <c:pt idx="558">
                  <c:v>1875</c:v>
                </c:pt>
                <c:pt idx="559">
                  <c:v>1876</c:v>
                </c:pt>
                <c:pt idx="560">
                  <c:v>1877</c:v>
                </c:pt>
                <c:pt idx="561">
                  <c:v>1878</c:v>
                </c:pt>
                <c:pt idx="562">
                  <c:v>1879</c:v>
                </c:pt>
                <c:pt idx="563">
                  <c:v>1880</c:v>
                </c:pt>
                <c:pt idx="564">
                  <c:v>1881</c:v>
                </c:pt>
                <c:pt idx="565">
                  <c:v>1882</c:v>
                </c:pt>
                <c:pt idx="566">
                  <c:v>1883</c:v>
                </c:pt>
                <c:pt idx="567">
                  <c:v>1884</c:v>
                </c:pt>
                <c:pt idx="568">
                  <c:v>1885</c:v>
                </c:pt>
                <c:pt idx="569">
                  <c:v>1886</c:v>
                </c:pt>
                <c:pt idx="570">
                  <c:v>1887</c:v>
                </c:pt>
                <c:pt idx="571">
                  <c:v>1888</c:v>
                </c:pt>
                <c:pt idx="572">
                  <c:v>1889</c:v>
                </c:pt>
                <c:pt idx="573">
                  <c:v>1890</c:v>
                </c:pt>
                <c:pt idx="574">
                  <c:v>1891</c:v>
                </c:pt>
                <c:pt idx="575">
                  <c:v>1892</c:v>
                </c:pt>
                <c:pt idx="576">
                  <c:v>1893</c:v>
                </c:pt>
                <c:pt idx="577">
                  <c:v>1894</c:v>
                </c:pt>
                <c:pt idx="578">
                  <c:v>1895</c:v>
                </c:pt>
                <c:pt idx="579">
                  <c:v>1896</c:v>
                </c:pt>
                <c:pt idx="580">
                  <c:v>1897</c:v>
                </c:pt>
                <c:pt idx="581">
                  <c:v>1898</c:v>
                </c:pt>
                <c:pt idx="582">
                  <c:v>1899</c:v>
                </c:pt>
                <c:pt idx="583">
                  <c:v>1900</c:v>
                </c:pt>
                <c:pt idx="584">
                  <c:v>1901</c:v>
                </c:pt>
                <c:pt idx="585">
                  <c:v>1902</c:v>
                </c:pt>
                <c:pt idx="586">
                  <c:v>1903</c:v>
                </c:pt>
                <c:pt idx="587">
                  <c:v>1904</c:v>
                </c:pt>
                <c:pt idx="588">
                  <c:v>1905</c:v>
                </c:pt>
                <c:pt idx="589">
                  <c:v>1906</c:v>
                </c:pt>
                <c:pt idx="590">
                  <c:v>1907</c:v>
                </c:pt>
                <c:pt idx="591">
                  <c:v>1908</c:v>
                </c:pt>
                <c:pt idx="592">
                  <c:v>1909</c:v>
                </c:pt>
                <c:pt idx="593">
                  <c:v>1910</c:v>
                </c:pt>
                <c:pt idx="594">
                  <c:v>1911</c:v>
                </c:pt>
                <c:pt idx="595">
                  <c:v>1912</c:v>
                </c:pt>
                <c:pt idx="596">
                  <c:v>1913</c:v>
                </c:pt>
                <c:pt idx="597">
                  <c:v>1914</c:v>
                </c:pt>
                <c:pt idx="598">
                  <c:v>1915</c:v>
                </c:pt>
                <c:pt idx="599">
                  <c:v>1916</c:v>
                </c:pt>
                <c:pt idx="600">
                  <c:v>1917</c:v>
                </c:pt>
                <c:pt idx="601">
                  <c:v>1918</c:v>
                </c:pt>
                <c:pt idx="602">
                  <c:v>1919</c:v>
                </c:pt>
                <c:pt idx="603">
                  <c:v>1920</c:v>
                </c:pt>
                <c:pt idx="604">
                  <c:v>1921</c:v>
                </c:pt>
                <c:pt idx="605">
                  <c:v>1922</c:v>
                </c:pt>
                <c:pt idx="606">
                  <c:v>1923</c:v>
                </c:pt>
                <c:pt idx="607">
                  <c:v>1924</c:v>
                </c:pt>
                <c:pt idx="608">
                  <c:v>1925</c:v>
                </c:pt>
                <c:pt idx="609">
                  <c:v>1926</c:v>
                </c:pt>
                <c:pt idx="610">
                  <c:v>1927</c:v>
                </c:pt>
                <c:pt idx="611">
                  <c:v>1928</c:v>
                </c:pt>
                <c:pt idx="612">
                  <c:v>1929</c:v>
                </c:pt>
                <c:pt idx="613">
                  <c:v>1930</c:v>
                </c:pt>
                <c:pt idx="614">
                  <c:v>1931</c:v>
                </c:pt>
                <c:pt idx="615">
                  <c:v>1932</c:v>
                </c:pt>
                <c:pt idx="616">
                  <c:v>1933</c:v>
                </c:pt>
                <c:pt idx="617">
                  <c:v>1934</c:v>
                </c:pt>
                <c:pt idx="618">
                  <c:v>1935</c:v>
                </c:pt>
                <c:pt idx="619">
                  <c:v>1936</c:v>
                </c:pt>
                <c:pt idx="620">
                  <c:v>1937</c:v>
                </c:pt>
                <c:pt idx="621">
                  <c:v>1938</c:v>
                </c:pt>
                <c:pt idx="622">
                  <c:v>1939</c:v>
                </c:pt>
                <c:pt idx="623">
                  <c:v>1940</c:v>
                </c:pt>
                <c:pt idx="624">
                  <c:v>1941</c:v>
                </c:pt>
                <c:pt idx="625">
                  <c:v>1942</c:v>
                </c:pt>
                <c:pt idx="626">
                  <c:v>1943</c:v>
                </c:pt>
                <c:pt idx="627">
                  <c:v>1944</c:v>
                </c:pt>
                <c:pt idx="628">
                  <c:v>1945</c:v>
                </c:pt>
                <c:pt idx="629">
                  <c:v>1946</c:v>
                </c:pt>
                <c:pt idx="630">
                  <c:v>1947</c:v>
                </c:pt>
                <c:pt idx="631">
                  <c:v>1948</c:v>
                </c:pt>
                <c:pt idx="632">
                  <c:v>1949</c:v>
                </c:pt>
                <c:pt idx="633">
                  <c:v>1950</c:v>
                </c:pt>
                <c:pt idx="634">
                  <c:v>1951</c:v>
                </c:pt>
                <c:pt idx="635">
                  <c:v>1952</c:v>
                </c:pt>
                <c:pt idx="636">
                  <c:v>1953</c:v>
                </c:pt>
                <c:pt idx="637">
                  <c:v>1954</c:v>
                </c:pt>
                <c:pt idx="638">
                  <c:v>1955</c:v>
                </c:pt>
                <c:pt idx="639">
                  <c:v>1956</c:v>
                </c:pt>
                <c:pt idx="640">
                  <c:v>1957</c:v>
                </c:pt>
                <c:pt idx="641">
                  <c:v>1958</c:v>
                </c:pt>
                <c:pt idx="642">
                  <c:v>1959</c:v>
                </c:pt>
                <c:pt idx="643">
                  <c:v>1960</c:v>
                </c:pt>
                <c:pt idx="644">
                  <c:v>1961</c:v>
                </c:pt>
                <c:pt idx="645">
                  <c:v>1962</c:v>
                </c:pt>
                <c:pt idx="646">
                  <c:v>1963</c:v>
                </c:pt>
                <c:pt idx="647">
                  <c:v>1964</c:v>
                </c:pt>
                <c:pt idx="648">
                  <c:v>1965</c:v>
                </c:pt>
                <c:pt idx="649">
                  <c:v>1966</c:v>
                </c:pt>
                <c:pt idx="650">
                  <c:v>1967</c:v>
                </c:pt>
                <c:pt idx="651">
                  <c:v>1968</c:v>
                </c:pt>
                <c:pt idx="652">
                  <c:v>1969</c:v>
                </c:pt>
                <c:pt idx="653">
                  <c:v>1970</c:v>
                </c:pt>
                <c:pt idx="654">
                  <c:v>1971</c:v>
                </c:pt>
                <c:pt idx="655">
                  <c:v>1972</c:v>
                </c:pt>
                <c:pt idx="656">
                  <c:v>1973</c:v>
                </c:pt>
                <c:pt idx="657">
                  <c:v>1974</c:v>
                </c:pt>
                <c:pt idx="658">
                  <c:v>1975</c:v>
                </c:pt>
                <c:pt idx="659">
                  <c:v>1976</c:v>
                </c:pt>
                <c:pt idx="660">
                  <c:v>1977</c:v>
                </c:pt>
                <c:pt idx="661">
                  <c:v>1978</c:v>
                </c:pt>
                <c:pt idx="662">
                  <c:v>1979</c:v>
                </c:pt>
                <c:pt idx="663">
                  <c:v>1980</c:v>
                </c:pt>
                <c:pt idx="664">
                  <c:v>1981</c:v>
                </c:pt>
                <c:pt idx="665">
                  <c:v>1982</c:v>
                </c:pt>
                <c:pt idx="666">
                  <c:v>1983</c:v>
                </c:pt>
                <c:pt idx="667">
                  <c:v>1984</c:v>
                </c:pt>
                <c:pt idx="668">
                  <c:v>1985</c:v>
                </c:pt>
                <c:pt idx="669">
                  <c:v>1986</c:v>
                </c:pt>
                <c:pt idx="670">
                  <c:v>1987</c:v>
                </c:pt>
                <c:pt idx="671">
                  <c:v>1988</c:v>
                </c:pt>
                <c:pt idx="672">
                  <c:v>1989</c:v>
                </c:pt>
                <c:pt idx="673">
                  <c:v>1990</c:v>
                </c:pt>
                <c:pt idx="674">
                  <c:v>1991</c:v>
                </c:pt>
                <c:pt idx="675">
                  <c:v>1992</c:v>
                </c:pt>
                <c:pt idx="676">
                  <c:v>1993</c:v>
                </c:pt>
                <c:pt idx="677">
                  <c:v>1994</c:v>
                </c:pt>
                <c:pt idx="678">
                  <c:v>1995</c:v>
                </c:pt>
                <c:pt idx="679">
                  <c:v>1996</c:v>
                </c:pt>
                <c:pt idx="680">
                  <c:v>1997</c:v>
                </c:pt>
                <c:pt idx="681">
                  <c:v>1998</c:v>
                </c:pt>
                <c:pt idx="682">
                  <c:v>1999</c:v>
                </c:pt>
                <c:pt idx="683">
                  <c:v>2000</c:v>
                </c:pt>
                <c:pt idx="684">
                  <c:v>2001</c:v>
                </c:pt>
                <c:pt idx="685">
                  <c:v>2002</c:v>
                </c:pt>
                <c:pt idx="686">
                  <c:v>2003</c:v>
                </c:pt>
                <c:pt idx="687">
                  <c:v>2004</c:v>
                </c:pt>
                <c:pt idx="688">
                  <c:v>2005</c:v>
                </c:pt>
                <c:pt idx="689">
                  <c:v>2006</c:v>
                </c:pt>
                <c:pt idx="690">
                  <c:v>2007</c:v>
                </c:pt>
                <c:pt idx="691">
                  <c:v>2008</c:v>
                </c:pt>
                <c:pt idx="692">
                  <c:v>2009</c:v>
                </c:pt>
                <c:pt idx="693">
                  <c:v>2010</c:v>
                </c:pt>
                <c:pt idx="694">
                  <c:v>2011</c:v>
                </c:pt>
                <c:pt idx="695">
                  <c:v>2012</c:v>
                </c:pt>
                <c:pt idx="696">
                  <c:v>2013</c:v>
                </c:pt>
                <c:pt idx="697">
                  <c:v>2014</c:v>
                </c:pt>
                <c:pt idx="698">
                  <c:v>2015</c:v>
                </c:pt>
                <c:pt idx="699">
                  <c:v>2016</c:v>
                </c:pt>
                <c:pt idx="700">
                  <c:v>2017</c:v>
                </c:pt>
                <c:pt idx="701">
                  <c:v>2018</c:v>
                </c:pt>
              </c:numCache>
            </c:numRef>
          </c:cat>
          <c:val>
            <c:numRef>
              <c:f>'II. Headline series'!$T$9:$T$716</c:f>
              <c:numCache>
                <c:formatCode>General</c:formatCode>
                <c:ptCount val="70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1B-4FD7-B9BE-10D5C041F271}"/>
            </c:ext>
          </c:extLst>
        </c:ser>
        <c:ser>
          <c:idx val="5"/>
          <c:order val="5"/>
          <c:tx>
            <c:strRef>
              <c:f>'II. Headline series'!$U$8</c:f>
              <c:strCache>
                <c:ptCount val="1"/>
                <c:pt idx="0">
                  <c:v>Reino Unido</c:v>
                </c:pt>
              </c:strCache>
            </c:strRef>
          </c:tx>
          <c:spPr>
            <a:solidFill>
              <a:schemeClr val="accent6">
                <a:alpha val="10000"/>
              </a:schemeClr>
            </a:solidFill>
            <a:ln w="25400">
              <a:noFill/>
            </a:ln>
            <a:effectLst/>
          </c:spPr>
          <c:cat>
            <c:numRef>
              <c:f>'II. Headline series'!$A$15:$A$716</c:f>
              <c:numCache>
                <c:formatCode>General</c:formatCode>
                <c:ptCount val="702"/>
                <c:pt idx="0">
                  <c:v>1317</c:v>
                </c:pt>
                <c:pt idx="1">
                  <c:v>1318</c:v>
                </c:pt>
                <c:pt idx="2">
                  <c:v>1319</c:v>
                </c:pt>
                <c:pt idx="3">
                  <c:v>1320</c:v>
                </c:pt>
                <c:pt idx="4">
                  <c:v>1321</c:v>
                </c:pt>
                <c:pt idx="5">
                  <c:v>1322</c:v>
                </c:pt>
                <c:pt idx="6">
                  <c:v>1323</c:v>
                </c:pt>
                <c:pt idx="7">
                  <c:v>1324</c:v>
                </c:pt>
                <c:pt idx="8">
                  <c:v>1325</c:v>
                </c:pt>
                <c:pt idx="9">
                  <c:v>1326</c:v>
                </c:pt>
                <c:pt idx="10">
                  <c:v>1327</c:v>
                </c:pt>
                <c:pt idx="11">
                  <c:v>1328</c:v>
                </c:pt>
                <c:pt idx="12">
                  <c:v>1329</c:v>
                </c:pt>
                <c:pt idx="13">
                  <c:v>1330</c:v>
                </c:pt>
                <c:pt idx="14">
                  <c:v>1331</c:v>
                </c:pt>
                <c:pt idx="15">
                  <c:v>1332</c:v>
                </c:pt>
                <c:pt idx="16">
                  <c:v>1333</c:v>
                </c:pt>
                <c:pt idx="17">
                  <c:v>1334</c:v>
                </c:pt>
                <c:pt idx="18">
                  <c:v>1335</c:v>
                </c:pt>
                <c:pt idx="19">
                  <c:v>1336</c:v>
                </c:pt>
                <c:pt idx="20">
                  <c:v>1337</c:v>
                </c:pt>
                <c:pt idx="21">
                  <c:v>1338</c:v>
                </c:pt>
                <c:pt idx="22">
                  <c:v>1339</c:v>
                </c:pt>
                <c:pt idx="23">
                  <c:v>1340</c:v>
                </c:pt>
                <c:pt idx="24">
                  <c:v>1341</c:v>
                </c:pt>
                <c:pt idx="25">
                  <c:v>1342</c:v>
                </c:pt>
                <c:pt idx="26">
                  <c:v>1343</c:v>
                </c:pt>
                <c:pt idx="27">
                  <c:v>1344</c:v>
                </c:pt>
                <c:pt idx="28">
                  <c:v>1345</c:v>
                </c:pt>
                <c:pt idx="29">
                  <c:v>1346</c:v>
                </c:pt>
                <c:pt idx="30">
                  <c:v>1347</c:v>
                </c:pt>
                <c:pt idx="31">
                  <c:v>1348</c:v>
                </c:pt>
                <c:pt idx="32">
                  <c:v>1349</c:v>
                </c:pt>
                <c:pt idx="33">
                  <c:v>1350</c:v>
                </c:pt>
                <c:pt idx="34">
                  <c:v>1351</c:v>
                </c:pt>
                <c:pt idx="35">
                  <c:v>1352</c:v>
                </c:pt>
                <c:pt idx="36">
                  <c:v>1353</c:v>
                </c:pt>
                <c:pt idx="37">
                  <c:v>1354</c:v>
                </c:pt>
                <c:pt idx="38">
                  <c:v>1355</c:v>
                </c:pt>
                <c:pt idx="39">
                  <c:v>1356</c:v>
                </c:pt>
                <c:pt idx="40">
                  <c:v>1357</c:v>
                </c:pt>
                <c:pt idx="41">
                  <c:v>1358</c:v>
                </c:pt>
                <c:pt idx="42">
                  <c:v>1359</c:v>
                </c:pt>
                <c:pt idx="43">
                  <c:v>1360</c:v>
                </c:pt>
                <c:pt idx="44">
                  <c:v>1361</c:v>
                </c:pt>
                <c:pt idx="45">
                  <c:v>1362</c:v>
                </c:pt>
                <c:pt idx="46">
                  <c:v>1363</c:v>
                </c:pt>
                <c:pt idx="47">
                  <c:v>1364</c:v>
                </c:pt>
                <c:pt idx="48">
                  <c:v>1365</c:v>
                </c:pt>
                <c:pt idx="49">
                  <c:v>1366</c:v>
                </c:pt>
                <c:pt idx="50">
                  <c:v>1367</c:v>
                </c:pt>
                <c:pt idx="51">
                  <c:v>1368</c:v>
                </c:pt>
                <c:pt idx="52">
                  <c:v>1369</c:v>
                </c:pt>
                <c:pt idx="53">
                  <c:v>1370</c:v>
                </c:pt>
                <c:pt idx="54">
                  <c:v>1371</c:v>
                </c:pt>
                <c:pt idx="55">
                  <c:v>1372</c:v>
                </c:pt>
                <c:pt idx="56">
                  <c:v>1373</c:v>
                </c:pt>
                <c:pt idx="57">
                  <c:v>1374</c:v>
                </c:pt>
                <c:pt idx="58">
                  <c:v>1375</c:v>
                </c:pt>
                <c:pt idx="59">
                  <c:v>1376</c:v>
                </c:pt>
                <c:pt idx="60">
                  <c:v>1377</c:v>
                </c:pt>
                <c:pt idx="61">
                  <c:v>1378</c:v>
                </c:pt>
                <c:pt idx="62">
                  <c:v>1379</c:v>
                </c:pt>
                <c:pt idx="63">
                  <c:v>1380</c:v>
                </c:pt>
                <c:pt idx="64">
                  <c:v>1381</c:v>
                </c:pt>
                <c:pt idx="65">
                  <c:v>1382</c:v>
                </c:pt>
                <c:pt idx="66">
                  <c:v>1383</c:v>
                </c:pt>
                <c:pt idx="67">
                  <c:v>1384</c:v>
                </c:pt>
                <c:pt idx="68">
                  <c:v>1385</c:v>
                </c:pt>
                <c:pt idx="69">
                  <c:v>1386</c:v>
                </c:pt>
                <c:pt idx="70">
                  <c:v>1387</c:v>
                </c:pt>
                <c:pt idx="71">
                  <c:v>1388</c:v>
                </c:pt>
                <c:pt idx="72">
                  <c:v>1389</c:v>
                </c:pt>
                <c:pt idx="73">
                  <c:v>1390</c:v>
                </c:pt>
                <c:pt idx="74">
                  <c:v>1391</c:v>
                </c:pt>
                <c:pt idx="75">
                  <c:v>1392</c:v>
                </c:pt>
                <c:pt idx="76">
                  <c:v>1393</c:v>
                </c:pt>
                <c:pt idx="77">
                  <c:v>1394</c:v>
                </c:pt>
                <c:pt idx="78">
                  <c:v>1395</c:v>
                </c:pt>
                <c:pt idx="79">
                  <c:v>1396</c:v>
                </c:pt>
                <c:pt idx="80">
                  <c:v>1397</c:v>
                </c:pt>
                <c:pt idx="81">
                  <c:v>1398</c:v>
                </c:pt>
                <c:pt idx="82">
                  <c:v>1399</c:v>
                </c:pt>
                <c:pt idx="83">
                  <c:v>1400</c:v>
                </c:pt>
                <c:pt idx="84">
                  <c:v>1401</c:v>
                </c:pt>
                <c:pt idx="85">
                  <c:v>1402</c:v>
                </c:pt>
                <c:pt idx="86">
                  <c:v>1403</c:v>
                </c:pt>
                <c:pt idx="87">
                  <c:v>1404</c:v>
                </c:pt>
                <c:pt idx="88">
                  <c:v>1405</c:v>
                </c:pt>
                <c:pt idx="89">
                  <c:v>1406</c:v>
                </c:pt>
                <c:pt idx="90">
                  <c:v>1407</c:v>
                </c:pt>
                <c:pt idx="91">
                  <c:v>1408</c:v>
                </c:pt>
                <c:pt idx="92">
                  <c:v>1409</c:v>
                </c:pt>
                <c:pt idx="93">
                  <c:v>1410</c:v>
                </c:pt>
                <c:pt idx="94">
                  <c:v>1411</c:v>
                </c:pt>
                <c:pt idx="95">
                  <c:v>1412</c:v>
                </c:pt>
                <c:pt idx="96">
                  <c:v>1413</c:v>
                </c:pt>
                <c:pt idx="97">
                  <c:v>1414</c:v>
                </c:pt>
                <c:pt idx="98">
                  <c:v>1415</c:v>
                </c:pt>
                <c:pt idx="99">
                  <c:v>1416</c:v>
                </c:pt>
                <c:pt idx="100">
                  <c:v>1417</c:v>
                </c:pt>
                <c:pt idx="101">
                  <c:v>1418</c:v>
                </c:pt>
                <c:pt idx="102">
                  <c:v>1419</c:v>
                </c:pt>
                <c:pt idx="103">
                  <c:v>1420</c:v>
                </c:pt>
                <c:pt idx="104">
                  <c:v>1421</c:v>
                </c:pt>
                <c:pt idx="105">
                  <c:v>1422</c:v>
                </c:pt>
                <c:pt idx="106">
                  <c:v>1423</c:v>
                </c:pt>
                <c:pt idx="107">
                  <c:v>1424</c:v>
                </c:pt>
                <c:pt idx="108">
                  <c:v>1425</c:v>
                </c:pt>
                <c:pt idx="109">
                  <c:v>1426</c:v>
                </c:pt>
                <c:pt idx="110">
                  <c:v>1427</c:v>
                </c:pt>
                <c:pt idx="111">
                  <c:v>1428</c:v>
                </c:pt>
                <c:pt idx="112">
                  <c:v>1429</c:v>
                </c:pt>
                <c:pt idx="113">
                  <c:v>1430</c:v>
                </c:pt>
                <c:pt idx="114">
                  <c:v>1431</c:v>
                </c:pt>
                <c:pt idx="115">
                  <c:v>1432</c:v>
                </c:pt>
                <c:pt idx="116">
                  <c:v>1433</c:v>
                </c:pt>
                <c:pt idx="117">
                  <c:v>1434</c:v>
                </c:pt>
                <c:pt idx="118">
                  <c:v>1435</c:v>
                </c:pt>
                <c:pt idx="119">
                  <c:v>1436</c:v>
                </c:pt>
                <c:pt idx="120">
                  <c:v>1437</c:v>
                </c:pt>
                <c:pt idx="121">
                  <c:v>1438</c:v>
                </c:pt>
                <c:pt idx="122">
                  <c:v>1439</c:v>
                </c:pt>
                <c:pt idx="123">
                  <c:v>1440</c:v>
                </c:pt>
                <c:pt idx="124">
                  <c:v>1441</c:v>
                </c:pt>
                <c:pt idx="125">
                  <c:v>1442</c:v>
                </c:pt>
                <c:pt idx="126">
                  <c:v>1443</c:v>
                </c:pt>
                <c:pt idx="127">
                  <c:v>1444</c:v>
                </c:pt>
                <c:pt idx="128">
                  <c:v>1445</c:v>
                </c:pt>
                <c:pt idx="129">
                  <c:v>1446</c:v>
                </c:pt>
                <c:pt idx="130">
                  <c:v>1447</c:v>
                </c:pt>
                <c:pt idx="131">
                  <c:v>1448</c:v>
                </c:pt>
                <c:pt idx="132">
                  <c:v>1449</c:v>
                </c:pt>
                <c:pt idx="133">
                  <c:v>1450</c:v>
                </c:pt>
                <c:pt idx="134">
                  <c:v>1451</c:v>
                </c:pt>
                <c:pt idx="135">
                  <c:v>1452</c:v>
                </c:pt>
                <c:pt idx="136">
                  <c:v>1453</c:v>
                </c:pt>
                <c:pt idx="137">
                  <c:v>1454</c:v>
                </c:pt>
                <c:pt idx="138">
                  <c:v>1455</c:v>
                </c:pt>
                <c:pt idx="139">
                  <c:v>1456</c:v>
                </c:pt>
                <c:pt idx="140">
                  <c:v>1457</c:v>
                </c:pt>
                <c:pt idx="141">
                  <c:v>1458</c:v>
                </c:pt>
                <c:pt idx="142">
                  <c:v>1459</c:v>
                </c:pt>
                <c:pt idx="143">
                  <c:v>1460</c:v>
                </c:pt>
                <c:pt idx="144">
                  <c:v>1461</c:v>
                </c:pt>
                <c:pt idx="145">
                  <c:v>1462</c:v>
                </c:pt>
                <c:pt idx="146">
                  <c:v>1463</c:v>
                </c:pt>
                <c:pt idx="147">
                  <c:v>1464</c:v>
                </c:pt>
                <c:pt idx="148">
                  <c:v>1465</c:v>
                </c:pt>
                <c:pt idx="149">
                  <c:v>1466</c:v>
                </c:pt>
                <c:pt idx="150">
                  <c:v>1467</c:v>
                </c:pt>
                <c:pt idx="151">
                  <c:v>1468</c:v>
                </c:pt>
                <c:pt idx="152">
                  <c:v>1469</c:v>
                </c:pt>
                <c:pt idx="153">
                  <c:v>1470</c:v>
                </c:pt>
                <c:pt idx="154">
                  <c:v>1471</c:v>
                </c:pt>
                <c:pt idx="155">
                  <c:v>1472</c:v>
                </c:pt>
                <c:pt idx="156">
                  <c:v>1473</c:v>
                </c:pt>
                <c:pt idx="157">
                  <c:v>1474</c:v>
                </c:pt>
                <c:pt idx="158">
                  <c:v>1475</c:v>
                </c:pt>
                <c:pt idx="159">
                  <c:v>1476</c:v>
                </c:pt>
                <c:pt idx="160">
                  <c:v>1477</c:v>
                </c:pt>
                <c:pt idx="161">
                  <c:v>1478</c:v>
                </c:pt>
                <c:pt idx="162">
                  <c:v>1479</c:v>
                </c:pt>
                <c:pt idx="163">
                  <c:v>1480</c:v>
                </c:pt>
                <c:pt idx="164">
                  <c:v>1481</c:v>
                </c:pt>
                <c:pt idx="165">
                  <c:v>1482</c:v>
                </c:pt>
                <c:pt idx="166">
                  <c:v>1483</c:v>
                </c:pt>
                <c:pt idx="167">
                  <c:v>1484</c:v>
                </c:pt>
                <c:pt idx="168">
                  <c:v>1485</c:v>
                </c:pt>
                <c:pt idx="169">
                  <c:v>1486</c:v>
                </c:pt>
                <c:pt idx="170">
                  <c:v>1487</c:v>
                </c:pt>
                <c:pt idx="171">
                  <c:v>1488</c:v>
                </c:pt>
                <c:pt idx="172">
                  <c:v>1489</c:v>
                </c:pt>
                <c:pt idx="173">
                  <c:v>1490</c:v>
                </c:pt>
                <c:pt idx="174">
                  <c:v>1491</c:v>
                </c:pt>
                <c:pt idx="175">
                  <c:v>1492</c:v>
                </c:pt>
                <c:pt idx="176">
                  <c:v>1493</c:v>
                </c:pt>
                <c:pt idx="177">
                  <c:v>1494</c:v>
                </c:pt>
                <c:pt idx="178">
                  <c:v>1495</c:v>
                </c:pt>
                <c:pt idx="179">
                  <c:v>1496</c:v>
                </c:pt>
                <c:pt idx="180">
                  <c:v>1497</c:v>
                </c:pt>
                <c:pt idx="181">
                  <c:v>1498</c:v>
                </c:pt>
                <c:pt idx="182">
                  <c:v>1499</c:v>
                </c:pt>
                <c:pt idx="183">
                  <c:v>1500</c:v>
                </c:pt>
                <c:pt idx="184">
                  <c:v>1501</c:v>
                </c:pt>
                <c:pt idx="185">
                  <c:v>1502</c:v>
                </c:pt>
                <c:pt idx="186">
                  <c:v>1503</c:v>
                </c:pt>
                <c:pt idx="187">
                  <c:v>1504</c:v>
                </c:pt>
                <c:pt idx="188">
                  <c:v>1505</c:v>
                </c:pt>
                <c:pt idx="189">
                  <c:v>1506</c:v>
                </c:pt>
                <c:pt idx="190">
                  <c:v>1507</c:v>
                </c:pt>
                <c:pt idx="191">
                  <c:v>1508</c:v>
                </c:pt>
                <c:pt idx="192">
                  <c:v>1509</c:v>
                </c:pt>
                <c:pt idx="193">
                  <c:v>1510</c:v>
                </c:pt>
                <c:pt idx="194">
                  <c:v>1511</c:v>
                </c:pt>
                <c:pt idx="195">
                  <c:v>1512</c:v>
                </c:pt>
                <c:pt idx="196">
                  <c:v>1513</c:v>
                </c:pt>
                <c:pt idx="197">
                  <c:v>1514</c:v>
                </c:pt>
                <c:pt idx="198">
                  <c:v>1515</c:v>
                </c:pt>
                <c:pt idx="199">
                  <c:v>1516</c:v>
                </c:pt>
                <c:pt idx="200">
                  <c:v>1517</c:v>
                </c:pt>
                <c:pt idx="201">
                  <c:v>1518</c:v>
                </c:pt>
                <c:pt idx="202">
                  <c:v>1519</c:v>
                </c:pt>
                <c:pt idx="203">
                  <c:v>1520</c:v>
                </c:pt>
                <c:pt idx="204">
                  <c:v>1521</c:v>
                </c:pt>
                <c:pt idx="205">
                  <c:v>1522</c:v>
                </c:pt>
                <c:pt idx="206">
                  <c:v>1523</c:v>
                </c:pt>
                <c:pt idx="207">
                  <c:v>1524</c:v>
                </c:pt>
                <c:pt idx="208">
                  <c:v>1525</c:v>
                </c:pt>
                <c:pt idx="209">
                  <c:v>1526</c:v>
                </c:pt>
                <c:pt idx="210">
                  <c:v>1527</c:v>
                </c:pt>
                <c:pt idx="211">
                  <c:v>1528</c:v>
                </c:pt>
                <c:pt idx="212">
                  <c:v>1529</c:v>
                </c:pt>
                <c:pt idx="213">
                  <c:v>1530</c:v>
                </c:pt>
                <c:pt idx="214">
                  <c:v>1531</c:v>
                </c:pt>
                <c:pt idx="215">
                  <c:v>1532</c:v>
                </c:pt>
                <c:pt idx="216">
                  <c:v>1533</c:v>
                </c:pt>
                <c:pt idx="217">
                  <c:v>1534</c:v>
                </c:pt>
                <c:pt idx="218">
                  <c:v>1535</c:v>
                </c:pt>
                <c:pt idx="219">
                  <c:v>1536</c:v>
                </c:pt>
                <c:pt idx="220">
                  <c:v>1537</c:v>
                </c:pt>
                <c:pt idx="221">
                  <c:v>1538</c:v>
                </c:pt>
                <c:pt idx="222">
                  <c:v>1539</c:v>
                </c:pt>
                <c:pt idx="223">
                  <c:v>1540</c:v>
                </c:pt>
                <c:pt idx="224">
                  <c:v>1541</c:v>
                </c:pt>
                <c:pt idx="225">
                  <c:v>1542</c:v>
                </c:pt>
                <c:pt idx="226">
                  <c:v>1543</c:v>
                </c:pt>
                <c:pt idx="227">
                  <c:v>1544</c:v>
                </c:pt>
                <c:pt idx="228">
                  <c:v>1545</c:v>
                </c:pt>
                <c:pt idx="229">
                  <c:v>1546</c:v>
                </c:pt>
                <c:pt idx="230">
                  <c:v>1547</c:v>
                </c:pt>
                <c:pt idx="231">
                  <c:v>1548</c:v>
                </c:pt>
                <c:pt idx="232">
                  <c:v>1549</c:v>
                </c:pt>
                <c:pt idx="233">
                  <c:v>1550</c:v>
                </c:pt>
                <c:pt idx="234">
                  <c:v>1551</c:v>
                </c:pt>
                <c:pt idx="235">
                  <c:v>1552</c:v>
                </c:pt>
                <c:pt idx="236">
                  <c:v>1553</c:v>
                </c:pt>
                <c:pt idx="237">
                  <c:v>1554</c:v>
                </c:pt>
                <c:pt idx="238">
                  <c:v>1555</c:v>
                </c:pt>
                <c:pt idx="239">
                  <c:v>1556</c:v>
                </c:pt>
                <c:pt idx="240">
                  <c:v>1557</c:v>
                </c:pt>
                <c:pt idx="241">
                  <c:v>1558</c:v>
                </c:pt>
                <c:pt idx="242">
                  <c:v>1559</c:v>
                </c:pt>
                <c:pt idx="243">
                  <c:v>1560</c:v>
                </c:pt>
                <c:pt idx="244">
                  <c:v>1561</c:v>
                </c:pt>
                <c:pt idx="245">
                  <c:v>1562</c:v>
                </c:pt>
                <c:pt idx="246">
                  <c:v>1563</c:v>
                </c:pt>
                <c:pt idx="247">
                  <c:v>1564</c:v>
                </c:pt>
                <c:pt idx="248">
                  <c:v>1565</c:v>
                </c:pt>
                <c:pt idx="249">
                  <c:v>1566</c:v>
                </c:pt>
                <c:pt idx="250">
                  <c:v>1567</c:v>
                </c:pt>
                <c:pt idx="251">
                  <c:v>1568</c:v>
                </c:pt>
                <c:pt idx="252">
                  <c:v>1569</c:v>
                </c:pt>
                <c:pt idx="253">
                  <c:v>1570</c:v>
                </c:pt>
                <c:pt idx="254">
                  <c:v>1571</c:v>
                </c:pt>
                <c:pt idx="255">
                  <c:v>1572</c:v>
                </c:pt>
                <c:pt idx="256">
                  <c:v>1573</c:v>
                </c:pt>
                <c:pt idx="257">
                  <c:v>1574</c:v>
                </c:pt>
                <c:pt idx="258">
                  <c:v>1575</c:v>
                </c:pt>
                <c:pt idx="259">
                  <c:v>1576</c:v>
                </c:pt>
                <c:pt idx="260">
                  <c:v>1577</c:v>
                </c:pt>
                <c:pt idx="261">
                  <c:v>1578</c:v>
                </c:pt>
                <c:pt idx="262">
                  <c:v>1579</c:v>
                </c:pt>
                <c:pt idx="263">
                  <c:v>1580</c:v>
                </c:pt>
                <c:pt idx="264">
                  <c:v>1581</c:v>
                </c:pt>
                <c:pt idx="265">
                  <c:v>1582</c:v>
                </c:pt>
                <c:pt idx="266">
                  <c:v>1583</c:v>
                </c:pt>
                <c:pt idx="267">
                  <c:v>1584</c:v>
                </c:pt>
                <c:pt idx="268">
                  <c:v>1585</c:v>
                </c:pt>
                <c:pt idx="269">
                  <c:v>1586</c:v>
                </c:pt>
                <c:pt idx="270">
                  <c:v>1587</c:v>
                </c:pt>
                <c:pt idx="271">
                  <c:v>1588</c:v>
                </c:pt>
                <c:pt idx="272">
                  <c:v>1589</c:v>
                </c:pt>
                <c:pt idx="273">
                  <c:v>1590</c:v>
                </c:pt>
                <c:pt idx="274">
                  <c:v>1591</c:v>
                </c:pt>
                <c:pt idx="275">
                  <c:v>1592</c:v>
                </c:pt>
                <c:pt idx="276">
                  <c:v>1593</c:v>
                </c:pt>
                <c:pt idx="277">
                  <c:v>1594</c:v>
                </c:pt>
                <c:pt idx="278">
                  <c:v>1595</c:v>
                </c:pt>
                <c:pt idx="279">
                  <c:v>1596</c:v>
                </c:pt>
                <c:pt idx="280">
                  <c:v>1597</c:v>
                </c:pt>
                <c:pt idx="281">
                  <c:v>1598</c:v>
                </c:pt>
                <c:pt idx="282">
                  <c:v>1599</c:v>
                </c:pt>
                <c:pt idx="283">
                  <c:v>1600</c:v>
                </c:pt>
                <c:pt idx="284">
                  <c:v>1601</c:v>
                </c:pt>
                <c:pt idx="285">
                  <c:v>1602</c:v>
                </c:pt>
                <c:pt idx="286">
                  <c:v>1603</c:v>
                </c:pt>
                <c:pt idx="287">
                  <c:v>1604</c:v>
                </c:pt>
                <c:pt idx="288">
                  <c:v>1605</c:v>
                </c:pt>
                <c:pt idx="289">
                  <c:v>1606</c:v>
                </c:pt>
                <c:pt idx="290">
                  <c:v>1607</c:v>
                </c:pt>
                <c:pt idx="291">
                  <c:v>1608</c:v>
                </c:pt>
                <c:pt idx="292">
                  <c:v>1609</c:v>
                </c:pt>
                <c:pt idx="293">
                  <c:v>1610</c:v>
                </c:pt>
                <c:pt idx="294">
                  <c:v>1611</c:v>
                </c:pt>
                <c:pt idx="295">
                  <c:v>1612</c:v>
                </c:pt>
                <c:pt idx="296">
                  <c:v>1613</c:v>
                </c:pt>
                <c:pt idx="297">
                  <c:v>1614</c:v>
                </c:pt>
                <c:pt idx="298">
                  <c:v>1615</c:v>
                </c:pt>
                <c:pt idx="299">
                  <c:v>1616</c:v>
                </c:pt>
                <c:pt idx="300">
                  <c:v>1617</c:v>
                </c:pt>
                <c:pt idx="301">
                  <c:v>1618</c:v>
                </c:pt>
                <c:pt idx="302">
                  <c:v>1619</c:v>
                </c:pt>
                <c:pt idx="303">
                  <c:v>1620</c:v>
                </c:pt>
                <c:pt idx="304">
                  <c:v>1621</c:v>
                </c:pt>
                <c:pt idx="305">
                  <c:v>1622</c:v>
                </c:pt>
                <c:pt idx="306">
                  <c:v>1623</c:v>
                </c:pt>
                <c:pt idx="307">
                  <c:v>1624</c:v>
                </c:pt>
                <c:pt idx="308">
                  <c:v>1625</c:v>
                </c:pt>
                <c:pt idx="309">
                  <c:v>1626</c:v>
                </c:pt>
                <c:pt idx="310">
                  <c:v>1627</c:v>
                </c:pt>
                <c:pt idx="311">
                  <c:v>1628</c:v>
                </c:pt>
                <c:pt idx="312">
                  <c:v>1629</c:v>
                </c:pt>
                <c:pt idx="313">
                  <c:v>1630</c:v>
                </c:pt>
                <c:pt idx="314">
                  <c:v>1631</c:v>
                </c:pt>
                <c:pt idx="315">
                  <c:v>1632</c:v>
                </c:pt>
                <c:pt idx="316">
                  <c:v>1633</c:v>
                </c:pt>
                <c:pt idx="317">
                  <c:v>1634</c:v>
                </c:pt>
                <c:pt idx="318">
                  <c:v>1635</c:v>
                </c:pt>
                <c:pt idx="319">
                  <c:v>1636</c:v>
                </c:pt>
                <c:pt idx="320">
                  <c:v>1637</c:v>
                </c:pt>
                <c:pt idx="321">
                  <c:v>1638</c:v>
                </c:pt>
                <c:pt idx="322">
                  <c:v>1639</c:v>
                </c:pt>
                <c:pt idx="323">
                  <c:v>1640</c:v>
                </c:pt>
                <c:pt idx="324">
                  <c:v>1641</c:v>
                </c:pt>
                <c:pt idx="325">
                  <c:v>1642</c:v>
                </c:pt>
                <c:pt idx="326">
                  <c:v>1643</c:v>
                </c:pt>
                <c:pt idx="327">
                  <c:v>1644</c:v>
                </c:pt>
                <c:pt idx="328">
                  <c:v>1645</c:v>
                </c:pt>
                <c:pt idx="329">
                  <c:v>1646</c:v>
                </c:pt>
                <c:pt idx="330">
                  <c:v>1647</c:v>
                </c:pt>
                <c:pt idx="331">
                  <c:v>1648</c:v>
                </c:pt>
                <c:pt idx="332">
                  <c:v>1649</c:v>
                </c:pt>
                <c:pt idx="333">
                  <c:v>1650</c:v>
                </c:pt>
                <c:pt idx="334">
                  <c:v>1651</c:v>
                </c:pt>
                <c:pt idx="335">
                  <c:v>1652</c:v>
                </c:pt>
                <c:pt idx="336">
                  <c:v>1653</c:v>
                </c:pt>
                <c:pt idx="337">
                  <c:v>1654</c:v>
                </c:pt>
                <c:pt idx="338">
                  <c:v>1655</c:v>
                </c:pt>
                <c:pt idx="339">
                  <c:v>1656</c:v>
                </c:pt>
                <c:pt idx="340">
                  <c:v>1657</c:v>
                </c:pt>
                <c:pt idx="341">
                  <c:v>1658</c:v>
                </c:pt>
                <c:pt idx="342">
                  <c:v>1659</c:v>
                </c:pt>
                <c:pt idx="343">
                  <c:v>1660</c:v>
                </c:pt>
                <c:pt idx="344">
                  <c:v>1661</c:v>
                </c:pt>
                <c:pt idx="345">
                  <c:v>1662</c:v>
                </c:pt>
                <c:pt idx="346">
                  <c:v>1663</c:v>
                </c:pt>
                <c:pt idx="347">
                  <c:v>1664</c:v>
                </c:pt>
                <c:pt idx="348">
                  <c:v>1665</c:v>
                </c:pt>
                <c:pt idx="349">
                  <c:v>1666</c:v>
                </c:pt>
                <c:pt idx="350">
                  <c:v>1667</c:v>
                </c:pt>
                <c:pt idx="351">
                  <c:v>1668</c:v>
                </c:pt>
                <c:pt idx="352">
                  <c:v>1669</c:v>
                </c:pt>
                <c:pt idx="353">
                  <c:v>1670</c:v>
                </c:pt>
                <c:pt idx="354">
                  <c:v>1671</c:v>
                </c:pt>
                <c:pt idx="355">
                  <c:v>1672</c:v>
                </c:pt>
                <c:pt idx="356">
                  <c:v>1673</c:v>
                </c:pt>
                <c:pt idx="357">
                  <c:v>1674</c:v>
                </c:pt>
                <c:pt idx="358">
                  <c:v>1675</c:v>
                </c:pt>
                <c:pt idx="359">
                  <c:v>1676</c:v>
                </c:pt>
                <c:pt idx="360">
                  <c:v>1677</c:v>
                </c:pt>
                <c:pt idx="361">
                  <c:v>1678</c:v>
                </c:pt>
                <c:pt idx="362">
                  <c:v>1679</c:v>
                </c:pt>
                <c:pt idx="363">
                  <c:v>1680</c:v>
                </c:pt>
                <c:pt idx="364">
                  <c:v>1681</c:v>
                </c:pt>
                <c:pt idx="365">
                  <c:v>1682</c:v>
                </c:pt>
                <c:pt idx="366">
                  <c:v>1683</c:v>
                </c:pt>
                <c:pt idx="367">
                  <c:v>1684</c:v>
                </c:pt>
                <c:pt idx="368">
                  <c:v>1685</c:v>
                </c:pt>
                <c:pt idx="369">
                  <c:v>1686</c:v>
                </c:pt>
                <c:pt idx="370">
                  <c:v>1687</c:v>
                </c:pt>
                <c:pt idx="371">
                  <c:v>1688</c:v>
                </c:pt>
                <c:pt idx="372">
                  <c:v>1689</c:v>
                </c:pt>
                <c:pt idx="373">
                  <c:v>1690</c:v>
                </c:pt>
                <c:pt idx="374">
                  <c:v>1691</c:v>
                </c:pt>
                <c:pt idx="375">
                  <c:v>1692</c:v>
                </c:pt>
                <c:pt idx="376">
                  <c:v>1693</c:v>
                </c:pt>
                <c:pt idx="377">
                  <c:v>1694</c:v>
                </c:pt>
                <c:pt idx="378">
                  <c:v>1695</c:v>
                </c:pt>
                <c:pt idx="379">
                  <c:v>1696</c:v>
                </c:pt>
                <c:pt idx="380">
                  <c:v>1697</c:v>
                </c:pt>
                <c:pt idx="381">
                  <c:v>1698</c:v>
                </c:pt>
                <c:pt idx="382">
                  <c:v>1699</c:v>
                </c:pt>
                <c:pt idx="383">
                  <c:v>1700</c:v>
                </c:pt>
                <c:pt idx="384">
                  <c:v>1701</c:v>
                </c:pt>
                <c:pt idx="385">
                  <c:v>1702</c:v>
                </c:pt>
                <c:pt idx="386">
                  <c:v>1703</c:v>
                </c:pt>
                <c:pt idx="387">
                  <c:v>1704</c:v>
                </c:pt>
                <c:pt idx="388">
                  <c:v>1705</c:v>
                </c:pt>
                <c:pt idx="389">
                  <c:v>1706</c:v>
                </c:pt>
                <c:pt idx="390">
                  <c:v>1707</c:v>
                </c:pt>
                <c:pt idx="391">
                  <c:v>1708</c:v>
                </c:pt>
                <c:pt idx="392">
                  <c:v>1709</c:v>
                </c:pt>
                <c:pt idx="393">
                  <c:v>1710</c:v>
                </c:pt>
                <c:pt idx="394">
                  <c:v>1711</c:v>
                </c:pt>
                <c:pt idx="395">
                  <c:v>1712</c:v>
                </c:pt>
                <c:pt idx="396">
                  <c:v>1713</c:v>
                </c:pt>
                <c:pt idx="397">
                  <c:v>1714</c:v>
                </c:pt>
                <c:pt idx="398">
                  <c:v>1715</c:v>
                </c:pt>
                <c:pt idx="399">
                  <c:v>1716</c:v>
                </c:pt>
                <c:pt idx="400">
                  <c:v>1717</c:v>
                </c:pt>
                <c:pt idx="401">
                  <c:v>1718</c:v>
                </c:pt>
                <c:pt idx="402">
                  <c:v>1719</c:v>
                </c:pt>
                <c:pt idx="403">
                  <c:v>1720</c:v>
                </c:pt>
                <c:pt idx="404">
                  <c:v>1721</c:v>
                </c:pt>
                <c:pt idx="405">
                  <c:v>1722</c:v>
                </c:pt>
                <c:pt idx="406">
                  <c:v>1723</c:v>
                </c:pt>
                <c:pt idx="407">
                  <c:v>1724</c:v>
                </c:pt>
                <c:pt idx="408">
                  <c:v>1725</c:v>
                </c:pt>
                <c:pt idx="409">
                  <c:v>1726</c:v>
                </c:pt>
                <c:pt idx="410">
                  <c:v>1727</c:v>
                </c:pt>
                <c:pt idx="411">
                  <c:v>1728</c:v>
                </c:pt>
                <c:pt idx="412">
                  <c:v>1729</c:v>
                </c:pt>
                <c:pt idx="413">
                  <c:v>1730</c:v>
                </c:pt>
                <c:pt idx="414">
                  <c:v>1731</c:v>
                </c:pt>
                <c:pt idx="415">
                  <c:v>1732</c:v>
                </c:pt>
                <c:pt idx="416">
                  <c:v>1733</c:v>
                </c:pt>
                <c:pt idx="417">
                  <c:v>1734</c:v>
                </c:pt>
                <c:pt idx="418">
                  <c:v>1735</c:v>
                </c:pt>
                <c:pt idx="419">
                  <c:v>1736</c:v>
                </c:pt>
                <c:pt idx="420">
                  <c:v>1737</c:v>
                </c:pt>
                <c:pt idx="421">
                  <c:v>1738</c:v>
                </c:pt>
                <c:pt idx="422">
                  <c:v>1739</c:v>
                </c:pt>
                <c:pt idx="423">
                  <c:v>1740</c:v>
                </c:pt>
                <c:pt idx="424">
                  <c:v>1741</c:v>
                </c:pt>
                <c:pt idx="425">
                  <c:v>1742</c:v>
                </c:pt>
                <c:pt idx="426">
                  <c:v>1743</c:v>
                </c:pt>
                <c:pt idx="427">
                  <c:v>1744</c:v>
                </c:pt>
                <c:pt idx="428">
                  <c:v>1745</c:v>
                </c:pt>
                <c:pt idx="429">
                  <c:v>1746</c:v>
                </c:pt>
                <c:pt idx="430">
                  <c:v>1747</c:v>
                </c:pt>
                <c:pt idx="431">
                  <c:v>1748</c:v>
                </c:pt>
                <c:pt idx="432">
                  <c:v>1749</c:v>
                </c:pt>
                <c:pt idx="433">
                  <c:v>1750</c:v>
                </c:pt>
                <c:pt idx="434">
                  <c:v>1751</c:v>
                </c:pt>
                <c:pt idx="435">
                  <c:v>1752</c:v>
                </c:pt>
                <c:pt idx="436">
                  <c:v>1753</c:v>
                </c:pt>
                <c:pt idx="437">
                  <c:v>1754</c:v>
                </c:pt>
                <c:pt idx="438">
                  <c:v>1755</c:v>
                </c:pt>
                <c:pt idx="439">
                  <c:v>1756</c:v>
                </c:pt>
                <c:pt idx="440">
                  <c:v>1757</c:v>
                </c:pt>
                <c:pt idx="441">
                  <c:v>1758</c:v>
                </c:pt>
                <c:pt idx="442">
                  <c:v>1759</c:v>
                </c:pt>
                <c:pt idx="443">
                  <c:v>1760</c:v>
                </c:pt>
                <c:pt idx="444">
                  <c:v>1761</c:v>
                </c:pt>
                <c:pt idx="445">
                  <c:v>1762</c:v>
                </c:pt>
                <c:pt idx="446">
                  <c:v>1763</c:v>
                </c:pt>
                <c:pt idx="447">
                  <c:v>1764</c:v>
                </c:pt>
                <c:pt idx="448">
                  <c:v>1765</c:v>
                </c:pt>
                <c:pt idx="449">
                  <c:v>1766</c:v>
                </c:pt>
                <c:pt idx="450">
                  <c:v>1767</c:v>
                </c:pt>
                <c:pt idx="451">
                  <c:v>1768</c:v>
                </c:pt>
                <c:pt idx="452">
                  <c:v>1769</c:v>
                </c:pt>
                <c:pt idx="453">
                  <c:v>1770</c:v>
                </c:pt>
                <c:pt idx="454">
                  <c:v>1771</c:v>
                </c:pt>
                <c:pt idx="455">
                  <c:v>1772</c:v>
                </c:pt>
                <c:pt idx="456">
                  <c:v>1773</c:v>
                </c:pt>
                <c:pt idx="457">
                  <c:v>1774</c:v>
                </c:pt>
                <c:pt idx="458">
                  <c:v>1775</c:v>
                </c:pt>
                <c:pt idx="459">
                  <c:v>1776</c:v>
                </c:pt>
                <c:pt idx="460">
                  <c:v>1777</c:v>
                </c:pt>
                <c:pt idx="461">
                  <c:v>1778</c:v>
                </c:pt>
                <c:pt idx="462">
                  <c:v>1779</c:v>
                </c:pt>
                <c:pt idx="463">
                  <c:v>1780</c:v>
                </c:pt>
                <c:pt idx="464">
                  <c:v>1781</c:v>
                </c:pt>
                <c:pt idx="465">
                  <c:v>1782</c:v>
                </c:pt>
                <c:pt idx="466">
                  <c:v>1783</c:v>
                </c:pt>
                <c:pt idx="467">
                  <c:v>1784</c:v>
                </c:pt>
                <c:pt idx="468">
                  <c:v>1785</c:v>
                </c:pt>
                <c:pt idx="469">
                  <c:v>1786</c:v>
                </c:pt>
                <c:pt idx="470">
                  <c:v>1787</c:v>
                </c:pt>
                <c:pt idx="471">
                  <c:v>1788</c:v>
                </c:pt>
                <c:pt idx="472">
                  <c:v>1789</c:v>
                </c:pt>
                <c:pt idx="473">
                  <c:v>1790</c:v>
                </c:pt>
                <c:pt idx="474">
                  <c:v>1791</c:v>
                </c:pt>
                <c:pt idx="475">
                  <c:v>1792</c:v>
                </c:pt>
                <c:pt idx="476">
                  <c:v>1793</c:v>
                </c:pt>
                <c:pt idx="477">
                  <c:v>1794</c:v>
                </c:pt>
                <c:pt idx="478">
                  <c:v>1795</c:v>
                </c:pt>
                <c:pt idx="479">
                  <c:v>1796</c:v>
                </c:pt>
                <c:pt idx="480">
                  <c:v>1797</c:v>
                </c:pt>
                <c:pt idx="481">
                  <c:v>1798</c:v>
                </c:pt>
                <c:pt idx="482">
                  <c:v>1799</c:v>
                </c:pt>
                <c:pt idx="483">
                  <c:v>1800</c:v>
                </c:pt>
                <c:pt idx="484">
                  <c:v>1801</c:v>
                </c:pt>
                <c:pt idx="485">
                  <c:v>1802</c:v>
                </c:pt>
                <c:pt idx="486">
                  <c:v>1803</c:v>
                </c:pt>
                <c:pt idx="487">
                  <c:v>1804</c:v>
                </c:pt>
                <c:pt idx="488">
                  <c:v>1805</c:v>
                </c:pt>
                <c:pt idx="489">
                  <c:v>1806</c:v>
                </c:pt>
                <c:pt idx="490">
                  <c:v>1807</c:v>
                </c:pt>
                <c:pt idx="491">
                  <c:v>1808</c:v>
                </c:pt>
                <c:pt idx="492">
                  <c:v>1809</c:v>
                </c:pt>
                <c:pt idx="493">
                  <c:v>1810</c:v>
                </c:pt>
                <c:pt idx="494">
                  <c:v>1811</c:v>
                </c:pt>
                <c:pt idx="495">
                  <c:v>1812</c:v>
                </c:pt>
                <c:pt idx="496">
                  <c:v>1813</c:v>
                </c:pt>
                <c:pt idx="497">
                  <c:v>1814</c:v>
                </c:pt>
                <c:pt idx="498">
                  <c:v>1815</c:v>
                </c:pt>
                <c:pt idx="499">
                  <c:v>1816</c:v>
                </c:pt>
                <c:pt idx="500">
                  <c:v>1817</c:v>
                </c:pt>
                <c:pt idx="501">
                  <c:v>1818</c:v>
                </c:pt>
                <c:pt idx="502">
                  <c:v>1819</c:v>
                </c:pt>
                <c:pt idx="503">
                  <c:v>1820</c:v>
                </c:pt>
                <c:pt idx="504">
                  <c:v>1821</c:v>
                </c:pt>
                <c:pt idx="505">
                  <c:v>1822</c:v>
                </c:pt>
                <c:pt idx="506">
                  <c:v>1823</c:v>
                </c:pt>
                <c:pt idx="507">
                  <c:v>1824</c:v>
                </c:pt>
                <c:pt idx="508">
                  <c:v>1825</c:v>
                </c:pt>
                <c:pt idx="509">
                  <c:v>1826</c:v>
                </c:pt>
                <c:pt idx="510">
                  <c:v>1827</c:v>
                </c:pt>
                <c:pt idx="511">
                  <c:v>1828</c:v>
                </c:pt>
                <c:pt idx="512">
                  <c:v>1829</c:v>
                </c:pt>
                <c:pt idx="513">
                  <c:v>1830</c:v>
                </c:pt>
                <c:pt idx="514">
                  <c:v>1831</c:v>
                </c:pt>
                <c:pt idx="515">
                  <c:v>1832</c:v>
                </c:pt>
                <c:pt idx="516">
                  <c:v>1833</c:v>
                </c:pt>
                <c:pt idx="517">
                  <c:v>1834</c:v>
                </c:pt>
                <c:pt idx="518">
                  <c:v>1835</c:v>
                </c:pt>
                <c:pt idx="519">
                  <c:v>1836</c:v>
                </c:pt>
                <c:pt idx="520">
                  <c:v>1837</c:v>
                </c:pt>
                <c:pt idx="521">
                  <c:v>1838</c:v>
                </c:pt>
                <c:pt idx="522">
                  <c:v>1839</c:v>
                </c:pt>
                <c:pt idx="523">
                  <c:v>1840</c:v>
                </c:pt>
                <c:pt idx="524">
                  <c:v>1841</c:v>
                </c:pt>
                <c:pt idx="525">
                  <c:v>1842</c:v>
                </c:pt>
                <c:pt idx="526">
                  <c:v>1843</c:v>
                </c:pt>
                <c:pt idx="527">
                  <c:v>1844</c:v>
                </c:pt>
                <c:pt idx="528">
                  <c:v>1845</c:v>
                </c:pt>
                <c:pt idx="529">
                  <c:v>1846</c:v>
                </c:pt>
                <c:pt idx="530">
                  <c:v>1847</c:v>
                </c:pt>
                <c:pt idx="531">
                  <c:v>1848</c:v>
                </c:pt>
                <c:pt idx="532">
                  <c:v>1849</c:v>
                </c:pt>
                <c:pt idx="533">
                  <c:v>1850</c:v>
                </c:pt>
                <c:pt idx="534">
                  <c:v>1851</c:v>
                </c:pt>
                <c:pt idx="535">
                  <c:v>1852</c:v>
                </c:pt>
                <c:pt idx="536">
                  <c:v>1853</c:v>
                </c:pt>
                <c:pt idx="537">
                  <c:v>1854</c:v>
                </c:pt>
                <c:pt idx="538">
                  <c:v>1855</c:v>
                </c:pt>
                <c:pt idx="539">
                  <c:v>1856</c:v>
                </c:pt>
                <c:pt idx="540">
                  <c:v>1857</c:v>
                </c:pt>
                <c:pt idx="541">
                  <c:v>1858</c:v>
                </c:pt>
                <c:pt idx="542">
                  <c:v>1859</c:v>
                </c:pt>
                <c:pt idx="543">
                  <c:v>1860</c:v>
                </c:pt>
                <c:pt idx="544">
                  <c:v>1861</c:v>
                </c:pt>
                <c:pt idx="545">
                  <c:v>1862</c:v>
                </c:pt>
                <c:pt idx="546">
                  <c:v>1863</c:v>
                </c:pt>
                <c:pt idx="547">
                  <c:v>1864</c:v>
                </c:pt>
                <c:pt idx="548">
                  <c:v>1865</c:v>
                </c:pt>
                <c:pt idx="549">
                  <c:v>1866</c:v>
                </c:pt>
                <c:pt idx="550">
                  <c:v>1867</c:v>
                </c:pt>
                <c:pt idx="551">
                  <c:v>1868</c:v>
                </c:pt>
                <c:pt idx="552">
                  <c:v>1869</c:v>
                </c:pt>
                <c:pt idx="553">
                  <c:v>1870</c:v>
                </c:pt>
                <c:pt idx="554">
                  <c:v>1871</c:v>
                </c:pt>
                <c:pt idx="555">
                  <c:v>1872</c:v>
                </c:pt>
                <c:pt idx="556">
                  <c:v>1873</c:v>
                </c:pt>
                <c:pt idx="557">
                  <c:v>1874</c:v>
                </c:pt>
                <c:pt idx="558">
                  <c:v>1875</c:v>
                </c:pt>
                <c:pt idx="559">
                  <c:v>1876</c:v>
                </c:pt>
                <c:pt idx="560">
                  <c:v>1877</c:v>
                </c:pt>
                <c:pt idx="561">
                  <c:v>1878</c:v>
                </c:pt>
                <c:pt idx="562">
                  <c:v>1879</c:v>
                </c:pt>
                <c:pt idx="563">
                  <c:v>1880</c:v>
                </c:pt>
                <c:pt idx="564">
                  <c:v>1881</c:v>
                </c:pt>
                <c:pt idx="565">
                  <c:v>1882</c:v>
                </c:pt>
                <c:pt idx="566">
                  <c:v>1883</c:v>
                </c:pt>
                <c:pt idx="567">
                  <c:v>1884</c:v>
                </c:pt>
                <c:pt idx="568">
                  <c:v>1885</c:v>
                </c:pt>
                <c:pt idx="569">
                  <c:v>1886</c:v>
                </c:pt>
                <c:pt idx="570">
                  <c:v>1887</c:v>
                </c:pt>
                <c:pt idx="571">
                  <c:v>1888</c:v>
                </c:pt>
                <c:pt idx="572">
                  <c:v>1889</c:v>
                </c:pt>
                <c:pt idx="573">
                  <c:v>1890</c:v>
                </c:pt>
                <c:pt idx="574">
                  <c:v>1891</c:v>
                </c:pt>
                <c:pt idx="575">
                  <c:v>1892</c:v>
                </c:pt>
                <c:pt idx="576">
                  <c:v>1893</c:v>
                </c:pt>
                <c:pt idx="577">
                  <c:v>1894</c:v>
                </c:pt>
                <c:pt idx="578">
                  <c:v>1895</c:v>
                </c:pt>
                <c:pt idx="579">
                  <c:v>1896</c:v>
                </c:pt>
                <c:pt idx="580">
                  <c:v>1897</c:v>
                </c:pt>
                <c:pt idx="581">
                  <c:v>1898</c:v>
                </c:pt>
                <c:pt idx="582">
                  <c:v>1899</c:v>
                </c:pt>
                <c:pt idx="583">
                  <c:v>1900</c:v>
                </c:pt>
                <c:pt idx="584">
                  <c:v>1901</c:v>
                </c:pt>
                <c:pt idx="585">
                  <c:v>1902</c:v>
                </c:pt>
                <c:pt idx="586">
                  <c:v>1903</c:v>
                </c:pt>
                <c:pt idx="587">
                  <c:v>1904</c:v>
                </c:pt>
                <c:pt idx="588">
                  <c:v>1905</c:v>
                </c:pt>
                <c:pt idx="589">
                  <c:v>1906</c:v>
                </c:pt>
                <c:pt idx="590">
                  <c:v>1907</c:v>
                </c:pt>
                <c:pt idx="591">
                  <c:v>1908</c:v>
                </c:pt>
                <c:pt idx="592">
                  <c:v>1909</c:v>
                </c:pt>
                <c:pt idx="593">
                  <c:v>1910</c:v>
                </c:pt>
                <c:pt idx="594">
                  <c:v>1911</c:v>
                </c:pt>
                <c:pt idx="595">
                  <c:v>1912</c:v>
                </c:pt>
                <c:pt idx="596">
                  <c:v>1913</c:v>
                </c:pt>
                <c:pt idx="597">
                  <c:v>1914</c:v>
                </c:pt>
                <c:pt idx="598">
                  <c:v>1915</c:v>
                </c:pt>
                <c:pt idx="599">
                  <c:v>1916</c:v>
                </c:pt>
                <c:pt idx="600">
                  <c:v>1917</c:v>
                </c:pt>
                <c:pt idx="601">
                  <c:v>1918</c:v>
                </c:pt>
                <c:pt idx="602">
                  <c:v>1919</c:v>
                </c:pt>
                <c:pt idx="603">
                  <c:v>1920</c:v>
                </c:pt>
                <c:pt idx="604">
                  <c:v>1921</c:v>
                </c:pt>
                <c:pt idx="605">
                  <c:v>1922</c:v>
                </c:pt>
                <c:pt idx="606">
                  <c:v>1923</c:v>
                </c:pt>
                <c:pt idx="607">
                  <c:v>1924</c:v>
                </c:pt>
                <c:pt idx="608">
                  <c:v>1925</c:v>
                </c:pt>
                <c:pt idx="609">
                  <c:v>1926</c:v>
                </c:pt>
                <c:pt idx="610">
                  <c:v>1927</c:v>
                </c:pt>
                <c:pt idx="611">
                  <c:v>1928</c:v>
                </c:pt>
                <c:pt idx="612">
                  <c:v>1929</c:v>
                </c:pt>
                <c:pt idx="613">
                  <c:v>1930</c:v>
                </c:pt>
                <c:pt idx="614">
                  <c:v>1931</c:v>
                </c:pt>
                <c:pt idx="615">
                  <c:v>1932</c:v>
                </c:pt>
                <c:pt idx="616">
                  <c:v>1933</c:v>
                </c:pt>
                <c:pt idx="617">
                  <c:v>1934</c:v>
                </c:pt>
                <c:pt idx="618">
                  <c:v>1935</c:v>
                </c:pt>
                <c:pt idx="619">
                  <c:v>1936</c:v>
                </c:pt>
                <c:pt idx="620">
                  <c:v>1937</c:v>
                </c:pt>
                <c:pt idx="621">
                  <c:v>1938</c:v>
                </c:pt>
                <c:pt idx="622">
                  <c:v>1939</c:v>
                </c:pt>
                <c:pt idx="623">
                  <c:v>1940</c:v>
                </c:pt>
                <c:pt idx="624">
                  <c:v>1941</c:v>
                </c:pt>
                <c:pt idx="625">
                  <c:v>1942</c:v>
                </c:pt>
                <c:pt idx="626">
                  <c:v>1943</c:v>
                </c:pt>
                <c:pt idx="627">
                  <c:v>1944</c:v>
                </c:pt>
                <c:pt idx="628">
                  <c:v>1945</c:v>
                </c:pt>
                <c:pt idx="629">
                  <c:v>1946</c:v>
                </c:pt>
                <c:pt idx="630">
                  <c:v>1947</c:v>
                </c:pt>
                <c:pt idx="631">
                  <c:v>1948</c:v>
                </c:pt>
                <c:pt idx="632">
                  <c:v>1949</c:v>
                </c:pt>
                <c:pt idx="633">
                  <c:v>1950</c:v>
                </c:pt>
                <c:pt idx="634">
                  <c:v>1951</c:v>
                </c:pt>
                <c:pt idx="635">
                  <c:v>1952</c:v>
                </c:pt>
                <c:pt idx="636">
                  <c:v>1953</c:v>
                </c:pt>
                <c:pt idx="637">
                  <c:v>1954</c:v>
                </c:pt>
                <c:pt idx="638">
                  <c:v>1955</c:v>
                </c:pt>
                <c:pt idx="639">
                  <c:v>1956</c:v>
                </c:pt>
                <c:pt idx="640">
                  <c:v>1957</c:v>
                </c:pt>
                <c:pt idx="641">
                  <c:v>1958</c:v>
                </c:pt>
                <c:pt idx="642">
                  <c:v>1959</c:v>
                </c:pt>
                <c:pt idx="643">
                  <c:v>1960</c:v>
                </c:pt>
                <c:pt idx="644">
                  <c:v>1961</c:v>
                </c:pt>
                <c:pt idx="645">
                  <c:v>1962</c:v>
                </c:pt>
                <c:pt idx="646">
                  <c:v>1963</c:v>
                </c:pt>
                <c:pt idx="647">
                  <c:v>1964</c:v>
                </c:pt>
                <c:pt idx="648">
                  <c:v>1965</c:v>
                </c:pt>
                <c:pt idx="649">
                  <c:v>1966</c:v>
                </c:pt>
                <c:pt idx="650">
                  <c:v>1967</c:v>
                </c:pt>
                <c:pt idx="651">
                  <c:v>1968</c:v>
                </c:pt>
                <c:pt idx="652">
                  <c:v>1969</c:v>
                </c:pt>
                <c:pt idx="653">
                  <c:v>1970</c:v>
                </c:pt>
                <c:pt idx="654">
                  <c:v>1971</c:v>
                </c:pt>
                <c:pt idx="655">
                  <c:v>1972</c:v>
                </c:pt>
                <c:pt idx="656">
                  <c:v>1973</c:v>
                </c:pt>
                <c:pt idx="657">
                  <c:v>1974</c:v>
                </c:pt>
                <c:pt idx="658">
                  <c:v>1975</c:v>
                </c:pt>
                <c:pt idx="659">
                  <c:v>1976</c:v>
                </c:pt>
                <c:pt idx="660">
                  <c:v>1977</c:v>
                </c:pt>
                <c:pt idx="661">
                  <c:v>1978</c:v>
                </c:pt>
                <c:pt idx="662">
                  <c:v>1979</c:v>
                </c:pt>
                <c:pt idx="663">
                  <c:v>1980</c:v>
                </c:pt>
                <c:pt idx="664">
                  <c:v>1981</c:v>
                </c:pt>
                <c:pt idx="665">
                  <c:v>1982</c:v>
                </c:pt>
                <c:pt idx="666">
                  <c:v>1983</c:v>
                </c:pt>
                <c:pt idx="667">
                  <c:v>1984</c:v>
                </c:pt>
                <c:pt idx="668">
                  <c:v>1985</c:v>
                </c:pt>
                <c:pt idx="669">
                  <c:v>1986</c:v>
                </c:pt>
                <c:pt idx="670">
                  <c:v>1987</c:v>
                </c:pt>
                <c:pt idx="671">
                  <c:v>1988</c:v>
                </c:pt>
                <c:pt idx="672">
                  <c:v>1989</c:v>
                </c:pt>
                <c:pt idx="673">
                  <c:v>1990</c:v>
                </c:pt>
                <c:pt idx="674">
                  <c:v>1991</c:v>
                </c:pt>
                <c:pt idx="675">
                  <c:v>1992</c:v>
                </c:pt>
                <c:pt idx="676">
                  <c:v>1993</c:v>
                </c:pt>
                <c:pt idx="677">
                  <c:v>1994</c:v>
                </c:pt>
                <c:pt idx="678">
                  <c:v>1995</c:v>
                </c:pt>
                <c:pt idx="679">
                  <c:v>1996</c:v>
                </c:pt>
                <c:pt idx="680">
                  <c:v>1997</c:v>
                </c:pt>
                <c:pt idx="681">
                  <c:v>1998</c:v>
                </c:pt>
                <c:pt idx="682">
                  <c:v>1999</c:v>
                </c:pt>
                <c:pt idx="683">
                  <c:v>2000</c:v>
                </c:pt>
                <c:pt idx="684">
                  <c:v>2001</c:v>
                </c:pt>
                <c:pt idx="685">
                  <c:v>2002</c:v>
                </c:pt>
                <c:pt idx="686">
                  <c:v>2003</c:v>
                </c:pt>
                <c:pt idx="687">
                  <c:v>2004</c:v>
                </c:pt>
                <c:pt idx="688">
                  <c:v>2005</c:v>
                </c:pt>
                <c:pt idx="689">
                  <c:v>2006</c:v>
                </c:pt>
                <c:pt idx="690">
                  <c:v>2007</c:v>
                </c:pt>
                <c:pt idx="691">
                  <c:v>2008</c:v>
                </c:pt>
                <c:pt idx="692">
                  <c:v>2009</c:v>
                </c:pt>
                <c:pt idx="693">
                  <c:v>2010</c:v>
                </c:pt>
                <c:pt idx="694">
                  <c:v>2011</c:v>
                </c:pt>
                <c:pt idx="695">
                  <c:v>2012</c:v>
                </c:pt>
                <c:pt idx="696">
                  <c:v>2013</c:v>
                </c:pt>
                <c:pt idx="697">
                  <c:v>2014</c:v>
                </c:pt>
                <c:pt idx="698">
                  <c:v>2015</c:v>
                </c:pt>
                <c:pt idx="699">
                  <c:v>2016</c:v>
                </c:pt>
                <c:pt idx="700">
                  <c:v>2017</c:v>
                </c:pt>
                <c:pt idx="701">
                  <c:v>2018</c:v>
                </c:pt>
              </c:numCache>
            </c:numRef>
          </c:cat>
          <c:val>
            <c:numRef>
              <c:f>'II. Headline series'!$U$9:$U$716</c:f>
              <c:numCache>
                <c:formatCode>General</c:formatCode>
                <c:ptCount val="70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E1B-4FD7-B9BE-10D5C041F271}"/>
            </c:ext>
          </c:extLst>
        </c:ser>
        <c:ser>
          <c:idx val="6"/>
          <c:order val="6"/>
          <c:tx>
            <c:strRef>
              <c:f>'II. Headline series'!$V$8</c:f>
              <c:strCache>
                <c:ptCount val="1"/>
                <c:pt idx="0">
                  <c:v>EUA</c:v>
                </c:pt>
              </c:strCache>
            </c:strRef>
          </c:tx>
          <c:spPr>
            <a:solidFill>
              <a:schemeClr val="tx1">
                <a:alpha val="10000"/>
              </a:schemeClr>
            </a:solidFill>
            <a:ln w="25400">
              <a:noFill/>
            </a:ln>
            <a:effectLst/>
          </c:spPr>
          <c:cat>
            <c:numRef>
              <c:f>'II. Headline series'!$A$15:$A$716</c:f>
              <c:numCache>
                <c:formatCode>General</c:formatCode>
                <c:ptCount val="702"/>
                <c:pt idx="0">
                  <c:v>1317</c:v>
                </c:pt>
                <c:pt idx="1">
                  <c:v>1318</c:v>
                </c:pt>
                <c:pt idx="2">
                  <c:v>1319</c:v>
                </c:pt>
                <c:pt idx="3">
                  <c:v>1320</c:v>
                </c:pt>
                <c:pt idx="4">
                  <c:v>1321</c:v>
                </c:pt>
                <c:pt idx="5">
                  <c:v>1322</c:v>
                </c:pt>
                <c:pt idx="6">
                  <c:v>1323</c:v>
                </c:pt>
                <c:pt idx="7">
                  <c:v>1324</c:v>
                </c:pt>
                <c:pt idx="8">
                  <c:v>1325</c:v>
                </c:pt>
                <c:pt idx="9">
                  <c:v>1326</c:v>
                </c:pt>
                <c:pt idx="10">
                  <c:v>1327</c:v>
                </c:pt>
                <c:pt idx="11">
                  <c:v>1328</c:v>
                </c:pt>
                <c:pt idx="12">
                  <c:v>1329</c:v>
                </c:pt>
                <c:pt idx="13">
                  <c:v>1330</c:v>
                </c:pt>
                <c:pt idx="14">
                  <c:v>1331</c:v>
                </c:pt>
                <c:pt idx="15">
                  <c:v>1332</c:v>
                </c:pt>
                <c:pt idx="16">
                  <c:v>1333</c:v>
                </c:pt>
                <c:pt idx="17">
                  <c:v>1334</c:v>
                </c:pt>
                <c:pt idx="18">
                  <c:v>1335</c:v>
                </c:pt>
                <c:pt idx="19">
                  <c:v>1336</c:v>
                </c:pt>
                <c:pt idx="20">
                  <c:v>1337</c:v>
                </c:pt>
                <c:pt idx="21">
                  <c:v>1338</c:v>
                </c:pt>
                <c:pt idx="22">
                  <c:v>1339</c:v>
                </c:pt>
                <c:pt idx="23">
                  <c:v>1340</c:v>
                </c:pt>
                <c:pt idx="24">
                  <c:v>1341</c:v>
                </c:pt>
                <c:pt idx="25">
                  <c:v>1342</c:v>
                </c:pt>
                <c:pt idx="26">
                  <c:v>1343</c:v>
                </c:pt>
                <c:pt idx="27">
                  <c:v>1344</c:v>
                </c:pt>
                <c:pt idx="28">
                  <c:v>1345</c:v>
                </c:pt>
                <c:pt idx="29">
                  <c:v>1346</c:v>
                </c:pt>
                <c:pt idx="30">
                  <c:v>1347</c:v>
                </c:pt>
                <c:pt idx="31">
                  <c:v>1348</c:v>
                </c:pt>
                <c:pt idx="32">
                  <c:v>1349</c:v>
                </c:pt>
                <c:pt idx="33">
                  <c:v>1350</c:v>
                </c:pt>
                <c:pt idx="34">
                  <c:v>1351</c:v>
                </c:pt>
                <c:pt idx="35">
                  <c:v>1352</c:v>
                </c:pt>
                <c:pt idx="36">
                  <c:v>1353</c:v>
                </c:pt>
                <c:pt idx="37">
                  <c:v>1354</c:v>
                </c:pt>
                <c:pt idx="38">
                  <c:v>1355</c:v>
                </c:pt>
                <c:pt idx="39">
                  <c:v>1356</c:v>
                </c:pt>
                <c:pt idx="40">
                  <c:v>1357</c:v>
                </c:pt>
                <c:pt idx="41">
                  <c:v>1358</c:v>
                </c:pt>
                <c:pt idx="42">
                  <c:v>1359</c:v>
                </c:pt>
                <c:pt idx="43">
                  <c:v>1360</c:v>
                </c:pt>
                <c:pt idx="44">
                  <c:v>1361</c:v>
                </c:pt>
                <c:pt idx="45">
                  <c:v>1362</c:v>
                </c:pt>
                <c:pt idx="46">
                  <c:v>1363</c:v>
                </c:pt>
                <c:pt idx="47">
                  <c:v>1364</c:v>
                </c:pt>
                <c:pt idx="48">
                  <c:v>1365</c:v>
                </c:pt>
                <c:pt idx="49">
                  <c:v>1366</c:v>
                </c:pt>
                <c:pt idx="50">
                  <c:v>1367</c:v>
                </c:pt>
                <c:pt idx="51">
                  <c:v>1368</c:v>
                </c:pt>
                <c:pt idx="52">
                  <c:v>1369</c:v>
                </c:pt>
                <c:pt idx="53">
                  <c:v>1370</c:v>
                </c:pt>
                <c:pt idx="54">
                  <c:v>1371</c:v>
                </c:pt>
                <c:pt idx="55">
                  <c:v>1372</c:v>
                </c:pt>
                <c:pt idx="56">
                  <c:v>1373</c:v>
                </c:pt>
                <c:pt idx="57">
                  <c:v>1374</c:v>
                </c:pt>
                <c:pt idx="58">
                  <c:v>1375</c:v>
                </c:pt>
                <c:pt idx="59">
                  <c:v>1376</c:v>
                </c:pt>
                <c:pt idx="60">
                  <c:v>1377</c:v>
                </c:pt>
                <c:pt idx="61">
                  <c:v>1378</c:v>
                </c:pt>
                <c:pt idx="62">
                  <c:v>1379</c:v>
                </c:pt>
                <c:pt idx="63">
                  <c:v>1380</c:v>
                </c:pt>
                <c:pt idx="64">
                  <c:v>1381</c:v>
                </c:pt>
                <c:pt idx="65">
                  <c:v>1382</c:v>
                </c:pt>
                <c:pt idx="66">
                  <c:v>1383</c:v>
                </c:pt>
                <c:pt idx="67">
                  <c:v>1384</c:v>
                </c:pt>
                <c:pt idx="68">
                  <c:v>1385</c:v>
                </c:pt>
                <c:pt idx="69">
                  <c:v>1386</c:v>
                </c:pt>
                <c:pt idx="70">
                  <c:v>1387</c:v>
                </c:pt>
                <c:pt idx="71">
                  <c:v>1388</c:v>
                </c:pt>
                <c:pt idx="72">
                  <c:v>1389</c:v>
                </c:pt>
                <c:pt idx="73">
                  <c:v>1390</c:v>
                </c:pt>
                <c:pt idx="74">
                  <c:v>1391</c:v>
                </c:pt>
                <c:pt idx="75">
                  <c:v>1392</c:v>
                </c:pt>
                <c:pt idx="76">
                  <c:v>1393</c:v>
                </c:pt>
                <c:pt idx="77">
                  <c:v>1394</c:v>
                </c:pt>
                <c:pt idx="78">
                  <c:v>1395</c:v>
                </c:pt>
                <c:pt idx="79">
                  <c:v>1396</c:v>
                </c:pt>
                <c:pt idx="80">
                  <c:v>1397</c:v>
                </c:pt>
                <c:pt idx="81">
                  <c:v>1398</c:v>
                </c:pt>
                <c:pt idx="82">
                  <c:v>1399</c:v>
                </c:pt>
                <c:pt idx="83">
                  <c:v>1400</c:v>
                </c:pt>
                <c:pt idx="84">
                  <c:v>1401</c:v>
                </c:pt>
                <c:pt idx="85">
                  <c:v>1402</c:v>
                </c:pt>
                <c:pt idx="86">
                  <c:v>1403</c:v>
                </c:pt>
                <c:pt idx="87">
                  <c:v>1404</c:v>
                </c:pt>
                <c:pt idx="88">
                  <c:v>1405</c:v>
                </c:pt>
                <c:pt idx="89">
                  <c:v>1406</c:v>
                </c:pt>
                <c:pt idx="90">
                  <c:v>1407</c:v>
                </c:pt>
                <c:pt idx="91">
                  <c:v>1408</c:v>
                </c:pt>
                <c:pt idx="92">
                  <c:v>1409</c:v>
                </c:pt>
                <c:pt idx="93">
                  <c:v>1410</c:v>
                </c:pt>
                <c:pt idx="94">
                  <c:v>1411</c:v>
                </c:pt>
                <c:pt idx="95">
                  <c:v>1412</c:v>
                </c:pt>
                <c:pt idx="96">
                  <c:v>1413</c:v>
                </c:pt>
                <c:pt idx="97">
                  <c:v>1414</c:v>
                </c:pt>
                <c:pt idx="98">
                  <c:v>1415</c:v>
                </c:pt>
                <c:pt idx="99">
                  <c:v>1416</c:v>
                </c:pt>
                <c:pt idx="100">
                  <c:v>1417</c:v>
                </c:pt>
                <c:pt idx="101">
                  <c:v>1418</c:v>
                </c:pt>
                <c:pt idx="102">
                  <c:v>1419</c:v>
                </c:pt>
                <c:pt idx="103">
                  <c:v>1420</c:v>
                </c:pt>
                <c:pt idx="104">
                  <c:v>1421</c:v>
                </c:pt>
                <c:pt idx="105">
                  <c:v>1422</c:v>
                </c:pt>
                <c:pt idx="106">
                  <c:v>1423</c:v>
                </c:pt>
                <c:pt idx="107">
                  <c:v>1424</c:v>
                </c:pt>
                <c:pt idx="108">
                  <c:v>1425</c:v>
                </c:pt>
                <c:pt idx="109">
                  <c:v>1426</c:v>
                </c:pt>
                <c:pt idx="110">
                  <c:v>1427</c:v>
                </c:pt>
                <c:pt idx="111">
                  <c:v>1428</c:v>
                </c:pt>
                <c:pt idx="112">
                  <c:v>1429</c:v>
                </c:pt>
                <c:pt idx="113">
                  <c:v>1430</c:v>
                </c:pt>
                <c:pt idx="114">
                  <c:v>1431</c:v>
                </c:pt>
                <c:pt idx="115">
                  <c:v>1432</c:v>
                </c:pt>
                <c:pt idx="116">
                  <c:v>1433</c:v>
                </c:pt>
                <c:pt idx="117">
                  <c:v>1434</c:v>
                </c:pt>
                <c:pt idx="118">
                  <c:v>1435</c:v>
                </c:pt>
                <c:pt idx="119">
                  <c:v>1436</c:v>
                </c:pt>
                <c:pt idx="120">
                  <c:v>1437</c:v>
                </c:pt>
                <c:pt idx="121">
                  <c:v>1438</c:v>
                </c:pt>
                <c:pt idx="122">
                  <c:v>1439</c:v>
                </c:pt>
                <c:pt idx="123">
                  <c:v>1440</c:v>
                </c:pt>
                <c:pt idx="124">
                  <c:v>1441</c:v>
                </c:pt>
                <c:pt idx="125">
                  <c:v>1442</c:v>
                </c:pt>
                <c:pt idx="126">
                  <c:v>1443</c:v>
                </c:pt>
                <c:pt idx="127">
                  <c:v>1444</c:v>
                </c:pt>
                <c:pt idx="128">
                  <c:v>1445</c:v>
                </c:pt>
                <c:pt idx="129">
                  <c:v>1446</c:v>
                </c:pt>
                <c:pt idx="130">
                  <c:v>1447</c:v>
                </c:pt>
                <c:pt idx="131">
                  <c:v>1448</c:v>
                </c:pt>
                <c:pt idx="132">
                  <c:v>1449</c:v>
                </c:pt>
                <c:pt idx="133">
                  <c:v>1450</c:v>
                </c:pt>
                <c:pt idx="134">
                  <c:v>1451</c:v>
                </c:pt>
                <c:pt idx="135">
                  <c:v>1452</c:v>
                </c:pt>
                <c:pt idx="136">
                  <c:v>1453</c:v>
                </c:pt>
                <c:pt idx="137">
                  <c:v>1454</c:v>
                </c:pt>
                <c:pt idx="138">
                  <c:v>1455</c:v>
                </c:pt>
                <c:pt idx="139">
                  <c:v>1456</c:v>
                </c:pt>
                <c:pt idx="140">
                  <c:v>1457</c:v>
                </c:pt>
                <c:pt idx="141">
                  <c:v>1458</c:v>
                </c:pt>
                <c:pt idx="142">
                  <c:v>1459</c:v>
                </c:pt>
                <c:pt idx="143">
                  <c:v>1460</c:v>
                </c:pt>
                <c:pt idx="144">
                  <c:v>1461</c:v>
                </c:pt>
                <c:pt idx="145">
                  <c:v>1462</c:v>
                </c:pt>
                <c:pt idx="146">
                  <c:v>1463</c:v>
                </c:pt>
                <c:pt idx="147">
                  <c:v>1464</c:v>
                </c:pt>
                <c:pt idx="148">
                  <c:v>1465</c:v>
                </c:pt>
                <c:pt idx="149">
                  <c:v>1466</c:v>
                </c:pt>
                <c:pt idx="150">
                  <c:v>1467</c:v>
                </c:pt>
                <c:pt idx="151">
                  <c:v>1468</c:v>
                </c:pt>
                <c:pt idx="152">
                  <c:v>1469</c:v>
                </c:pt>
                <c:pt idx="153">
                  <c:v>1470</c:v>
                </c:pt>
                <c:pt idx="154">
                  <c:v>1471</c:v>
                </c:pt>
                <c:pt idx="155">
                  <c:v>1472</c:v>
                </c:pt>
                <c:pt idx="156">
                  <c:v>1473</c:v>
                </c:pt>
                <c:pt idx="157">
                  <c:v>1474</c:v>
                </c:pt>
                <c:pt idx="158">
                  <c:v>1475</c:v>
                </c:pt>
                <c:pt idx="159">
                  <c:v>1476</c:v>
                </c:pt>
                <c:pt idx="160">
                  <c:v>1477</c:v>
                </c:pt>
                <c:pt idx="161">
                  <c:v>1478</c:v>
                </c:pt>
                <c:pt idx="162">
                  <c:v>1479</c:v>
                </c:pt>
                <c:pt idx="163">
                  <c:v>1480</c:v>
                </c:pt>
                <c:pt idx="164">
                  <c:v>1481</c:v>
                </c:pt>
                <c:pt idx="165">
                  <c:v>1482</c:v>
                </c:pt>
                <c:pt idx="166">
                  <c:v>1483</c:v>
                </c:pt>
                <c:pt idx="167">
                  <c:v>1484</c:v>
                </c:pt>
                <c:pt idx="168">
                  <c:v>1485</c:v>
                </c:pt>
                <c:pt idx="169">
                  <c:v>1486</c:v>
                </c:pt>
                <c:pt idx="170">
                  <c:v>1487</c:v>
                </c:pt>
                <c:pt idx="171">
                  <c:v>1488</c:v>
                </c:pt>
                <c:pt idx="172">
                  <c:v>1489</c:v>
                </c:pt>
                <c:pt idx="173">
                  <c:v>1490</c:v>
                </c:pt>
                <c:pt idx="174">
                  <c:v>1491</c:v>
                </c:pt>
                <c:pt idx="175">
                  <c:v>1492</c:v>
                </c:pt>
                <c:pt idx="176">
                  <c:v>1493</c:v>
                </c:pt>
                <c:pt idx="177">
                  <c:v>1494</c:v>
                </c:pt>
                <c:pt idx="178">
                  <c:v>1495</c:v>
                </c:pt>
                <c:pt idx="179">
                  <c:v>1496</c:v>
                </c:pt>
                <c:pt idx="180">
                  <c:v>1497</c:v>
                </c:pt>
                <c:pt idx="181">
                  <c:v>1498</c:v>
                </c:pt>
                <c:pt idx="182">
                  <c:v>1499</c:v>
                </c:pt>
                <c:pt idx="183">
                  <c:v>1500</c:v>
                </c:pt>
                <c:pt idx="184">
                  <c:v>1501</c:v>
                </c:pt>
                <c:pt idx="185">
                  <c:v>1502</c:v>
                </c:pt>
                <c:pt idx="186">
                  <c:v>1503</c:v>
                </c:pt>
                <c:pt idx="187">
                  <c:v>1504</c:v>
                </c:pt>
                <c:pt idx="188">
                  <c:v>1505</c:v>
                </c:pt>
                <c:pt idx="189">
                  <c:v>1506</c:v>
                </c:pt>
                <c:pt idx="190">
                  <c:v>1507</c:v>
                </c:pt>
                <c:pt idx="191">
                  <c:v>1508</c:v>
                </c:pt>
                <c:pt idx="192">
                  <c:v>1509</c:v>
                </c:pt>
                <c:pt idx="193">
                  <c:v>1510</c:v>
                </c:pt>
                <c:pt idx="194">
                  <c:v>1511</c:v>
                </c:pt>
                <c:pt idx="195">
                  <c:v>1512</c:v>
                </c:pt>
                <c:pt idx="196">
                  <c:v>1513</c:v>
                </c:pt>
                <c:pt idx="197">
                  <c:v>1514</c:v>
                </c:pt>
                <c:pt idx="198">
                  <c:v>1515</c:v>
                </c:pt>
                <c:pt idx="199">
                  <c:v>1516</c:v>
                </c:pt>
                <c:pt idx="200">
                  <c:v>1517</c:v>
                </c:pt>
                <c:pt idx="201">
                  <c:v>1518</c:v>
                </c:pt>
                <c:pt idx="202">
                  <c:v>1519</c:v>
                </c:pt>
                <c:pt idx="203">
                  <c:v>1520</c:v>
                </c:pt>
                <c:pt idx="204">
                  <c:v>1521</c:v>
                </c:pt>
                <c:pt idx="205">
                  <c:v>1522</c:v>
                </c:pt>
                <c:pt idx="206">
                  <c:v>1523</c:v>
                </c:pt>
                <c:pt idx="207">
                  <c:v>1524</c:v>
                </c:pt>
                <c:pt idx="208">
                  <c:v>1525</c:v>
                </c:pt>
                <c:pt idx="209">
                  <c:v>1526</c:v>
                </c:pt>
                <c:pt idx="210">
                  <c:v>1527</c:v>
                </c:pt>
                <c:pt idx="211">
                  <c:v>1528</c:v>
                </c:pt>
                <c:pt idx="212">
                  <c:v>1529</c:v>
                </c:pt>
                <c:pt idx="213">
                  <c:v>1530</c:v>
                </c:pt>
                <c:pt idx="214">
                  <c:v>1531</c:v>
                </c:pt>
                <c:pt idx="215">
                  <c:v>1532</c:v>
                </c:pt>
                <c:pt idx="216">
                  <c:v>1533</c:v>
                </c:pt>
                <c:pt idx="217">
                  <c:v>1534</c:v>
                </c:pt>
                <c:pt idx="218">
                  <c:v>1535</c:v>
                </c:pt>
                <c:pt idx="219">
                  <c:v>1536</c:v>
                </c:pt>
                <c:pt idx="220">
                  <c:v>1537</c:v>
                </c:pt>
                <c:pt idx="221">
                  <c:v>1538</c:v>
                </c:pt>
                <c:pt idx="222">
                  <c:v>1539</c:v>
                </c:pt>
                <c:pt idx="223">
                  <c:v>1540</c:v>
                </c:pt>
                <c:pt idx="224">
                  <c:v>1541</c:v>
                </c:pt>
                <c:pt idx="225">
                  <c:v>1542</c:v>
                </c:pt>
                <c:pt idx="226">
                  <c:v>1543</c:v>
                </c:pt>
                <c:pt idx="227">
                  <c:v>1544</c:v>
                </c:pt>
                <c:pt idx="228">
                  <c:v>1545</c:v>
                </c:pt>
                <c:pt idx="229">
                  <c:v>1546</c:v>
                </c:pt>
                <c:pt idx="230">
                  <c:v>1547</c:v>
                </c:pt>
                <c:pt idx="231">
                  <c:v>1548</c:v>
                </c:pt>
                <c:pt idx="232">
                  <c:v>1549</c:v>
                </c:pt>
                <c:pt idx="233">
                  <c:v>1550</c:v>
                </c:pt>
                <c:pt idx="234">
                  <c:v>1551</c:v>
                </c:pt>
                <c:pt idx="235">
                  <c:v>1552</c:v>
                </c:pt>
                <c:pt idx="236">
                  <c:v>1553</c:v>
                </c:pt>
                <c:pt idx="237">
                  <c:v>1554</c:v>
                </c:pt>
                <c:pt idx="238">
                  <c:v>1555</c:v>
                </c:pt>
                <c:pt idx="239">
                  <c:v>1556</c:v>
                </c:pt>
                <c:pt idx="240">
                  <c:v>1557</c:v>
                </c:pt>
                <c:pt idx="241">
                  <c:v>1558</c:v>
                </c:pt>
                <c:pt idx="242">
                  <c:v>1559</c:v>
                </c:pt>
                <c:pt idx="243">
                  <c:v>1560</c:v>
                </c:pt>
                <c:pt idx="244">
                  <c:v>1561</c:v>
                </c:pt>
                <c:pt idx="245">
                  <c:v>1562</c:v>
                </c:pt>
                <c:pt idx="246">
                  <c:v>1563</c:v>
                </c:pt>
                <c:pt idx="247">
                  <c:v>1564</c:v>
                </c:pt>
                <c:pt idx="248">
                  <c:v>1565</c:v>
                </c:pt>
                <c:pt idx="249">
                  <c:v>1566</c:v>
                </c:pt>
                <c:pt idx="250">
                  <c:v>1567</c:v>
                </c:pt>
                <c:pt idx="251">
                  <c:v>1568</c:v>
                </c:pt>
                <c:pt idx="252">
                  <c:v>1569</c:v>
                </c:pt>
                <c:pt idx="253">
                  <c:v>1570</c:v>
                </c:pt>
                <c:pt idx="254">
                  <c:v>1571</c:v>
                </c:pt>
                <c:pt idx="255">
                  <c:v>1572</c:v>
                </c:pt>
                <c:pt idx="256">
                  <c:v>1573</c:v>
                </c:pt>
                <c:pt idx="257">
                  <c:v>1574</c:v>
                </c:pt>
                <c:pt idx="258">
                  <c:v>1575</c:v>
                </c:pt>
                <c:pt idx="259">
                  <c:v>1576</c:v>
                </c:pt>
                <c:pt idx="260">
                  <c:v>1577</c:v>
                </c:pt>
                <c:pt idx="261">
                  <c:v>1578</c:v>
                </c:pt>
                <c:pt idx="262">
                  <c:v>1579</c:v>
                </c:pt>
                <c:pt idx="263">
                  <c:v>1580</c:v>
                </c:pt>
                <c:pt idx="264">
                  <c:v>1581</c:v>
                </c:pt>
                <c:pt idx="265">
                  <c:v>1582</c:v>
                </c:pt>
                <c:pt idx="266">
                  <c:v>1583</c:v>
                </c:pt>
                <c:pt idx="267">
                  <c:v>1584</c:v>
                </c:pt>
                <c:pt idx="268">
                  <c:v>1585</c:v>
                </c:pt>
                <c:pt idx="269">
                  <c:v>1586</c:v>
                </c:pt>
                <c:pt idx="270">
                  <c:v>1587</c:v>
                </c:pt>
                <c:pt idx="271">
                  <c:v>1588</c:v>
                </c:pt>
                <c:pt idx="272">
                  <c:v>1589</c:v>
                </c:pt>
                <c:pt idx="273">
                  <c:v>1590</c:v>
                </c:pt>
                <c:pt idx="274">
                  <c:v>1591</c:v>
                </c:pt>
                <c:pt idx="275">
                  <c:v>1592</c:v>
                </c:pt>
                <c:pt idx="276">
                  <c:v>1593</c:v>
                </c:pt>
                <c:pt idx="277">
                  <c:v>1594</c:v>
                </c:pt>
                <c:pt idx="278">
                  <c:v>1595</c:v>
                </c:pt>
                <c:pt idx="279">
                  <c:v>1596</c:v>
                </c:pt>
                <c:pt idx="280">
                  <c:v>1597</c:v>
                </c:pt>
                <c:pt idx="281">
                  <c:v>1598</c:v>
                </c:pt>
                <c:pt idx="282">
                  <c:v>1599</c:v>
                </c:pt>
                <c:pt idx="283">
                  <c:v>1600</c:v>
                </c:pt>
                <c:pt idx="284">
                  <c:v>1601</c:v>
                </c:pt>
                <c:pt idx="285">
                  <c:v>1602</c:v>
                </c:pt>
                <c:pt idx="286">
                  <c:v>1603</c:v>
                </c:pt>
                <c:pt idx="287">
                  <c:v>1604</c:v>
                </c:pt>
                <c:pt idx="288">
                  <c:v>1605</c:v>
                </c:pt>
                <c:pt idx="289">
                  <c:v>1606</c:v>
                </c:pt>
                <c:pt idx="290">
                  <c:v>1607</c:v>
                </c:pt>
                <c:pt idx="291">
                  <c:v>1608</c:v>
                </c:pt>
                <c:pt idx="292">
                  <c:v>1609</c:v>
                </c:pt>
                <c:pt idx="293">
                  <c:v>1610</c:v>
                </c:pt>
                <c:pt idx="294">
                  <c:v>1611</c:v>
                </c:pt>
                <c:pt idx="295">
                  <c:v>1612</c:v>
                </c:pt>
                <c:pt idx="296">
                  <c:v>1613</c:v>
                </c:pt>
                <c:pt idx="297">
                  <c:v>1614</c:v>
                </c:pt>
                <c:pt idx="298">
                  <c:v>1615</c:v>
                </c:pt>
                <c:pt idx="299">
                  <c:v>1616</c:v>
                </c:pt>
                <c:pt idx="300">
                  <c:v>1617</c:v>
                </c:pt>
                <c:pt idx="301">
                  <c:v>1618</c:v>
                </c:pt>
                <c:pt idx="302">
                  <c:v>1619</c:v>
                </c:pt>
                <c:pt idx="303">
                  <c:v>1620</c:v>
                </c:pt>
                <c:pt idx="304">
                  <c:v>1621</c:v>
                </c:pt>
                <c:pt idx="305">
                  <c:v>1622</c:v>
                </c:pt>
                <c:pt idx="306">
                  <c:v>1623</c:v>
                </c:pt>
                <c:pt idx="307">
                  <c:v>1624</c:v>
                </c:pt>
                <c:pt idx="308">
                  <c:v>1625</c:v>
                </c:pt>
                <c:pt idx="309">
                  <c:v>1626</c:v>
                </c:pt>
                <c:pt idx="310">
                  <c:v>1627</c:v>
                </c:pt>
                <c:pt idx="311">
                  <c:v>1628</c:v>
                </c:pt>
                <c:pt idx="312">
                  <c:v>1629</c:v>
                </c:pt>
                <c:pt idx="313">
                  <c:v>1630</c:v>
                </c:pt>
                <c:pt idx="314">
                  <c:v>1631</c:v>
                </c:pt>
                <c:pt idx="315">
                  <c:v>1632</c:v>
                </c:pt>
                <c:pt idx="316">
                  <c:v>1633</c:v>
                </c:pt>
                <c:pt idx="317">
                  <c:v>1634</c:v>
                </c:pt>
                <c:pt idx="318">
                  <c:v>1635</c:v>
                </c:pt>
                <c:pt idx="319">
                  <c:v>1636</c:v>
                </c:pt>
                <c:pt idx="320">
                  <c:v>1637</c:v>
                </c:pt>
                <c:pt idx="321">
                  <c:v>1638</c:v>
                </c:pt>
                <c:pt idx="322">
                  <c:v>1639</c:v>
                </c:pt>
                <c:pt idx="323">
                  <c:v>1640</c:v>
                </c:pt>
                <c:pt idx="324">
                  <c:v>1641</c:v>
                </c:pt>
                <c:pt idx="325">
                  <c:v>1642</c:v>
                </c:pt>
                <c:pt idx="326">
                  <c:v>1643</c:v>
                </c:pt>
                <c:pt idx="327">
                  <c:v>1644</c:v>
                </c:pt>
                <c:pt idx="328">
                  <c:v>1645</c:v>
                </c:pt>
                <c:pt idx="329">
                  <c:v>1646</c:v>
                </c:pt>
                <c:pt idx="330">
                  <c:v>1647</c:v>
                </c:pt>
                <c:pt idx="331">
                  <c:v>1648</c:v>
                </c:pt>
                <c:pt idx="332">
                  <c:v>1649</c:v>
                </c:pt>
                <c:pt idx="333">
                  <c:v>1650</c:v>
                </c:pt>
                <c:pt idx="334">
                  <c:v>1651</c:v>
                </c:pt>
                <c:pt idx="335">
                  <c:v>1652</c:v>
                </c:pt>
                <c:pt idx="336">
                  <c:v>1653</c:v>
                </c:pt>
                <c:pt idx="337">
                  <c:v>1654</c:v>
                </c:pt>
                <c:pt idx="338">
                  <c:v>1655</c:v>
                </c:pt>
                <c:pt idx="339">
                  <c:v>1656</c:v>
                </c:pt>
                <c:pt idx="340">
                  <c:v>1657</c:v>
                </c:pt>
                <c:pt idx="341">
                  <c:v>1658</c:v>
                </c:pt>
                <c:pt idx="342">
                  <c:v>1659</c:v>
                </c:pt>
                <c:pt idx="343">
                  <c:v>1660</c:v>
                </c:pt>
                <c:pt idx="344">
                  <c:v>1661</c:v>
                </c:pt>
                <c:pt idx="345">
                  <c:v>1662</c:v>
                </c:pt>
                <c:pt idx="346">
                  <c:v>1663</c:v>
                </c:pt>
                <c:pt idx="347">
                  <c:v>1664</c:v>
                </c:pt>
                <c:pt idx="348">
                  <c:v>1665</c:v>
                </c:pt>
                <c:pt idx="349">
                  <c:v>1666</c:v>
                </c:pt>
                <c:pt idx="350">
                  <c:v>1667</c:v>
                </c:pt>
                <c:pt idx="351">
                  <c:v>1668</c:v>
                </c:pt>
                <c:pt idx="352">
                  <c:v>1669</c:v>
                </c:pt>
                <c:pt idx="353">
                  <c:v>1670</c:v>
                </c:pt>
                <c:pt idx="354">
                  <c:v>1671</c:v>
                </c:pt>
                <c:pt idx="355">
                  <c:v>1672</c:v>
                </c:pt>
                <c:pt idx="356">
                  <c:v>1673</c:v>
                </c:pt>
                <c:pt idx="357">
                  <c:v>1674</c:v>
                </c:pt>
                <c:pt idx="358">
                  <c:v>1675</c:v>
                </c:pt>
                <c:pt idx="359">
                  <c:v>1676</c:v>
                </c:pt>
                <c:pt idx="360">
                  <c:v>1677</c:v>
                </c:pt>
                <c:pt idx="361">
                  <c:v>1678</c:v>
                </c:pt>
                <c:pt idx="362">
                  <c:v>1679</c:v>
                </c:pt>
                <c:pt idx="363">
                  <c:v>1680</c:v>
                </c:pt>
                <c:pt idx="364">
                  <c:v>1681</c:v>
                </c:pt>
                <c:pt idx="365">
                  <c:v>1682</c:v>
                </c:pt>
                <c:pt idx="366">
                  <c:v>1683</c:v>
                </c:pt>
                <c:pt idx="367">
                  <c:v>1684</c:v>
                </c:pt>
                <c:pt idx="368">
                  <c:v>1685</c:v>
                </c:pt>
                <c:pt idx="369">
                  <c:v>1686</c:v>
                </c:pt>
                <c:pt idx="370">
                  <c:v>1687</c:v>
                </c:pt>
                <c:pt idx="371">
                  <c:v>1688</c:v>
                </c:pt>
                <c:pt idx="372">
                  <c:v>1689</c:v>
                </c:pt>
                <c:pt idx="373">
                  <c:v>1690</c:v>
                </c:pt>
                <c:pt idx="374">
                  <c:v>1691</c:v>
                </c:pt>
                <c:pt idx="375">
                  <c:v>1692</c:v>
                </c:pt>
                <c:pt idx="376">
                  <c:v>1693</c:v>
                </c:pt>
                <c:pt idx="377">
                  <c:v>1694</c:v>
                </c:pt>
                <c:pt idx="378">
                  <c:v>1695</c:v>
                </c:pt>
                <c:pt idx="379">
                  <c:v>1696</c:v>
                </c:pt>
                <c:pt idx="380">
                  <c:v>1697</c:v>
                </c:pt>
                <c:pt idx="381">
                  <c:v>1698</c:v>
                </c:pt>
                <c:pt idx="382">
                  <c:v>1699</c:v>
                </c:pt>
                <c:pt idx="383">
                  <c:v>1700</c:v>
                </c:pt>
                <c:pt idx="384">
                  <c:v>1701</c:v>
                </c:pt>
                <c:pt idx="385">
                  <c:v>1702</c:v>
                </c:pt>
                <c:pt idx="386">
                  <c:v>1703</c:v>
                </c:pt>
                <c:pt idx="387">
                  <c:v>1704</c:v>
                </c:pt>
                <c:pt idx="388">
                  <c:v>1705</c:v>
                </c:pt>
                <c:pt idx="389">
                  <c:v>1706</c:v>
                </c:pt>
                <c:pt idx="390">
                  <c:v>1707</c:v>
                </c:pt>
                <c:pt idx="391">
                  <c:v>1708</c:v>
                </c:pt>
                <c:pt idx="392">
                  <c:v>1709</c:v>
                </c:pt>
                <c:pt idx="393">
                  <c:v>1710</c:v>
                </c:pt>
                <c:pt idx="394">
                  <c:v>1711</c:v>
                </c:pt>
                <c:pt idx="395">
                  <c:v>1712</c:v>
                </c:pt>
                <c:pt idx="396">
                  <c:v>1713</c:v>
                </c:pt>
                <c:pt idx="397">
                  <c:v>1714</c:v>
                </c:pt>
                <c:pt idx="398">
                  <c:v>1715</c:v>
                </c:pt>
                <c:pt idx="399">
                  <c:v>1716</c:v>
                </c:pt>
                <c:pt idx="400">
                  <c:v>1717</c:v>
                </c:pt>
                <c:pt idx="401">
                  <c:v>1718</c:v>
                </c:pt>
                <c:pt idx="402">
                  <c:v>1719</c:v>
                </c:pt>
                <c:pt idx="403">
                  <c:v>1720</c:v>
                </c:pt>
                <c:pt idx="404">
                  <c:v>1721</c:v>
                </c:pt>
                <c:pt idx="405">
                  <c:v>1722</c:v>
                </c:pt>
                <c:pt idx="406">
                  <c:v>1723</c:v>
                </c:pt>
                <c:pt idx="407">
                  <c:v>1724</c:v>
                </c:pt>
                <c:pt idx="408">
                  <c:v>1725</c:v>
                </c:pt>
                <c:pt idx="409">
                  <c:v>1726</c:v>
                </c:pt>
                <c:pt idx="410">
                  <c:v>1727</c:v>
                </c:pt>
                <c:pt idx="411">
                  <c:v>1728</c:v>
                </c:pt>
                <c:pt idx="412">
                  <c:v>1729</c:v>
                </c:pt>
                <c:pt idx="413">
                  <c:v>1730</c:v>
                </c:pt>
                <c:pt idx="414">
                  <c:v>1731</c:v>
                </c:pt>
                <c:pt idx="415">
                  <c:v>1732</c:v>
                </c:pt>
                <c:pt idx="416">
                  <c:v>1733</c:v>
                </c:pt>
                <c:pt idx="417">
                  <c:v>1734</c:v>
                </c:pt>
                <c:pt idx="418">
                  <c:v>1735</c:v>
                </c:pt>
                <c:pt idx="419">
                  <c:v>1736</c:v>
                </c:pt>
                <c:pt idx="420">
                  <c:v>1737</c:v>
                </c:pt>
                <c:pt idx="421">
                  <c:v>1738</c:v>
                </c:pt>
                <c:pt idx="422">
                  <c:v>1739</c:v>
                </c:pt>
                <c:pt idx="423">
                  <c:v>1740</c:v>
                </c:pt>
                <c:pt idx="424">
                  <c:v>1741</c:v>
                </c:pt>
                <c:pt idx="425">
                  <c:v>1742</c:v>
                </c:pt>
                <c:pt idx="426">
                  <c:v>1743</c:v>
                </c:pt>
                <c:pt idx="427">
                  <c:v>1744</c:v>
                </c:pt>
                <c:pt idx="428">
                  <c:v>1745</c:v>
                </c:pt>
                <c:pt idx="429">
                  <c:v>1746</c:v>
                </c:pt>
                <c:pt idx="430">
                  <c:v>1747</c:v>
                </c:pt>
                <c:pt idx="431">
                  <c:v>1748</c:v>
                </c:pt>
                <c:pt idx="432">
                  <c:v>1749</c:v>
                </c:pt>
                <c:pt idx="433">
                  <c:v>1750</c:v>
                </c:pt>
                <c:pt idx="434">
                  <c:v>1751</c:v>
                </c:pt>
                <c:pt idx="435">
                  <c:v>1752</c:v>
                </c:pt>
                <c:pt idx="436">
                  <c:v>1753</c:v>
                </c:pt>
                <c:pt idx="437">
                  <c:v>1754</c:v>
                </c:pt>
                <c:pt idx="438">
                  <c:v>1755</c:v>
                </c:pt>
                <c:pt idx="439">
                  <c:v>1756</c:v>
                </c:pt>
                <c:pt idx="440">
                  <c:v>1757</c:v>
                </c:pt>
                <c:pt idx="441">
                  <c:v>1758</c:v>
                </c:pt>
                <c:pt idx="442">
                  <c:v>1759</c:v>
                </c:pt>
                <c:pt idx="443">
                  <c:v>1760</c:v>
                </c:pt>
                <c:pt idx="444">
                  <c:v>1761</c:v>
                </c:pt>
                <c:pt idx="445">
                  <c:v>1762</c:v>
                </c:pt>
                <c:pt idx="446">
                  <c:v>1763</c:v>
                </c:pt>
                <c:pt idx="447">
                  <c:v>1764</c:v>
                </c:pt>
                <c:pt idx="448">
                  <c:v>1765</c:v>
                </c:pt>
                <c:pt idx="449">
                  <c:v>1766</c:v>
                </c:pt>
                <c:pt idx="450">
                  <c:v>1767</c:v>
                </c:pt>
                <c:pt idx="451">
                  <c:v>1768</c:v>
                </c:pt>
                <c:pt idx="452">
                  <c:v>1769</c:v>
                </c:pt>
                <c:pt idx="453">
                  <c:v>1770</c:v>
                </c:pt>
                <c:pt idx="454">
                  <c:v>1771</c:v>
                </c:pt>
                <c:pt idx="455">
                  <c:v>1772</c:v>
                </c:pt>
                <c:pt idx="456">
                  <c:v>1773</c:v>
                </c:pt>
                <c:pt idx="457">
                  <c:v>1774</c:v>
                </c:pt>
                <c:pt idx="458">
                  <c:v>1775</c:v>
                </c:pt>
                <c:pt idx="459">
                  <c:v>1776</c:v>
                </c:pt>
                <c:pt idx="460">
                  <c:v>1777</c:v>
                </c:pt>
                <c:pt idx="461">
                  <c:v>1778</c:v>
                </c:pt>
                <c:pt idx="462">
                  <c:v>1779</c:v>
                </c:pt>
                <c:pt idx="463">
                  <c:v>1780</c:v>
                </c:pt>
                <c:pt idx="464">
                  <c:v>1781</c:v>
                </c:pt>
                <c:pt idx="465">
                  <c:v>1782</c:v>
                </c:pt>
                <c:pt idx="466">
                  <c:v>1783</c:v>
                </c:pt>
                <c:pt idx="467">
                  <c:v>1784</c:v>
                </c:pt>
                <c:pt idx="468">
                  <c:v>1785</c:v>
                </c:pt>
                <c:pt idx="469">
                  <c:v>1786</c:v>
                </c:pt>
                <c:pt idx="470">
                  <c:v>1787</c:v>
                </c:pt>
                <c:pt idx="471">
                  <c:v>1788</c:v>
                </c:pt>
                <c:pt idx="472">
                  <c:v>1789</c:v>
                </c:pt>
                <c:pt idx="473">
                  <c:v>1790</c:v>
                </c:pt>
                <c:pt idx="474">
                  <c:v>1791</c:v>
                </c:pt>
                <c:pt idx="475">
                  <c:v>1792</c:v>
                </c:pt>
                <c:pt idx="476">
                  <c:v>1793</c:v>
                </c:pt>
                <c:pt idx="477">
                  <c:v>1794</c:v>
                </c:pt>
                <c:pt idx="478">
                  <c:v>1795</c:v>
                </c:pt>
                <c:pt idx="479">
                  <c:v>1796</c:v>
                </c:pt>
                <c:pt idx="480">
                  <c:v>1797</c:v>
                </c:pt>
                <c:pt idx="481">
                  <c:v>1798</c:v>
                </c:pt>
                <c:pt idx="482">
                  <c:v>1799</c:v>
                </c:pt>
                <c:pt idx="483">
                  <c:v>1800</c:v>
                </c:pt>
                <c:pt idx="484">
                  <c:v>1801</c:v>
                </c:pt>
                <c:pt idx="485">
                  <c:v>1802</c:v>
                </c:pt>
                <c:pt idx="486">
                  <c:v>1803</c:v>
                </c:pt>
                <c:pt idx="487">
                  <c:v>1804</c:v>
                </c:pt>
                <c:pt idx="488">
                  <c:v>1805</c:v>
                </c:pt>
                <c:pt idx="489">
                  <c:v>1806</c:v>
                </c:pt>
                <c:pt idx="490">
                  <c:v>1807</c:v>
                </c:pt>
                <c:pt idx="491">
                  <c:v>1808</c:v>
                </c:pt>
                <c:pt idx="492">
                  <c:v>1809</c:v>
                </c:pt>
                <c:pt idx="493">
                  <c:v>1810</c:v>
                </c:pt>
                <c:pt idx="494">
                  <c:v>1811</c:v>
                </c:pt>
                <c:pt idx="495">
                  <c:v>1812</c:v>
                </c:pt>
                <c:pt idx="496">
                  <c:v>1813</c:v>
                </c:pt>
                <c:pt idx="497">
                  <c:v>1814</c:v>
                </c:pt>
                <c:pt idx="498">
                  <c:v>1815</c:v>
                </c:pt>
                <c:pt idx="499">
                  <c:v>1816</c:v>
                </c:pt>
                <c:pt idx="500">
                  <c:v>1817</c:v>
                </c:pt>
                <c:pt idx="501">
                  <c:v>1818</c:v>
                </c:pt>
                <c:pt idx="502">
                  <c:v>1819</c:v>
                </c:pt>
                <c:pt idx="503">
                  <c:v>1820</c:v>
                </c:pt>
                <c:pt idx="504">
                  <c:v>1821</c:v>
                </c:pt>
                <c:pt idx="505">
                  <c:v>1822</c:v>
                </c:pt>
                <c:pt idx="506">
                  <c:v>1823</c:v>
                </c:pt>
                <c:pt idx="507">
                  <c:v>1824</c:v>
                </c:pt>
                <c:pt idx="508">
                  <c:v>1825</c:v>
                </c:pt>
                <c:pt idx="509">
                  <c:v>1826</c:v>
                </c:pt>
                <c:pt idx="510">
                  <c:v>1827</c:v>
                </c:pt>
                <c:pt idx="511">
                  <c:v>1828</c:v>
                </c:pt>
                <c:pt idx="512">
                  <c:v>1829</c:v>
                </c:pt>
                <c:pt idx="513">
                  <c:v>1830</c:v>
                </c:pt>
                <c:pt idx="514">
                  <c:v>1831</c:v>
                </c:pt>
                <c:pt idx="515">
                  <c:v>1832</c:v>
                </c:pt>
                <c:pt idx="516">
                  <c:v>1833</c:v>
                </c:pt>
                <c:pt idx="517">
                  <c:v>1834</c:v>
                </c:pt>
                <c:pt idx="518">
                  <c:v>1835</c:v>
                </c:pt>
                <c:pt idx="519">
                  <c:v>1836</c:v>
                </c:pt>
                <c:pt idx="520">
                  <c:v>1837</c:v>
                </c:pt>
                <c:pt idx="521">
                  <c:v>1838</c:v>
                </c:pt>
                <c:pt idx="522">
                  <c:v>1839</c:v>
                </c:pt>
                <c:pt idx="523">
                  <c:v>1840</c:v>
                </c:pt>
                <c:pt idx="524">
                  <c:v>1841</c:v>
                </c:pt>
                <c:pt idx="525">
                  <c:v>1842</c:v>
                </c:pt>
                <c:pt idx="526">
                  <c:v>1843</c:v>
                </c:pt>
                <c:pt idx="527">
                  <c:v>1844</c:v>
                </c:pt>
                <c:pt idx="528">
                  <c:v>1845</c:v>
                </c:pt>
                <c:pt idx="529">
                  <c:v>1846</c:v>
                </c:pt>
                <c:pt idx="530">
                  <c:v>1847</c:v>
                </c:pt>
                <c:pt idx="531">
                  <c:v>1848</c:v>
                </c:pt>
                <c:pt idx="532">
                  <c:v>1849</c:v>
                </c:pt>
                <c:pt idx="533">
                  <c:v>1850</c:v>
                </c:pt>
                <c:pt idx="534">
                  <c:v>1851</c:v>
                </c:pt>
                <c:pt idx="535">
                  <c:v>1852</c:v>
                </c:pt>
                <c:pt idx="536">
                  <c:v>1853</c:v>
                </c:pt>
                <c:pt idx="537">
                  <c:v>1854</c:v>
                </c:pt>
                <c:pt idx="538">
                  <c:v>1855</c:v>
                </c:pt>
                <c:pt idx="539">
                  <c:v>1856</c:v>
                </c:pt>
                <c:pt idx="540">
                  <c:v>1857</c:v>
                </c:pt>
                <c:pt idx="541">
                  <c:v>1858</c:v>
                </c:pt>
                <c:pt idx="542">
                  <c:v>1859</c:v>
                </c:pt>
                <c:pt idx="543">
                  <c:v>1860</c:v>
                </c:pt>
                <c:pt idx="544">
                  <c:v>1861</c:v>
                </c:pt>
                <c:pt idx="545">
                  <c:v>1862</c:v>
                </c:pt>
                <c:pt idx="546">
                  <c:v>1863</c:v>
                </c:pt>
                <c:pt idx="547">
                  <c:v>1864</c:v>
                </c:pt>
                <c:pt idx="548">
                  <c:v>1865</c:v>
                </c:pt>
                <c:pt idx="549">
                  <c:v>1866</c:v>
                </c:pt>
                <c:pt idx="550">
                  <c:v>1867</c:v>
                </c:pt>
                <c:pt idx="551">
                  <c:v>1868</c:v>
                </c:pt>
                <c:pt idx="552">
                  <c:v>1869</c:v>
                </c:pt>
                <c:pt idx="553">
                  <c:v>1870</c:v>
                </c:pt>
                <c:pt idx="554">
                  <c:v>1871</c:v>
                </c:pt>
                <c:pt idx="555">
                  <c:v>1872</c:v>
                </c:pt>
                <c:pt idx="556">
                  <c:v>1873</c:v>
                </c:pt>
                <c:pt idx="557">
                  <c:v>1874</c:v>
                </c:pt>
                <c:pt idx="558">
                  <c:v>1875</c:v>
                </c:pt>
                <c:pt idx="559">
                  <c:v>1876</c:v>
                </c:pt>
                <c:pt idx="560">
                  <c:v>1877</c:v>
                </c:pt>
                <c:pt idx="561">
                  <c:v>1878</c:v>
                </c:pt>
                <c:pt idx="562">
                  <c:v>1879</c:v>
                </c:pt>
                <c:pt idx="563">
                  <c:v>1880</c:v>
                </c:pt>
                <c:pt idx="564">
                  <c:v>1881</c:v>
                </c:pt>
                <c:pt idx="565">
                  <c:v>1882</c:v>
                </c:pt>
                <c:pt idx="566">
                  <c:v>1883</c:v>
                </c:pt>
                <c:pt idx="567">
                  <c:v>1884</c:v>
                </c:pt>
                <c:pt idx="568">
                  <c:v>1885</c:v>
                </c:pt>
                <c:pt idx="569">
                  <c:v>1886</c:v>
                </c:pt>
                <c:pt idx="570">
                  <c:v>1887</c:v>
                </c:pt>
                <c:pt idx="571">
                  <c:v>1888</c:v>
                </c:pt>
                <c:pt idx="572">
                  <c:v>1889</c:v>
                </c:pt>
                <c:pt idx="573">
                  <c:v>1890</c:v>
                </c:pt>
                <c:pt idx="574">
                  <c:v>1891</c:v>
                </c:pt>
                <c:pt idx="575">
                  <c:v>1892</c:v>
                </c:pt>
                <c:pt idx="576">
                  <c:v>1893</c:v>
                </c:pt>
                <c:pt idx="577">
                  <c:v>1894</c:v>
                </c:pt>
                <c:pt idx="578">
                  <c:v>1895</c:v>
                </c:pt>
                <c:pt idx="579">
                  <c:v>1896</c:v>
                </c:pt>
                <c:pt idx="580">
                  <c:v>1897</c:v>
                </c:pt>
                <c:pt idx="581">
                  <c:v>1898</c:v>
                </c:pt>
                <c:pt idx="582">
                  <c:v>1899</c:v>
                </c:pt>
                <c:pt idx="583">
                  <c:v>1900</c:v>
                </c:pt>
                <c:pt idx="584">
                  <c:v>1901</c:v>
                </c:pt>
                <c:pt idx="585">
                  <c:v>1902</c:v>
                </c:pt>
                <c:pt idx="586">
                  <c:v>1903</c:v>
                </c:pt>
                <c:pt idx="587">
                  <c:v>1904</c:v>
                </c:pt>
                <c:pt idx="588">
                  <c:v>1905</c:v>
                </c:pt>
                <c:pt idx="589">
                  <c:v>1906</c:v>
                </c:pt>
                <c:pt idx="590">
                  <c:v>1907</c:v>
                </c:pt>
                <c:pt idx="591">
                  <c:v>1908</c:v>
                </c:pt>
                <c:pt idx="592">
                  <c:v>1909</c:v>
                </c:pt>
                <c:pt idx="593">
                  <c:v>1910</c:v>
                </c:pt>
                <c:pt idx="594">
                  <c:v>1911</c:v>
                </c:pt>
                <c:pt idx="595">
                  <c:v>1912</c:v>
                </c:pt>
                <c:pt idx="596">
                  <c:v>1913</c:v>
                </c:pt>
                <c:pt idx="597">
                  <c:v>1914</c:v>
                </c:pt>
                <c:pt idx="598">
                  <c:v>1915</c:v>
                </c:pt>
                <c:pt idx="599">
                  <c:v>1916</c:v>
                </c:pt>
                <c:pt idx="600">
                  <c:v>1917</c:v>
                </c:pt>
                <c:pt idx="601">
                  <c:v>1918</c:v>
                </c:pt>
                <c:pt idx="602">
                  <c:v>1919</c:v>
                </c:pt>
                <c:pt idx="603">
                  <c:v>1920</c:v>
                </c:pt>
                <c:pt idx="604">
                  <c:v>1921</c:v>
                </c:pt>
                <c:pt idx="605">
                  <c:v>1922</c:v>
                </c:pt>
                <c:pt idx="606">
                  <c:v>1923</c:v>
                </c:pt>
                <c:pt idx="607">
                  <c:v>1924</c:v>
                </c:pt>
                <c:pt idx="608">
                  <c:v>1925</c:v>
                </c:pt>
                <c:pt idx="609">
                  <c:v>1926</c:v>
                </c:pt>
                <c:pt idx="610">
                  <c:v>1927</c:v>
                </c:pt>
                <c:pt idx="611">
                  <c:v>1928</c:v>
                </c:pt>
                <c:pt idx="612">
                  <c:v>1929</c:v>
                </c:pt>
                <c:pt idx="613">
                  <c:v>1930</c:v>
                </c:pt>
                <c:pt idx="614">
                  <c:v>1931</c:v>
                </c:pt>
                <c:pt idx="615">
                  <c:v>1932</c:v>
                </c:pt>
                <c:pt idx="616">
                  <c:v>1933</c:v>
                </c:pt>
                <c:pt idx="617">
                  <c:v>1934</c:v>
                </c:pt>
                <c:pt idx="618">
                  <c:v>1935</c:v>
                </c:pt>
                <c:pt idx="619">
                  <c:v>1936</c:v>
                </c:pt>
                <c:pt idx="620">
                  <c:v>1937</c:v>
                </c:pt>
                <c:pt idx="621">
                  <c:v>1938</c:v>
                </c:pt>
                <c:pt idx="622">
                  <c:v>1939</c:v>
                </c:pt>
                <c:pt idx="623">
                  <c:v>1940</c:v>
                </c:pt>
                <c:pt idx="624">
                  <c:v>1941</c:v>
                </c:pt>
                <c:pt idx="625">
                  <c:v>1942</c:v>
                </c:pt>
                <c:pt idx="626">
                  <c:v>1943</c:v>
                </c:pt>
                <c:pt idx="627">
                  <c:v>1944</c:v>
                </c:pt>
                <c:pt idx="628">
                  <c:v>1945</c:v>
                </c:pt>
                <c:pt idx="629">
                  <c:v>1946</c:v>
                </c:pt>
                <c:pt idx="630">
                  <c:v>1947</c:v>
                </c:pt>
                <c:pt idx="631">
                  <c:v>1948</c:v>
                </c:pt>
                <c:pt idx="632">
                  <c:v>1949</c:v>
                </c:pt>
                <c:pt idx="633">
                  <c:v>1950</c:v>
                </c:pt>
                <c:pt idx="634">
                  <c:v>1951</c:v>
                </c:pt>
                <c:pt idx="635">
                  <c:v>1952</c:v>
                </c:pt>
                <c:pt idx="636">
                  <c:v>1953</c:v>
                </c:pt>
                <c:pt idx="637">
                  <c:v>1954</c:v>
                </c:pt>
                <c:pt idx="638">
                  <c:v>1955</c:v>
                </c:pt>
                <c:pt idx="639">
                  <c:v>1956</c:v>
                </c:pt>
                <c:pt idx="640">
                  <c:v>1957</c:v>
                </c:pt>
                <c:pt idx="641">
                  <c:v>1958</c:v>
                </c:pt>
                <c:pt idx="642">
                  <c:v>1959</c:v>
                </c:pt>
                <c:pt idx="643">
                  <c:v>1960</c:v>
                </c:pt>
                <c:pt idx="644">
                  <c:v>1961</c:v>
                </c:pt>
                <c:pt idx="645">
                  <c:v>1962</c:v>
                </c:pt>
                <c:pt idx="646">
                  <c:v>1963</c:v>
                </c:pt>
                <c:pt idx="647">
                  <c:v>1964</c:v>
                </c:pt>
                <c:pt idx="648">
                  <c:v>1965</c:v>
                </c:pt>
                <c:pt idx="649">
                  <c:v>1966</c:v>
                </c:pt>
                <c:pt idx="650">
                  <c:v>1967</c:v>
                </c:pt>
                <c:pt idx="651">
                  <c:v>1968</c:v>
                </c:pt>
                <c:pt idx="652">
                  <c:v>1969</c:v>
                </c:pt>
                <c:pt idx="653">
                  <c:v>1970</c:v>
                </c:pt>
                <c:pt idx="654">
                  <c:v>1971</c:v>
                </c:pt>
                <c:pt idx="655">
                  <c:v>1972</c:v>
                </c:pt>
                <c:pt idx="656">
                  <c:v>1973</c:v>
                </c:pt>
                <c:pt idx="657">
                  <c:v>1974</c:v>
                </c:pt>
                <c:pt idx="658">
                  <c:v>1975</c:v>
                </c:pt>
                <c:pt idx="659">
                  <c:v>1976</c:v>
                </c:pt>
                <c:pt idx="660">
                  <c:v>1977</c:v>
                </c:pt>
                <c:pt idx="661">
                  <c:v>1978</c:v>
                </c:pt>
                <c:pt idx="662">
                  <c:v>1979</c:v>
                </c:pt>
                <c:pt idx="663">
                  <c:v>1980</c:v>
                </c:pt>
                <c:pt idx="664">
                  <c:v>1981</c:v>
                </c:pt>
                <c:pt idx="665">
                  <c:v>1982</c:v>
                </c:pt>
                <c:pt idx="666">
                  <c:v>1983</c:v>
                </c:pt>
                <c:pt idx="667">
                  <c:v>1984</c:v>
                </c:pt>
                <c:pt idx="668">
                  <c:v>1985</c:v>
                </c:pt>
                <c:pt idx="669">
                  <c:v>1986</c:v>
                </c:pt>
                <c:pt idx="670">
                  <c:v>1987</c:v>
                </c:pt>
                <c:pt idx="671">
                  <c:v>1988</c:v>
                </c:pt>
                <c:pt idx="672">
                  <c:v>1989</c:v>
                </c:pt>
                <c:pt idx="673">
                  <c:v>1990</c:v>
                </c:pt>
                <c:pt idx="674">
                  <c:v>1991</c:v>
                </c:pt>
                <c:pt idx="675">
                  <c:v>1992</c:v>
                </c:pt>
                <c:pt idx="676">
                  <c:v>1993</c:v>
                </c:pt>
                <c:pt idx="677">
                  <c:v>1994</c:v>
                </c:pt>
                <c:pt idx="678">
                  <c:v>1995</c:v>
                </c:pt>
                <c:pt idx="679">
                  <c:v>1996</c:v>
                </c:pt>
                <c:pt idx="680">
                  <c:v>1997</c:v>
                </c:pt>
                <c:pt idx="681">
                  <c:v>1998</c:v>
                </c:pt>
                <c:pt idx="682">
                  <c:v>1999</c:v>
                </c:pt>
                <c:pt idx="683">
                  <c:v>2000</c:v>
                </c:pt>
                <c:pt idx="684">
                  <c:v>2001</c:v>
                </c:pt>
                <c:pt idx="685">
                  <c:v>2002</c:v>
                </c:pt>
                <c:pt idx="686">
                  <c:v>2003</c:v>
                </c:pt>
                <c:pt idx="687">
                  <c:v>2004</c:v>
                </c:pt>
                <c:pt idx="688">
                  <c:v>2005</c:v>
                </c:pt>
                <c:pt idx="689">
                  <c:v>2006</c:v>
                </c:pt>
                <c:pt idx="690">
                  <c:v>2007</c:v>
                </c:pt>
                <c:pt idx="691">
                  <c:v>2008</c:v>
                </c:pt>
                <c:pt idx="692">
                  <c:v>2009</c:v>
                </c:pt>
                <c:pt idx="693">
                  <c:v>2010</c:v>
                </c:pt>
                <c:pt idx="694">
                  <c:v>2011</c:v>
                </c:pt>
                <c:pt idx="695">
                  <c:v>2012</c:v>
                </c:pt>
                <c:pt idx="696">
                  <c:v>2013</c:v>
                </c:pt>
                <c:pt idx="697">
                  <c:v>2014</c:v>
                </c:pt>
                <c:pt idx="698">
                  <c:v>2015</c:v>
                </c:pt>
                <c:pt idx="699">
                  <c:v>2016</c:v>
                </c:pt>
                <c:pt idx="700">
                  <c:v>2017</c:v>
                </c:pt>
                <c:pt idx="701">
                  <c:v>2018</c:v>
                </c:pt>
              </c:numCache>
            </c:numRef>
          </c:cat>
          <c:val>
            <c:numRef>
              <c:f>'II. Headline series'!$V$9:$V$716</c:f>
              <c:numCache>
                <c:formatCode>General</c:formatCode>
                <c:ptCount val="70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E1B-4FD7-B9BE-10D5C041F2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3486704"/>
        <c:axId val="1177151504"/>
      </c:areaChart>
      <c:lineChart>
        <c:grouping val="standard"/>
        <c:varyColors val="0"/>
        <c:ser>
          <c:idx val="0"/>
          <c:order val="0"/>
          <c:tx>
            <c:v>Média ponderada pelo PIB</c:v>
          </c:tx>
          <c:spPr>
            <a:ln w="28575" cap="rnd">
              <a:noFill/>
              <a:round/>
            </a:ln>
            <a:effectLst/>
          </c:spPr>
          <c:marker>
            <c:symbol val="square"/>
            <c:size val="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21028074879317099"/>
                  <c:y val="-0.36401393280045174"/>
                </c:manualLayout>
              </c:layout>
              <c:numFmt formatCode="#,##0.000" sourceLinked="0"/>
              <c:spPr>
                <a:solidFill>
                  <a:schemeClr val="accent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</c:trendlineLbl>
          </c:trendline>
          <c:cat>
            <c:numRef>
              <c:f>'II. Headline series'!$A$15:$A$716</c:f>
              <c:numCache>
                <c:formatCode>General</c:formatCode>
                <c:ptCount val="702"/>
                <c:pt idx="0">
                  <c:v>1317</c:v>
                </c:pt>
                <c:pt idx="1">
                  <c:v>1318</c:v>
                </c:pt>
                <c:pt idx="2">
                  <c:v>1319</c:v>
                </c:pt>
                <c:pt idx="3">
                  <c:v>1320</c:v>
                </c:pt>
                <c:pt idx="4">
                  <c:v>1321</c:v>
                </c:pt>
                <c:pt idx="5">
                  <c:v>1322</c:v>
                </c:pt>
                <c:pt idx="6">
                  <c:v>1323</c:v>
                </c:pt>
                <c:pt idx="7">
                  <c:v>1324</c:v>
                </c:pt>
                <c:pt idx="8">
                  <c:v>1325</c:v>
                </c:pt>
                <c:pt idx="9">
                  <c:v>1326</c:v>
                </c:pt>
                <c:pt idx="10">
                  <c:v>1327</c:v>
                </c:pt>
                <c:pt idx="11">
                  <c:v>1328</c:v>
                </c:pt>
                <c:pt idx="12">
                  <c:v>1329</c:v>
                </c:pt>
                <c:pt idx="13">
                  <c:v>1330</c:v>
                </c:pt>
                <c:pt idx="14">
                  <c:v>1331</c:v>
                </c:pt>
                <c:pt idx="15">
                  <c:v>1332</c:v>
                </c:pt>
                <c:pt idx="16">
                  <c:v>1333</c:v>
                </c:pt>
                <c:pt idx="17">
                  <c:v>1334</c:v>
                </c:pt>
                <c:pt idx="18">
                  <c:v>1335</c:v>
                </c:pt>
                <c:pt idx="19">
                  <c:v>1336</c:v>
                </c:pt>
                <c:pt idx="20">
                  <c:v>1337</c:v>
                </c:pt>
                <c:pt idx="21">
                  <c:v>1338</c:v>
                </c:pt>
                <c:pt idx="22">
                  <c:v>1339</c:v>
                </c:pt>
                <c:pt idx="23">
                  <c:v>1340</c:v>
                </c:pt>
                <c:pt idx="24">
                  <c:v>1341</c:v>
                </c:pt>
                <c:pt idx="25">
                  <c:v>1342</c:v>
                </c:pt>
                <c:pt idx="26">
                  <c:v>1343</c:v>
                </c:pt>
                <c:pt idx="27">
                  <c:v>1344</c:v>
                </c:pt>
                <c:pt idx="28">
                  <c:v>1345</c:v>
                </c:pt>
                <c:pt idx="29">
                  <c:v>1346</c:v>
                </c:pt>
                <c:pt idx="30">
                  <c:v>1347</c:v>
                </c:pt>
                <c:pt idx="31">
                  <c:v>1348</c:v>
                </c:pt>
                <c:pt idx="32">
                  <c:v>1349</c:v>
                </c:pt>
                <c:pt idx="33">
                  <c:v>1350</c:v>
                </c:pt>
                <c:pt idx="34">
                  <c:v>1351</c:v>
                </c:pt>
                <c:pt idx="35">
                  <c:v>1352</c:v>
                </c:pt>
                <c:pt idx="36">
                  <c:v>1353</c:v>
                </c:pt>
                <c:pt idx="37">
                  <c:v>1354</c:v>
                </c:pt>
                <c:pt idx="38">
                  <c:v>1355</c:v>
                </c:pt>
                <c:pt idx="39">
                  <c:v>1356</c:v>
                </c:pt>
                <c:pt idx="40">
                  <c:v>1357</c:v>
                </c:pt>
                <c:pt idx="41">
                  <c:v>1358</c:v>
                </c:pt>
                <c:pt idx="42">
                  <c:v>1359</c:v>
                </c:pt>
                <c:pt idx="43">
                  <c:v>1360</c:v>
                </c:pt>
                <c:pt idx="44">
                  <c:v>1361</c:v>
                </c:pt>
                <c:pt idx="45">
                  <c:v>1362</c:v>
                </c:pt>
                <c:pt idx="46">
                  <c:v>1363</c:v>
                </c:pt>
                <c:pt idx="47">
                  <c:v>1364</c:v>
                </c:pt>
                <c:pt idx="48">
                  <c:v>1365</c:v>
                </c:pt>
                <c:pt idx="49">
                  <c:v>1366</c:v>
                </c:pt>
                <c:pt idx="50">
                  <c:v>1367</c:v>
                </c:pt>
                <c:pt idx="51">
                  <c:v>1368</c:v>
                </c:pt>
                <c:pt idx="52">
                  <c:v>1369</c:v>
                </c:pt>
                <c:pt idx="53">
                  <c:v>1370</c:v>
                </c:pt>
                <c:pt idx="54">
                  <c:v>1371</c:v>
                </c:pt>
                <c:pt idx="55">
                  <c:v>1372</c:v>
                </c:pt>
                <c:pt idx="56">
                  <c:v>1373</c:v>
                </c:pt>
                <c:pt idx="57">
                  <c:v>1374</c:v>
                </c:pt>
                <c:pt idx="58">
                  <c:v>1375</c:v>
                </c:pt>
                <c:pt idx="59">
                  <c:v>1376</c:v>
                </c:pt>
                <c:pt idx="60">
                  <c:v>1377</c:v>
                </c:pt>
                <c:pt idx="61">
                  <c:v>1378</c:v>
                </c:pt>
                <c:pt idx="62">
                  <c:v>1379</c:v>
                </c:pt>
                <c:pt idx="63">
                  <c:v>1380</c:v>
                </c:pt>
                <c:pt idx="64">
                  <c:v>1381</c:v>
                </c:pt>
                <c:pt idx="65">
                  <c:v>1382</c:v>
                </c:pt>
                <c:pt idx="66">
                  <c:v>1383</c:v>
                </c:pt>
                <c:pt idx="67">
                  <c:v>1384</c:v>
                </c:pt>
                <c:pt idx="68">
                  <c:v>1385</c:v>
                </c:pt>
                <c:pt idx="69">
                  <c:v>1386</c:v>
                </c:pt>
                <c:pt idx="70">
                  <c:v>1387</c:v>
                </c:pt>
                <c:pt idx="71">
                  <c:v>1388</c:v>
                </c:pt>
                <c:pt idx="72">
                  <c:v>1389</c:v>
                </c:pt>
                <c:pt idx="73">
                  <c:v>1390</c:v>
                </c:pt>
                <c:pt idx="74">
                  <c:v>1391</c:v>
                </c:pt>
                <c:pt idx="75">
                  <c:v>1392</c:v>
                </c:pt>
                <c:pt idx="76">
                  <c:v>1393</c:v>
                </c:pt>
                <c:pt idx="77">
                  <c:v>1394</c:v>
                </c:pt>
                <c:pt idx="78">
                  <c:v>1395</c:v>
                </c:pt>
                <c:pt idx="79">
                  <c:v>1396</c:v>
                </c:pt>
                <c:pt idx="80">
                  <c:v>1397</c:v>
                </c:pt>
                <c:pt idx="81">
                  <c:v>1398</c:v>
                </c:pt>
                <c:pt idx="82">
                  <c:v>1399</c:v>
                </c:pt>
                <c:pt idx="83">
                  <c:v>1400</c:v>
                </c:pt>
                <c:pt idx="84">
                  <c:v>1401</c:v>
                </c:pt>
                <c:pt idx="85">
                  <c:v>1402</c:v>
                </c:pt>
                <c:pt idx="86">
                  <c:v>1403</c:v>
                </c:pt>
                <c:pt idx="87">
                  <c:v>1404</c:v>
                </c:pt>
                <c:pt idx="88">
                  <c:v>1405</c:v>
                </c:pt>
                <c:pt idx="89">
                  <c:v>1406</c:v>
                </c:pt>
                <c:pt idx="90">
                  <c:v>1407</c:v>
                </c:pt>
                <c:pt idx="91">
                  <c:v>1408</c:v>
                </c:pt>
                <c:pt idx="92">
                  <c:v>1409</c:v>
                </c:pt>
                <c:pt idx="93">
                  <c:v>1410</c:v>
                </c:pt>
                <c:pt idx="94">
                  <c:v>1411</c:v>
                </c:pt>
                <c:pt idx="95">
                  <c:v>1412</c:v>
                </c:pt>
                <c:pt idx="96">
                  <c:v>1413</c:v>
                </c:pt>
                <c:pt idx="97">
                  <c:v>1414</c:v>
                </c:pt>
                <c:pt idx="98">
                  <c:v>1415</c:v>
                </c:pt>
                <c:pt idx="99">
                  <c:v>1416</c:v>
                </c:pt>
                <c:pt idx="100">
                  <c:v>1417</c:v>
                </c:pt>
                <c:pt idx="101">
                  <c:v>1418</c:v>
                </c:pt>
                <c:pt idx="102">
                  <c:v>1419</c:v>
                </c:pt>
                <c:pt idx="103">
                  <c:v>1420</c:v>
                </c:pt>
                <c:pt idx="104">
                  <c:v>1421</c:v>
                </c:pt>
                <c:pt idx="105">
                  <c:v>1422</c:v>
                </c:pt>
                <c:pt idx="106">
                  <c:v>1423</c:v>
                </c:pt>
                <c:pt idx="107">
                  <c:v>1424</c:v>
                </c:pt>
                <c:pt idx="108">
                  <c:v>1425</c:v>
                </c:pt>
                <c:pt idx="109">
                  <c:v>1426</c:v>
                </c:pt>
                <c:pt idx="110">
                  <c:v>1427</c:v>
                </c:pt>
                <c:pt idx="111">
                  <c:v>1428</c:v>
                </c:pt>
                <c:pt idx="112">
                  <c:v>1429</c:v>
                </c:pt>
                <c:pt idx="113">
                  <c:v>1430</c:v>
                </c:pt>
                <c:pt idx="114">
                  <c:v>1431</c:v>
                </c:pt>
                <c:pt idx="115">
                  <c:v>1432</c:v>
                </c:pt>
                <c:pt idx="116">
                  <c:v>1433</c:v>
                </c:pt>
                <c:pt idx="117">
                  <c:v>1434</c:v>
                </c:pt>
                <c:pt idx="118">
                  <c:v>1435</c:v>
                </c:pt>
                <c:pt idx="119">
                  <c:v>1436</c:v>
                </c:pt>
                <c:pt idx="120">
                  <c:v>1437</c:v>
                </c:pt>
                <c:pt idx="121">
                  <c:v>1438</c:v>
                </c:pt>
                <c:pt idx="122">
                  <c:v>1439</c:v>
                </c:pt>
                <c:pt idx="123">
                  <c:v>1440</c:v>
                </c:pt>
                <c:pt idx="124">
                  <c:v>1441</c:v>
                </c:pt>
                <c:pt idx="125">
                  <c:v>1442</c:v>
                </c:pt>
                <c:pt idx="126">
                  <c:v>1443</c:v>
                </c:pt>
                <c:pt idx="127">
                  <c:v>1444</c:v>
                </c:pt>
                <c:pt idx="128">
                  <c:v>1445</c:v>
                </c:pt>
                <c:pt idx="129">
                  <c:v>1446</c:v>
                </c:pt>
                <c:pt idx="130">
                  <c:v>1447</c:v>
                </c:pt>
                <c:pt idx="131">
                  <c:v>1448</c:v>
                </c:pt>
                <c:pt idx="132">
                  <c:v>1449</c:v>
                </c:pt>
                <c:pt idx="133">
                  <c:v>1450</c:v>
                </c:pt>
                <c:pt idx="134">
                  <c:v>1451</c:v>
                </c:pt>
                <c:pt idx="135">
                  <c:v>1452</c:v>
                </c:pt>
                <c:pt idx="136">
                  <c:v>1453</c:v>
                </c:pt>
                <c:pt idx="137">
                  <c:v>1454</c:v>
                </c:pt>
                <c:pt idx="138">
                  <c:v>1455</c:v>
                </c:pt>
                <c:pt idx="139">
                  <c:v>1456</c:v>
                </c:pt>
                <c:pt idx="140">
                  <c:v>1457</c:v>
                </c:pt>
                <c:pt idx="141">
                  <c:v>1458</c:v>
                </c:pt>
                <c:pt idx="142">
                  <c:v>1459</c:v>
                </c:pt>
                <c:pt idx="143">
                  <c:v>1460</c:v>
                </c:pt>
                <c:pt idx="144">
                  <c:v>1461</c:v>
                </c:pt>
                <c:pt idx="145">
                  <c:v>1462</c:v>
                </c:pt>
                <c:pt idx="146">
                  <c:v>1463</c:v>
                </c:pt>
                <c:pt idx="147">
                  <c:v>1464</c:v>
                </c:pt>
                <c:pt idx="148">
                  <c:v>1465</c:v>
                </c:pt>
                <c:pt idx="149">
                  <c:v>1466</c:v>
                </c:pt>
                <c:pt idx="150">
                  <c:v>1467</c:v>
                </c:pt>
                <c:pt idx="151">
                  <c:v>1468</c:v>
                </c:pt>
                <c:pt idx="152">
                  <c:v>1469</c:v>
                </c:pt>
                <c:pt idx="153">
                  <c:v>1470</c:v>
                </c:pt>
                <c:pt idx="154">
                  <c:v>1471</c:v>
                </c:pt>
                <c:pt idx="155">
                  <c:v>1472</c:v>
                </c:pt>
                <c:pt idx="156">
                  <c:v>1473</c:v>
                </c:pt>
                <c:pt idx="157">
                  <c:v>1474</c:v>
                </c:pt>
                <c:pt idx="158">
                  <c:v>1475</c:v>
                </c:pt>
                <c:pt idx="159">
                  <c:v>1476</c:v>
                </c:pt>
                <c:pt idx="160">
                  <c:v>1477</c:v>
                </c:pt>
                <c:pt idx="161">
                  <c:v>1478</c:v>
                </c:pt>
                <c:pt idx="162">
                  <c:v>1479</c:v>
                </c:pt>
                <c:pt idx="163">
                  <c:v>1480</c:v>
                </c:pt>
                <c:pt idx="164">
                  <c:v>1481</c:v>
                </c:pt>
                <c:pt idx="165">
                  <c:v>1482</c:v>
                </c:pt>
                <c:pt idx="166">
                  <c:v>1483</c:v>
                </c:pt>
                <c:pt idx="167">
                  <c:v>1484</c:v>
                </c:pt>
                <c:pt idx="168">
                  <c:v>1485</c:v>
                </c:pt>
                <c:pt idx="169">
                  <c:v>1486</c:v>
                </c:pt>
                <c:pt idx="170">
                  <c:v>1487</c:v>
                </c:pt>
                <c:pt idx="171">
                  <c:v>1488</c:v>
                </c:pt>
                <c:pt idx="172">
                  <c:v>1489</c:v>
                </c:pt>
                <c:pt idx="173">
                  <c:v>1490</c:v>
                </c:pt>
                <c:pt idx="174">
                  <c:v>1491</c:v>
                </c:pt>
                <c:pt idx="175">
                  <c:v>1492</c:v>
                </c:pt>
                <c:pt idx="176">
                  <c:v>1493</c:v>
                </c:pt>
                <c:pt idx="177">
                  <c:v>1494</c:v>
                </c:pt>
                <c:pt idx="178">
                  <c:v>1495</c:v>
                </c:pt>
                <c:pt idx="179">
                  <c:v>1496</c:v>
                </c:pt>
                <c:pt idx="180">
                  <c:v>1497</c:v>
                </c:pt>
                <c:pt idx="181">
                  <c:v>1498</c:v>
                </c:pt>
                <c:pt idx="182">
                  <c:v>1499</c:v>
                </c:pt>
                <c:pt idx="183">
                  <c:v>1500</c:v>
                </c:pt>
                <c:pt idx="184">
                  <c:v>1501</c:v>
                </c:pt>
                <c:pt idx="185">
                  <c:v>1502</c:v>
                </c:pt>
                <c:pt idx="186">
                  <c:v>1503</c:v>
                </c:pt>
                <c:pt idx="187">
                  <c:v>1504</c:v>
                </c:pt>
                <c:pt idx="188">
                  <c:v>1505</c:v>
                </c:pt>
                <c:pt idx="189">
                  <c:v>1506</c:v>
                </c:pt>
                <c:pt idx="190">
                  <c:v>1507</c:v>
                </c:pt>
                <c:pt idx="191">
                  <c:v>1508</c:v>
                </c:pt>
                <c:pt idx="192">
                  <c:v>1509</c:v>
                </c:pt>
                <c:pt idx="193">
                  <c:v>1510</c:v>
                </c:pt>
                <c:pt idx="194">
                  <c:v>1511</c:v>
                </c:pt>
                <c:pt idx="195">
                  <c:v>1512</c:v>
                </c:pt>
                <c:pt idx="196">
                  <c:v>1513</c:v>
                </c:pt>
                <c:pt idx="197">
                  <c:v>1514</c:v>
                </c:pt>
                <c:pt idx="198">
                  <c:v>1515</c:v>
                </c:pt>
                <c:pt idx="199">
                  <c:v>1516</c:v>
                </c:pt>
                <c:pt idx="200">
                  <c:v>1517</c:v>
                </c:pt>
                <c:pt idx="201">
                  <c:v>1518</c:v>
                </c:pt>
                <c:pt idx="202">
                  <c:v>1519</c:v>
                </c:pt>
                <c:pt idx="203">
                  <c:v>1520</c:v>
                </c:pt>
                <c:pt idx="204">
                  <c:v>1521</c:v>
                </c:pt>
                <c:pt idx="205">
                  <c:v>1522</c:v>
                </c:pt>
                <c:pt idx="206">
                  <c:v>1523</c:v>
                </c:pt>
                <c:pt idx="207">
                  <c:v>1524</c:v>
                </c:pt>
                <c:pt idx="208">
                  <c:v>1525</c:v>
                </c:pt>
                <c:pt idx="209">
                  <c:v>1526</c:v>
                </c:pt>
                <c:pt idx="210">
                  <c:v>1527</c:v>
                </c:pt>
                <c:pt idx="211">
                  <c:v>1528</c:v>
                </c:pt>
                <c:pt idx="212">
                  <c:v>1529</c:v>
                </c:pt>
                <c:pt idx="213">
                  <c:v>1530</c:v>
                </c:pt>
                <c:pt idx="214">
                  <c:v>1531</c:v>
                </c:pt>
                <c:pt idx="215">
                  <c:v>1532</c:v>
                </c:pt>
                <c:pt idx="216">
                  <c:v>1533</c:v>
                </c:pt>
                <c:pt idx="217">
                  <c:v>1534</c:v>
                </c:pt>
                <c:pt idx="218">
                  <c:v>1535</c:v>
                </c:pt>
                <c:pt idx="219">
                  <c:v>1536</c:v>
                </c:pt>
                <c:pt idx="220">
                  <c:v>1537</c:v>
                </c:pt>
                <c:pt idx="221">
                  <c:v>1538</c:v>
                </c:pt>
                <c:pt idx="222">
                  <c:v>1539</c:v>
                </c:pt>
                <c:pt idx="223">
                  <c:v>1540</c:v>
                </c:pt>
                <c:pt idx="224">
                  <c:v>1541</c:v>
                </c:pt>
                <c:pt idx="225">
                  <c:v>1542</c:v>
                </c:pt>
                <c:pt idx="226">
                  <c:v>1543</c:v>
                </c:pt>
                <c:pt idx="227">
                  <c:v>1544</c:v>
                </c:pt>
                <c:pt idx="228">
                  <c:v>1545</c:v>
                </c:pt>
                <c:pt idx="229">
                  <c:v>1546</c:v>
                </c:pt>
                <c:pt idx="230">
                  <c:v>1547</c:v>
                </c:pt>
                <c:pt idx="231">
                  <c:v>1548</c:v>
                </c:pt>
                <c:pt idx="232">
                  <c:v>1549</c:v>
                </c:pt>
                <c:pt idx="233">
                  <c:v>1550</c:v>
                </c:pt>
                <c:pt idx="234">
                  <c:v>1551</c:v>
                </c:pt>
                <c:pt idx="235">
                  <c:v>1552</c:v>
                </c:pt>
                <c:pt idx="236">
                  <c:v>1553</c:v>
                </c:pt>
                <c:pt idx="237">
                  <c:v>1554</c:v>
                </c:pt>
                <c:pt idx="238">
                  <c:v>1555</c:v>
                </c:pt>
                <c:pt idx="239">
                  <c:v>1556</c:v>
                </c:pt>
                <c:pt idx="240">
                  <c:v>1557</c:v>
                </c:pt>
                <c:pt idx="241">
                  <c:v>1558</c:v>
                </c:pt>
                <c:pt idx="242">
                  <c:v>1559</c:v>
                </c:pt>
                <c:pt idx="243">
                  <c:v>1560</c:v>
                </c:pt>
                <c:pt idx="244">
                  <c:v>1561</c:v>
                </c:pt>
                <c:pt idx="245">
                  <c:v>1562</c:v>
                </c:pt>
                <c:pt idx="246">
                  <c:v>1563</c:v>
                </c:pt>
                <c:pt idx="247">
                  <c:v>1564</c:v>
                </c:pt>
                <c:pt idx="248">
                  <c:v>1565</c:v>
                </c:pt>
                <c:pt idx="249">
                  <c:v>1566</c:v>
                </c:pt>
                <c:pt idx="250">
                  <c:v>1567</c:v>
                </c:pt>
                <c:pt idx="251">
                  <c:v>1568</c:v>
                </c:pt>
                <c:pt idx="252">
                  <c:v>1569</c:v>
                </c:pt>
                <c:pt idx="253">
                  <c:v>1570</c:v>
                </c:pt>
                <c:pt idx="254">
                  <c:v>1571</c:v>
                </c:pt>
                <c:pt idx="255">
                  <c:v>1572</c:v>
                </c:pt>
                <c:pt idx="256">
                  <c:v>1573</c:v>
                </c:pt>
                <c:pt idx="257">
                  <c:v>1574</c:v>
                </c:pt>
                <c:pt idx="258">
                  <c:v>1575</c:v>
                </c:pt>
                <c:pt idx="259">
                  <c:v>1576</c:v>
                </c:pt>
                <c:pt idx="260">
                  <c:v>1577</c:v>
                </c:pt>
                <c:pt idx="261">
                  <c:v>1578</c:v>
                </c:pt>
                <c:pt idx="262">
                  <c:v>1579</c:v>
                </c:pt>
                <c:pt idx="263">
                  <c:v>1580</c:v>
                </c:pt>
                <c:pt idx="264">
                  <c:v>1581</c:v>
                </c:pt>
                <c:pt idx="265">
                  <c:v>1582</c:v>
                </c:pt>
                <c:pt idx="266">
                  <c:v>1583</c:v>
                </c:pt>
                <c:pt idx="267">
                  <c:v>1584</c:v>
                </c:pt>
                <c:pt idx="268">
                  <c:v>1585</c:v>
                </c:pt>
                <c:pt idx="269">
                  <c:v>1586</c:v>
                </c:pt>
                <c:pt idx="270">
                  <c:v>1587</c:v>
                </c:pt>
                <c:pt idx="271">
                  <c:v>1588</c:v>
                </c:pt>
                <c:pt idx="272">
                  <c:v>1589</c:v>
                </c:pt>
                <c:pt idx="273">
                  <c:v>1590</c:v>
                </c:pt>
                <c:pt idx="274">
                  <c:v>1591</c:v>
                </c:pt>
                <c:pt idx="275">
                  <c:v>1592</c:v>
                </c:pt>
                <c:pt idx="276">
                  <c:v>1593</c:v>
                </c:pt>
                <c:pt idx="277">
                  <c:v>1594</c:v>
                </c:pt>
                <c:pt idx="278">
                  <c:v>1595</c:v>
                </c:pt>
                <c:pt idx="279">
                  <c:v>1596</c:v>
                </c:pt>
                <c:pt idx="280">
                  <c:v>1597</c:v>
                </c:pt>
                <c:pt idx="281">
                  <c:v>1598</c:v>
                </c:pt>
                <c:pt idx="282">
                  <c:v>1599</c:v>
                </c:pt>
                <c:pt idx="283">
                  <c:v>1600</c:v>
                </c:pt>
                <c:pt idx="284">
                  <c:v>1601</c:v>
                </c:pt>
                <c:pt idx="285">
                  <c:v>1602</c:v>
                </c:pt>
                <c:pt idx="286">
                  <c:v>1603</c:v>
                </c:pt>
                <c:pt idx="287">
                  <c:v>1604</c:v>
                </c:pt>
                <c:pt idx="288">
                  <c:v>1605</c:v>
                </c:pt>
                <c:pt idx="289">
                  <c:v>1606</c:v>
                </c:pt>
                <c:pt idx="290">
                  <c:v>1607</c:v>
                </c:pt>
                <c:pt idx="291">
                  <c:v>1608</c:v>
                </c:pt>
                <c:pt idx="292">
                  <c:v>1609</c:v>
                </c:pt>
                <c:pt idx="293">
                  <c:v>1610</c:v>
                </c:pt>
                <c:pt idx="294">
                  <c:v>1611</c:v>
                </c:pt>
                <c:pt idx="295">
                  <c:v>1612</c:v>
                </c:pt>
                <c:pt idx="296">
                  <c:v>1613</c:v>
                </c:pt>
                <c:pt idx="297">
                  <c:v>1614</c:v>
                </c:pt>
                <c:pt idx="298">
                  <c:v>1615</c:v>
                </c:pt>
                <c:pt idx="299">
                  <c:v>1616</c:v>
                </c:pt>
                <c:pt idx="300">
                  <c:v>1617</c:v>
                </c:pt>
                <c:pt idx="301">
                  <c:v>1618</c:v>
                </c:pt>
                <c:pt idx="302">
                  <c:v>1619</c:v>
                </c:pt>
                <c:pt idx="303">
                  <c:v>1620</c:v>
                </c:pt>
                <c:pt idx="304">
                  <c:v>1621</c:v>
                </c:pt>
                <c:pt idx="305">
                  <c:v>1622</c:v>
                </c:pt>
                <c:pt idx="306">
                  <c:v>1623</c:v>
                </c:pt>
                <c:pt idx="307">
                  <c:v>1624</c:v>
                </c:pt>
                <c:pt idx="308">
                  <c:v>1625</c:v>
                </c:pt>
                <c:pt idx="309">
                  <c:v>1626</c:v>
                </c:pt>
                <c:pt idx="310">
                  <c:v>1627</c:v>
                </c:pt>
                <c:pt idx="311">
                  <c:v>1628</c:v>
                </c:pt>
                <c:pt idx="312">
                  <c:v>1629</c:v>
                </c:pt>
                <c:pt idx="313">
                  <c:v>1630</c:v>
                </c:pt>
                <c:pt idx="314">
                  <c:v>1631</c:v>
                </c:pt>
                <c:pt idx="315">
                  <c:v>1632</c:v>
                </c:pt>
                <c:pt idx="316">
                  <c:v>1633</c:v>
                </c:pt>
                <c:pt idx="317">
                  <c:v>1634</c:v>
                </c:pt>
                <c:pt idx="318">
                  <c:v>1635</c:v>
                </c:pt>
                <c:pt idx="319">
                  <c:v>1636</c:v>
                </c:pt>
                <c:pt idx="320">
                  <c:v>1637</c:v>
                </c:pt>
                <c:pt idx="321">
                  <c:v>1638</c:v>
                </c:pt>
                <c:pt idx="322">
                  <c:v>1639</c:v>
                </c:pt>
                <c:pt idx="323">
                  <c:v>1640</c:v>
                </c:pt>
                <c:pt idx="324">
                  <c:v>1641</c:v>
                </c:pt>
                <c:pt idx="325">
                  <c:v>1642</c:v>
                </c:pt>
                <c:pt idx="326">
                  <c:v>1643</c:v>
                </c:pt>
                <c:pt idx="327">
                  <c:v>1644</c:v>
                </c:pt>
                <c:pt idx="328">
                  <c:v>1645</c:v>
                </c:pt>
                <c:pt idx="329">
                  <c:v>1646</c:v>
                </c:pt>
                <c:pt idx="330">
                  <c:v>1647</c:v>
                </c:pt>
                <c:pt idx="331">
                  <c:v>1648</c:v>
                </c:pt>
                <c:pt idx="332">
                  <c:v>1649</c:v>
                </c:pt>
                <c:pt idx="333">
                  <c:v>1650</c:v>
                </c:pt>
                <c:pt idx="334">
                  <c:v>1651</c:v>
                </c:pt>
                <c:pt idx="335">
                  <c:v>1652</c:v>
                </c:pt>
                <c:pt idx="336">
                  <c:v>1653</c:v>
                </c:pt>
                <c:pt idx="337">
                  <c:v>1654</c:v>
                </c:pt>
                <c:pt idx="338">
                  <c:v>1655</c:v>
                </c:pt>
                <c:pt idx="339">
                  <c:v>1656</c:v>
                </c:pt>
                <c:pt idx="340">
                  <c:v>1657</c:v>
                </c:pt>
                <c:pt idx="341">
                  <c:v>1658</c:v>
                </c:pt>
                <c:pt idx="342">
                  <c:v>1659</c:v>
                </c:pt>
                <c:pt idx="343">
                  <c:v>1660</c:v>
                </c:pt>
                <c:pt idx="344">
                  <c:v>1661</c:v>
                </c:pt>
                <c:pt idx="345">
                  <c:v>1662</c:v>
                </c:pt>
                <c:pt idx="346">
                  <c:v>1663</c:v>
                </c:pt>
                <c:pt idx="347">
                  <c:v>1664</c:v>
                </c:pt>
                <c:pt idx="348">
                  <c:v>1665</c:v>
                </c:pt>
                <c:pt idx="349">
                  <c:v>1666</c:v>
                </c:pt>
                <c:pt idx="350">
                  <c:v>1667</c:v>
                </c:pt>
                <c:pt idx="351">
                  <c:v>1668</c:v>
                </c:pt>
                <c:pt idx="352">
                  <c:v>1669</c:v>
                </c:pt>
                <c:pt idx="353">
                  <c:v>1670</c:v>
                </c:pt>
                <c:pt idx="354">
                  <c:v>1671</c:v>
                </c:pt>
                <c:pt idx="355">
                  <c:v>1672</c:v>
                </c:pt>
                <c:pt idx="356">
                  <c:v>1673</c:v>
                </c:pt>
                <c:pt idx="357">
                  <c:v>1674</c:v>
                </c:pt>
                <c:pt idx="358">
                  <c:v>1675</c:v>
                </c:pt>
                <c:pt idx="359">
                  <c:v>1676</c:v>
                </c:pt>
                <c:pt idx="360">
                  <c:v>1677</c:v>
                </c:pt>
                <c:pt idx="361">
                  <c:v>1678</c:v>
                </c:pt>
                <c:pt idx="362">
                  <c:v>1679</c:v>
                </c:pt>
                <c:pt idx="363">
                  <c:v>1680</c:v>
                </c:pt>
                <c:pt idx="364">
                  <c:v>1681</c:v>
                </c:pt>
                <c:pt idx="365">
                  <c:v>1682</c:v>
                </c:pt>
                <c:pt idx="366">
                  <c:v>1683</c:v>
                </c:pt>
                <c:pt idx="367">
                  <c:v>1684</c:v>
                </c:pt>
                <c:pt idx="368">
                  <c:v>1685</c:v>
                </c:pt>
                <c:pt idx="369">
                  <c:v>1686</c:v>
                </c:pt>
                <c:pt idx="370">
                  <c:v>1687</c:v>
                </c:pt>
                <c:pt idx="371">
                  <c:v>1688</c:v>
                </c:pt>
                <c:pt idx="372">
                  <c:v>1689</c:v>
                </c:pt>
                <c:pt idx="373">
                  <c:v>1690</c:v>
                </c:pt>
                <c:pt idx="374">
                  <c:v>1691</c:v>
                </c:pt>
                <c:pt idx="375">
                  <c:v>1692</c:v>
                </c:pt>
                <c:pt idx="376">
                  <c:v>1693</c:v>
                </c:pt>
                <c:pt idx="377">
                  <c:v>1694</c:v>
                </c:pt>
                <c:pt idx="378">
                  <c:v>1695</c:v>
                </c:pt>
                <c:pt idx="379">
                  <c:v>1696</c:v>
                </c:pt>
                <c:pt idx="380">
                  <c:v>1697</c:v>
                </c:pt>
                <c:pt idx="381">
                  <c:v>1698</c:v>
                </c:pt>
                <c:pt idx="382">
                  <c:v>1699</c:v>
                </c:pt>
                <c:pt idx="383">
                  <c:v>1700</c:v>
                </c:pt>
                <c:pt idx="384">
                  <c:v>1701</c:v>
                </c:pt>
                <c:pt idx="385">
                  <c:v>1702</c:v>
                </c:pt>
                <c:pt idx="386">
                  <c:v>1703</c:v>
                </c:pt>
                <c:pt idx="387">
                  <c:v>1704</c:v>
                </c:pt>
                <c:pt idx="388">
                  <c:v>1705</c:v>
                </c:pt>
                <c:pt idx="389">
                  <c:v>1706</c:v>
                </c:pt>
                <c:pt idx="390">
                  <c:v>1707</c:v>
                </c:pt>
                <c:pt idx="391">
                  <c:v>1708</c:v>
                </c:pt>
                <c:pt idx="392">
                  <c:v>1709</c:v>
                </c:pt>
                <c:pt idx="393">
                  <c:v>1710</c:v>
                </c:pt>
                <c:pt idx="394">
                  <c:v>1711</c:v>
                </c:pt>
                <c:pt idx="395">
                  <c:v>1712</c:v>
                </c:pt>
                <c:pt idx="396">
                  <c:v>1713</c:v>
                </c:pt>
                <c:pt idx="397">
                  <c:v>1714</c:v>
                </c:pt>
                <c:pt idx="398">
                  <c:v>1715</c:v>
                </c:pt>
                <c:pt idx="399">
                  <c:v>1716</c:v>
                </c:pt>
                <c:pt idx="400">
                  <c:v>1717</c:v>
                </c:pt>
                <c:pt idx="401">
                  <c:v>1718</c:v>
                </c:pt>
                <c:pt idx="402">
                  <c:v>1719</c:v>
                </c:pt>
                <c:pt idx="403">
                  <c:v>1720</c:v>
                </c:pt>
                <c:pt idx="404">
                  <c:v>1721</c:v>
                </c:pt>
                <c:pt idx="405">
                  <c:v>1722</c:v>
                </c:pt>
                <c:pt idx="406">
                  <c:v>1723</c:v>
                </c:pt>
                <c:pt idx="407">
                  <c:v>1724</c:v>
                </c:pt>
                <c:pt idx="408">
                  <c:v>1725</c:v>
                </c:pt>
                <c:pt idx="409">
                  <c:v>1726</c:v>
                </c:pt>
                <c:pt idx="410">
                  <c:v>1727</c:v>
                </c:pt>
                <c:pt idx="411">
                  <c:v>1728</c:v>
                </c:pt>
                <c:pt idx="412">
                  <c:v>1729</c:v>
                </c:pt>
                <c:pt idx="413">
                  <c:v>1730</c:v>
                </c:pt>
                <c:pt idx="414">
                  <c:v>1731</c:v>
                </c:pt>
                <c:pt idx="415">
                  <c:v>1732</c:v>
                </c:pt>
                <c:pt idx="416">
                  <c:v>1733</c:v>
                </c:pt>
                <c:pt idx="417">
                  <c:v>1734</c:v>
                </c:pt>
                <c:pt idx="418">
                  <c:v>1735</c:v>
                </c:pt>
                <c:pt idx="419">
                  <c:v>1736</c:v>
                </c:pt>
                <c:pt idx="420">
                  <c:v>1737</c:v>
                </c:pt>
                <c:pt idx="421">
                  <c:v>1738</c:v>
                </c:pt>
                <c:pt idx="422">
                  <c:v>1739</c:v>
                </c:pt>
                <c:pt idx="423">
                  <c:v>1740</c:v>
                </c:pt>
                <c:pt idx="424">
                  <c:v>1741</c:v>
                </c:pt>
                <c:pt idx="425">
                  <c:v>1742</c:v>
                </c:pt>
                <c:pt idx="426">
                  <c:v>1743</c:v>
                </c:pt>
                <c:pt idx="427">
                  <c:v>1744</c:v>
                </c:pt>
                <c:pt idx="428">
                  <c:v>1745</c:v>
                </c:pt>
                <c:pt idx="429">
                  <c:v>1746</c:v>
                </c:pt>
                <c:pt idx="430">
                  <c:v>1747</c:v>
                </c:pt>
                <c:pt idx="431">
                  <c:v>1748</c:v>
                </c:pt>
                <c:pt idx="432">
                  <c:v>1749</c:v>
                </c:pt>
                <c:pt idx="433">
                  <c:v>1750</c:v>
                </c:pt>
                <c:pt idx="434">
                  <c:v>1751</c:v>
                </c:pt>
                <c:pt idx="435">
                  <c:v>1752</c:v>
                </c:pt>
                <c:pt idx="436">
                  <c:v>1753</c:v>
                </c:pt>
                <c:pt idx="437">
                  <c:v>1754</c:v>
                </c:pt>
                <c:pt idx="438">
                  <c:v>1755</c:v>
                </c:pt>
                <c:pt idx="439">
                  <c:v>1756</c:v>
                </c:pt>
                <c:pt idx="440">
                  <c:v>1757</c:v>
                </c:pt>
                <c:pt idx="441">
                  <c:v>1758</c:v>
                </c:pt>
                <c:pt idx="442">
                  <c:v>1759</c:v>
                </c:pt>
                <c:pt idx="443">
                  <c:v>1760</c:v>
                </c:pt>
                <c:pt idx="444">
                  <c:v>1761</c:v>
                </c:pt>
                <c:pt idx="445">
                  <c:v>1762</c:v>
                </c:pt>
                <c:pt idx="446">
                  <c:v>1763</c:v>
                </c:pt>
                <c:pt idx="447">
                  <c:v>1764</c:v>
                </c:pt>
                <c:pt idx="448">
                  <c:v>1765</c:v>
                </c:pt>
                <c:pt idx="449">
                  <c:v>1766</c:v>
                </c:pt>
                <c:pt idx="450">
                  <c:v>1767</c:v>
                </c:pt>
                <c:pt idx="451">
                  <c:v>1768</c:v>
                </c:pt>
                <c:pt idx="452">
                  <c:v>1769</c:v>
                </c:pt>
                <c:pt idx="453">
                  <c:v>1770</c:v>
                </c:pt>
                <c:pt idx="454">
                  <c:v>1771</c:v>
                </c:pt>
                <c:pt idx="455">
                  <c:v>1772</c:v>
                </c:pt>
                <c:pt idx="456">
                  <c:v>1773</c:v>
                </c:pt>
                <c:pt idx="457">
                  <c:v>1774</c:v>
                </c:pt>
                <c:pt idx="458">
                  <c:v>1775</c:v>
                </c:pt>
                <c:pt idx="459">
                  <c:v>1776</c:v>
                </c:pt>
                <c:pt idx="460">
                  <c:v>1777</c:v>
                </c:pt>
                <c:pt idx="461">
                  <c:v>1778</c:v>
                </c:pt>
                <c:pt idx="462">
                  <c:v>1779</c:v>
                </c:pt>
                <c:pt idx="463">
                  <c:v>1780</c:v>
                </c:pt>
                <c:pt idx="464">
                  <c:v>1781</c:v>
                </c:pt>
                <c:pt idx="465">
                  <c:v>1782</c:v>
                </c:pt>
                <c:pt idx="466">
                  <c:v>1783</c:v>
                </c:pt>
                <c:pt idx="467">
                  <c:v>1784</c:v>
                </c:pt>
                <c:pt idx="468">
                  <c:v>1785</c:v>
                </c:pt>
                <c:pt idx="469">
                  <c:v>1786</c:v>
                </c:pt>
                <c:pt idx="470">
                  <c:v>1787</c:v>
                </c:pt>
                <c:pt idx="471">
                  <c:v>1788</c:v>
                </c:pt>
                <c:pt idx="472">
                  <c:v>1789</c:v>
                </c:pt>
                <c:pt idx="473">
                  <c:v>1790</c:v>
                </c:pt>
                <c:pt idx="474">
                  <c:v>1791</c:v>
                </c:pt>
                <c:pt idx="475">
                  <c:v>1792</c:v>
                </c:pt>
                <c:pt idx="476">
                  <c:v>1793</c:v>
                </c:pt>
                <c:pt idx="477">
                  <c:v>1794</c:v>
                </c:pt>
                <c:pt idx="478">
                  <c:v>1795</c:v>
                </c:pt>
                <c:pt idx="479">
                  <c:v>1796</c:v>
                </c:pt>
                <c:pt idx="480">
                  <c:v>1797</c:v>
                </c:pt>
                <c:pt idx="481">
                  <c:v>1798</c:v>
                </c:pt>
                <c:pt idx="482">
                  <c:v>1799</c:v>
                </c:pt>
                <c:pt idx="483">
                  <c:v>1800</c:v>
                </c:pt>
                <c:pt idx="484">
                  <c:v>1801</c:v>
                </c:pt>
                <c:pt idx="485">
                  <c:v>1802</c:v>
                </c:pt>
                <c:pt idx="486">
                  <c:v>1803</c:v>
                </c:pt>
                <c:pt idx="487">
                  <c:v>1804</c:v>
                </c:pt>
                <c:pt idx="488">
                  <c:v>1805</c:v>
                </c:pt>
                <c:pt idx="489">
                  <c:v>1806</c:v>
                </c:pt>
                <c:pt idx="490">
                  <c:v>1807</c:v>
                </c:pt>
                <c:pt idx="491">
                  <c:v>1808</c:v>
                </c:pt>
                <c:pt idx="492">
                  <c:v>1809</c:v>
                </c:pt>
                <c:pt idx="493">
                  <c:v>1810</c:v>
                </c:pt>
                <c:pt idx="494">
                  <c:v>1811</c:v>
                </c:pt>
                <c:pt idx="495">
                  <c:v>1812</c:v>
                </c:pt>
                <c:pt idx="496">
                  <c:v>1813</c:v>
                </c:pt>
                <c:pt idx="497">
                  <c:v>1814</c:v>
                </c:pt>
                <c:pt idx="498">
                  <c:v>1815</c:v>
                </c:pt>
                <c:pt idx="499">
                  <c:v>1816</c:v>
                </c:pt>
                <c:pt idx="500">
                  <c:v>1817</c:v>
                </c:pt>
                <c:pt idx="501">
                  <c:v>1818</c:v>
                </c:pt>
                <c:pt idx="502">
                  <c:v>1819</c:v>
                </c:pt>
                <c:pt idx="503">
                  <c:v>1820</c:v>
                </c:pt>
                <c:pt idx="504">
                  <c:v>1821</c:v>
                </c:pt>
                <c:pt idx="505">
                  <c:v>1822</c:v>
                </c:pt>
                <c:pt idx="506">
                  <c:v>1823</c:v>
                </c:pt>
                <c:pt idx="507">
                  <c:v>1824</c:v>
                </c:pt>
                <c:pt idx="508">
                  <c:v>1825</c:v>
                </c:pt>
                <c:pt idx="509">
                  <c:v>1826</c:v>
                </c:pt>
                <c:pt idx="510">
                  <c:v>1827</c:v>
                </c:pt>
                <c:pt idx="511">
                  <c:v>1828</c:v>
                </c:pt>
                <c:pt idx="512">
                  <c:v>1829</c:v>
                </c:pt>
                <c:pt idx="513">
                  <c:v>1830</c:v>
                </c:pt>
                <c:pt idx="514">
                  <c:v>1831</c:v>
                </c:pt>
                <c:pt idx="515">
                  <c:v>1832</c:v>
                </c:pt>
                <c:pt idx="516">
                  <c:v>1833</c:v>
                </c:pt>
                <c:pt idx="517">
                  <c:v>1834</c:v>
                </c:pt>
                <c:pt idx="518">
                  <c:v>1835</c:v>
                </c:pt>
                <c:pt idx="519">
                  <c:v>1836</c:v>
                </c:pt>
                <c:pt idx="520">
                  <c:v>1837</c:v>
                </c:pt>
                <c:pt idx="521">
                  <c:v>1838</c:v>
                </c:pt>
                <c:pt idx="522">
                  <c:v>1839</c:v>
                </c:pt>
                <c:pt idx="523">
                  <c:v>1840</c:v>
                </c:pt>
                <c:pt idx="524">
                  <c:v>1841</c:v>
                </c:pt>
                <c:pt idx="525">
                  <c:v>1842</c:v>
                </c:pt>
                <c:pt idx="526">
                  <c:v>1843</c:v>
                </c:pt>
                <c:pt idx="527">
                  <c:v>1844</c:v>
                </c:pt>
                <c:pt idx="528">
                  <c:v>1845</c:v>
                </c:pt>
                <c:pt idx="529">
                  <c:v>1846</c:v>
                </c:pt>
                <c:pt idx="530">
                  <c:v>1847</c:v>
                </c:pt>
                <c:pt idx="531">
                  <c:v>1848</c:v>
                </c:pt>
                <c:pt idx="532">
                  <c:v>1849</c:v>
                </c:pt>
                <c:pt idx="533">
                  <c:v>1850</c:v>
                </c:pt>
                <c:pt idx="534">
                  <c:v>1851</c:v>
                </c:pt>
                <c:pt idx="535">
                  <c:v>1852</c:v>
                </c:pt>
                <c:pt idx="536">
                  <c:v>1853</c:v>
                </c:pt>
                <c:pt idx="537">
                  <c:v>1854</c:v>
                </c:pt>
                <c:pt idx="538">
                  <c:v>1855</c:v>
                </c:pt>
                <c:pt idx="539">
                  <c:v>1856</c:v>
                </c:pt>
                <c:pt idx="540">
                  <c:v>1857</c:v>
                </c:pt>
                <c:pt idx="541">
                  <c:v>1858</c:v>
                </c:pt>
                <c:pt idx="542">
                  <c:v>1859</c:v>
                </c:pt>
                <c:pt idx="543">
                  <c:v>1860</c:v>
                </c:pt>
                <c:pt idx="544">
                  <c:v>1861</c:v>
                </c:pt>
                <c:pt idx="545">
                  <c:v>1862</c:v>
                </c:pt>
                <c:pt idx="546">
                  <c:v>1863</c:v>
                </c:pt>
                <c:pt idx="547">
                  <c:v>1864</c:v>
                </c:pt>
                <c:pt idx="548">
                  <c:v>1865</c:v>
                </c:pt>
                <c:pt idx="549">
                  <c:v>1866</c:v>
                </c:pt>
                <c:pt idx="550">
                  <c:v>1867</c:v>
                </c:pt>
                <c:pt idx="551">
                  <c:v>1868</c:v>
                </c:pt>
                <c:pt idx="552">
                  <c:v>1869</c:v>
                </c:pt>
                <c:pt idx="553">
                  <c:v>1870</c:v>
                </c:pt>
                <c:pt idx="554">
                  <c:v>1871</c:v>
                </c:pt>
                <c:pt idx="555">
                  <c:v>1872</c:v>
                </c:pt>
                <c:pt idx="556">
                  <c:v>1873</c:v>
                </c:pt>
                <c:pt idx="557">
                  <c:v>1874</c:v>
                </c:pt>
                <c:pt idx="558">
                  <c:v>1875</c:v>
                </c:pt>
                <c:pt idx="559">
                  <c:v>1876</c:v>
                </c:pt>
                <c:pt idx="560">
                  <c:v>1877</c:v>
                </c:pt>
                <c:pt idx="561">
                  <c:v>1878</c:v>
                </c:pt>
                <c:pt idx="562">
                  <c:v>1879</c:v>
                </c:pt>
                <c:pt idx="563">
                  <c:v>1880</c:v>
                </c:pt>
                <c:pt idx="564">
                  <c:v>1881</c:v>
                </c:pt>
                <c:pt idx="565">
                  <c:v>1882</c:v>
                </c:pt>
                <c:pt idx="566">
                  <c:v>1883</c:v>
                </c:pt>
                <c:pt idx="567">
                  <c:v>1884</c:v>
                </c:pt>
                <c:pt idx="568">
                  <c:v>1885</c:v>
                </c:pt>
                <c:pt idx="569">
                  <c:v>1886</c:v>
                </c:pt>
                <c:pt idx="570">
                  <c:v>1887</c:v>
                </c:pt>
                <c:pt idx="571">
                  <c:v>1888</c:v>
                </c:pt>
                <c:pt idx="572">
                  <c:v>1889</c:v>
                </c:pt>
                <c:pt idx="573">
                  <c:v>1890</c:v>
                </c:pt>
                <c:pt idx="574">
                  <c:v>1891</c:v>
                </c:pt>
                <c:pt idx="575">
                  <c:v>1892</c:v>
                </c:pt>
                <c:pt idx="576">
                  <c:v>1893</c:v>
                </c:pt>
                <c:pt idx="577">
                  <c:v>1894</c:v>
                </c:pt>
                <c:pt idx="578">
                  <c:v>1895</c:v>
                </c:pt>
                <c:pt idx="579">
                  <c:v>1896</c:v>
                </c:pt>
                <c:pt idx="580">
                  <c:v>1897</c:v>
                </c:pt>
                <c:pt idx="581">
                  <c:v>1898</c:v>
                </c:pt>
                <c:pt idx="582">
                  <c:v>1899</c:v>
                </c:pt>
                <c:pt idx="583">
                  <c:v>1900</c:v>
                </c:pt>
                <c:pt idx="584">
                  <c:v>1901</c:v>
                </c:pt>
                <c:pt idx="585">
                  <c:v>1902</c:v>
                </c:pt>
                <c:pt idx="586">
                  <c:v>1903</c:v>
                </c:pt>
                <c:pt idx="587">
                  <c:v>1904</c:v>
                </c:pt>
                <c:pt idx="588">
                  <c:v>1905</c:v>
                </c:pt>
                <c:pt idx="589">
                  <c:v>1906</c:v>
                </c:pt>
                <c:pt idx="590">
                  <c:v>1907</c:v>
                </c:pt>
                <c:pt idx="591">
                  <c:v>1908</c:v>
                </c:pt>
                <c:pt idx="592">
                  <c:v>1909</c:v>
                </c:pt>
                <c:pt idx="593">
                  <c:v>1910</c:v>
                </c:pt>
                <c:pt idx="594">
                  <c:v>1911</c:v>
                </c:pt>
                <c:pt idx="595">
                  <c:v>1912</c:v>
                </c:pt>
                <c:pt idx="596">
                  <c:v>1913</c:v>
                </c:pt>
                <c:pt idx="597">
                  <c:v>1914</c:v>
                </c:pt>
                <c:pt idx="598">
                  <c:v>1915</c:v>
                </c:pt>
                <c:pt idx="599">
                  <c:v>1916</c:v>
                </c:pt>
                <c:pt idx="600">
                  <c:v>1917</c:v>
                </c:pt>
                <c:pt idx="601">
                  <c:v>1918</c:v>
                </c:pt>
                <c:pt idx="602">
                  <c:v>1919</c:v>
                </c:pt>
                <c:pt idx="603">
                  <c:v>1920</c:v>
                </c:pt>
                <c:pt idx="604">
                  <c:v>1921</c:v>
                </c:pt>
                <c:pt idx="605">
                  <c:v>1922</c:v>
                </c:pt>
                <c:pt idx="606">
                  <c:v>1923</c:v>
                </c:pt>
                <c:pt idx="607">
                  <c:v>1924</c:v>
                </c:pt>
                <c:pt idx="608">
                  <c:v>1925</c:v>
                </c:pt>
                <c:pt idx="609">
                  <c:v>1926</c:v>
                </c:pt>
                <c:pt idx="610">
                  <c:v>1927</c:v>
                </c:pt>
                <c:pt idx="611">
                  <c:v>1928</c:v>
                </c:pt>
                <c:pt idx="612">
                  <c:v>1929</c:v>
                </c:pt>
                <c:pt idx="613">
                  <c:v>1930</c:v>
                </c:pt>
                <c:pt idx="614">
                  <c:v>1931</c:v>
                </c:pt>
                <c:pt idx="615">
                  <c:v>1932</c:v>
                </c:pt>
                <c:pt idx="616">
                  <c:v>1933</c:v>
                </c:pt>
                <c:pt idx="617">
                  <c:v>1934</c:v>
                </c:pt>
                <c:pt idx="618">
                  <c:v>1935</c:v>
                </c:pt>
                <c:pt idx="619">
                  <c:v>1936</c:v>
                </c:pt>
                <c:pt idx="620">
                  <c:v>1937</c:v>
                </c:pt>
                <c:pt idx="621">
                  <c:v>1938</c:v>
                </c:pt>
                <c:pt idx="622">
                  <c:v>1939</c:v>
                </c:pt>
                <c:pt idx="623">
                  <c:v>1940</c:v>
                </c:pt>
                <c:pt idx="624">
                  <c:v>1941</c:v>
                </c:pt>
                <c:pt idx="625">
                  <c:v>1942</c:v>
                </c:pt>
                <c:pt idx="626">
                  <c:v>1943</c:v>
                </c:pt>
                <c:pt idx="627">
                  <c:v>1944</c:v>
                </c:pt>
                <c:pt idx="628">
                  <c:v>1945</c:v>
                </c:pt>
                <c:pt idx="629">
                  <c:v>1946</c:v>
                </c:pt>
                <c:pt idx="630">
                  <c:v>1947</c:v>
                </c:pt>
                <c:pt idx="631">
                  <c:v>1948</c:v>
                </c:pt>
                <c:pt idx="632">
                  <c:v>1949</c:v>
                </c:pt>
                <c:pt idx="633">
                  <c:v>1950</c:v>
                </c:pt>
                <c:pt idx="634">
                  <c:v>1951</c:v>
                </c:pt>
                <c:pt idx="635">
                  <c:v>1952</c:v>
                </c:pt>
                <c:pt idx="636">
                  <c:v>1953</c:v>
                </c:pt>
                <c:pt idx="637">
                  <c:v>1954</c:v>
                </c:pt>
                <c:pt idx="638">
                  <c:v>1955</c:v>
                </c:pt>
                <c:pt idx="639">
                  <c:v>1956</c:v>
                </c:pt>
                <c:pt idx="640">
                  <c:v>1957</c:v>
                </c:pt>
                <c:pt idx="641">
                  <c:v>1958</c:v>
                </c:pt>
                <c:pt idx="642">
                  <c:v>1959</c:v>
                </c:pt>
                <c:pt idx="643">
                  <c:v>1960</c:v>
                </c:pt>
                <c:pt idx="644">
                  <c:v>1961</c:v>
                </c:pt>
                <c:pt idx="645">
                  <c:v>1962</c:v>
                </c:pt>
                <c:pt idx="646">
                  <c:v>1963</c:v>
                </c:pt>
                <c:pt idx="647">
                  <c:v>1964</c:v>
                </c:pt>
                <c:pt idx="648">
                  <c:v>1965</c:v>
                </c:pt>
                <c:pt idx="649">
                  <c:v>1966</c:v>
                </c:pt>
                <c:pt idx="650">
                  <c:v>1967</c:v>
                </c:pt>
                <c:pt idx="651">
                  <c:v>1968</c:v>
                </c:pt>
                <c:pt idx="652">
                  <c:v>1969</c:v>
                </c:pt>
                <c:pt idx="653">
                  <c:v>1970</c:v>
                </c:pt>
                <c:pt idx="654">
                  <c:v>1971</c:v>
                </c:pt>
                <c:pt idx="655">
                  <c:v>1972</c:v>
                </c:pt>
                <c:pt idx="656">
                  <c:v>1973</c:v>
                </c:pt>
                <c:pt idx="657">
                  <c:v>1974</c:v>
                </c:pt>
                <c:pt idx="658">
                  <c:v>1975</c:v>
                </c:pt>
                <c:pt idx="659">
                  <c:v>1976</c:v>
                </c:pt>
                <c:pt idx="660">
                  <c:v>1977</c:v>
                </c:pt>
                <c:pt idx="661">
                  <c:v>1978</c:v>
                </c:pt>
                <c:pt idx="662">
                  <c:v>1979</c:v>
                </c:pt>
                <c:pt idx="663">
                  <c:v>1980</c:v>
                </c:pt>
                <c:pt idx="664">
                  <c:v>1981</c:v>
                </c:pt>
                <c:pt idx="665">
                  <c:v>1982</c:v>
                </c:pt>
                <c:pt idx="666">
                  <c:v>1983</c:v>
                </c:pt>
                <c:pt idx="667">
                  <c:v>1984</c:v>
                </c:pt>
                <c:pt idx="668">
                  <c:v>1985</c:v>
                </c:pt>
                <c:pt idx="669">
                  <c:v>1986</c:v>
                </c:pt>
                <c:pt idx="670">
                  <c:v>1987</c:v>
                </c:pt>
                <c:pt idx="671">
                  <c:v>1988</c:v>
                </c:pt>
                <c:pt idx="672">
                  <c:v>1989</c:v>
                </c:pt>
                <c:pt idx="673">
                  <c:v>1990</c:v>
                </c:pt>
                <c:pt idx="674">
                  <c:v>1991</c:v>
                </c:pt>
                <c:pt idx="675">
                  <c:v>1992</c:v>
                </c:pt>
                <c:pt idx="676">
                  <c:v>1993</c:v>
                </c:pt>
                <c:pt idx="677">
                  <c:v>1994</c:v>
                </c:pt>
                <c:pt idx="678">
                  <c:v>1995</c:v>
                </c:pt>
                <c:pt idx="679">
                  <c:v>1996</c:v>
                </c:pt>
                <c:pt idx="680">
                  <c:v>1997</c:v>
                </c:pt>
                <c:pt idx="681">
                  <c:v>1998</c:v>
                </c:pt>
                <c:pt idx="682">
                  <c:v>1999</c:v>
                </c:pt>
                <c:pt idx="683">
                  <c:v>2000</c:v>
                </c:pt>
                <c:pt idx="684">
                  <c:v>2001</c:v>
                </c:pt>
                <c:pt idx="685">
                  <c:v>2002</c:v>
                </c:pt>
                <c:pt idx="686">
                  <c:v>2003</c:v>
                </c:pt>
                <c:pt idx="687">
                  <c:v>2004</c:v>
                </c:pt>
                <c:pt idx="688">
                  <c:v>2005</c:v>
                </c:pt>
                <c:pt idx="689">
                  <c:v>2006</c:v>
                </c:pt>
                <c:pt idx="690">
                  <c:v>2007</c:v>
                </c:pt>
                <c:pt idx="691">
                  <c:v>2008</c:v>
                </c:pt>
                <c:pt idx="692">
                  <c:v>2009</c:v>
                </c:pt>
                <c:pt idx="693">
                  <c:v>2010</c:v>
                </c:pt>
                <c:pt idx="694">
                  <c:v>2011</c:v>
                </c:pt>
                <c:pt idx="695">
                  <c:v>2012</c:v>
                </c:pt>
                <c:pt idx="696">
                  <c:v>2013</c:v>
                </c:pt>
                <c:pt idx="697">
                  <c:v>2014</c:v>
                </c:pt>
                <c:pt idx="698">
                  <c:v>2015</c:v>
                </c:pt>
                <c:pt idx="699">
                  <c:v>2016</c:v>
                </c:pt>
                <c:pt idx="700">
                  <c:v>2017</c:v>
                </c:pt>
                <c:pt idx="701">
                  <c:v>2018</c:v>
                </c:pt>
              </c:numCache>
            </c:numRef>
          </c:cat>
          <c:val>
            <c:numRef>
              <c:f>'II. Headline series'!$E$15:$E$716</c:f>
              <c:numCache>
                <c:formatCode>0.000</c:formatCode>
                <c:ptCount val="702"/>
                <c:pt idx="0">
                  <c:v>13.3491020330995</c:v>
                </c:pt>
                <c:pt idx="1">
                  <c:v>12.97706536420637</c:v>
                </c:pt>
                <c:pt idx="2">
                  <c:v>0.69946480011682766</c:v>
                </c:pt>
                <c:pt idx="3">
                  <c:v>-1.8709522328895785</c:v>
                </c:pt>
                <c:pt idx="4">
                  <c:v>5.9609984272948813</c:v>
                </c:pt>
                <c:pt idx="5">
                  <c:v>7.9649824210272522</c:v>
                </c:pt>
                <c:pt idx="6">
                  <c:v>6.2972895255224328</c:v>
                </c:pt>
                <c:pt idx="7">
                  <c:v>4.0718119570842859</c:v>
                </c:pt>
                <c:pt idx="8">
                  <c:v>1.9623555749534651</c:v>
                </c:pt>
                <c:pt idx="9">
                  <c:v>8.942448107702246</c:v>
                </c:pt>
                <c:pt idx="10">
                  <c:v>13.033558689002161</c:v>
                </c:pt>
                <c:pt idx="11">
                  <c:v>12.164874196451526</c:v>
                </c:pt>
                <c:pt idx="12">
                  <c:v>9.9629687834699645</c:v>
                </c:pt>
                <c:pt idx="13">
                  <c:v>8.0557708876742975</c:v>
                </c:pt>
                <c:pt idx="14">
                  <c:v>8.3019108170547007</c:v>
                </c:pt>
                <c:pt idx="15">
                  <c:v>9.2074227683255518</c:v>
                </c:pt>
                <c:pt idx="16">
                  <c:v>11.685731269474593</c:v>
                </c:pt>
                <c:pt idx="17">
                  <c:v>11.340019658996543</c:v>
                </c:pt>
                <c:pt idx="18">
                  <c:v>9.56180245722142</c:v>
                </c:pt>
                <c:pt idx="19">
                  <c:v>7.965037216154621</c:v>
                </c:pt>
                <c:pt idx="20">
                  <c:v>9.299205938774131</c:v>
                </c:pt>
                <c:pt idx="21">
                  <c:v>10.728028074308337</c:v>
                </c:pt>
                <c:pt idx="22">
                  <c:v>11.817661785664113</c:v>
                </c:pt>
                <c:pt idx="23">
                  <c:v>11.672412742611927</c:v>
                </c:pt>
                <c:pt idx="24">
                  <c:v>11.14706888023972</c:v>
                </c:pt>
                <c:pt idx="25">
                  <c:v>11.086309738458553</c:v>
                </c:pt>
                <c:pt idx="26">
                  <c:v>11.990113075058648</c:v>
                </c:pt>
                <c:pt idx="27">
                  <c:v>10.640362583506416</c:v>
                </c:pt>
                <c:pt idx="28">
                  <c:v>9.591157893923155</c:v>
                </c:pt>
                <c:pt idx="29">
                  <c:v>8.3877277426356169</c:v>
                </c:pt>
                <c:pt idx="30">
                  <c:v>7.7051491957437799</c:v>
                </c:pt>
                <c:pt idx="31">
                  <c:v>7.2672893359711699</c:v>
                </c:pt>
                <c:pt idx="32">
                  <c:v>6.9449847753107887</c:v>
                </c:pt>
                <c:pt idx="33">
                  <c:v>6.7265665369073862</c:v>
                </c:pt>
                <c:pt idx="34">
                  <c:v>8.1332954354458575</c:v>
                </c:pt>
                <c:pt idx="35">
                  <c:v>8.3555966427283774</c:v>
                </c:pt>
                <c:pt idx="36">
                  <c:v>8.7274654647962624</c:v>
                </c:pt>
                <c:pt idx="37">
                  <c:v>9.9844461111220593</c:v>
                </c:pt>
                <c:pt idx="38">
                  <c:v>11.138162846541096</c:v>
                </c:pt>
                <c:pt idx="39">
                  <c:v>11.479370078860944</c:v>
                </c:pt>
                <c:pt idx="40">
                  <c:v>11.345579474381791</c:v>
                </c:pt>
                <c:pt idx="41">
                  <c:v>11.786841424161036</c:v>
                </c:pt>
                <c:pt idx="42">
                  <c:v>11.921763199832412</c:v>
                </c:pt>
                <c:pt idx="43">
                  <c:v>11.244388706010639</c:v>
                </c:pt>
                <c:pt idx="44">
                  <c:v>10.68265727876614</c:v>
                </c:pt>
                <c:pt idx="45">
                  <c:v>11.040971028509315</c:v>
                </c:pt>
                <c:pt idx="46">
                  <c:v>13.591322278220401</c:v>
                </c:pt>
                <c:pt idx="47">
                  <c:v>12.322375336221608</c:v>
                </c:pt>
                <c:pt idx="48">
                  <c:v>10.492920064468574</c:v>
                </c:pt>
                <c:pt idx="49">
                  <c:v>10.413218033464224</c:v>
                </c:pt>
                <c:pt idx="50">
                  <c:v>9.231336001762191</c:v>
                </c:pt>
                <c:pt idx="51">
                  <c:v>10.932202257795385</c:v>
                </c:pt>
                <c:pt idx="52">
                  <c:v>13.187249611701583</c:v>
                </c:pt>
                <c:pt idx="53">
                  <c:v>11.134407376925717</c:v>
                </c:pt>
                <c:pt idx="54">
                  <c:v>8.0327292791472242</c:v>
                </c:pt>
                <c:pt idx="55">
                  <c:v>6.3627091483276716</c:v>
                </c:pt>
                <c:pt idx="56">
                  <c:v>9.6210550829706829</c:v>
                </c:pt>
                <c:pt idx="57">
                  <c:v>13.266480326029685</c:v>
                </c:pt>
                <c:pt idx="58">
                  <c:v>12.437255332943726</c:v>
                </c:pt>
                <c:pt idx="59">
                  <c:v>11.336454782074307</c:v>
                </c:pt>
                <c:pt idx="60">
                  <c:v>11.719529487025881</c:v>
                </c:pt>
                <c:pt idx="61">
                  <c:v>14.484290478808045</c:v>
                </c:pt>
                <c:pt idx="62">
                  <c:v>18.08849280993055</c:v>
                </c:pt>
                <c:pt idx="63">
                  <c:v>13.878092614194641</c:v>
                </c:pt>
                <c:pt idx="64">
                  <c:v>11.983781612466037</c:v>
                </c:pt>
                <c:pt idx="65">
                  <c:v>11.777241553570891</c:v>
                </c:pt>
                <c:pt idx="66">
                  <c:v>9.8600884746272772</c:v>
                </c:pt>
                <c:pt idx="67">
                  <c:v>11.031070692389429</c:v>
                </c:pt>
                <c:pt idx="68">
                  <c:v>11.932830686732673</c:v>
                </c:pt>
                <c:pt idx="69">
                  <c:v>9.612089834579475</c:v>
                </c:pt>
                <c:pt idx="70">
                  <c:v>11.273727851583134</c:v>
                </c:pt>
                <c:pt idx="71">
                  <c:v>11.483389515982774</c:v>
                </c:pt>
                <c:pt idx="72">
                  <c:v>12.232548043378497</c:v>
                </c:pt>
                <c:pt idx="73">
                  <c:v>13.513690327828225</c:v>
                </c:pt>
                <c:pt idx="74">
                  <c:v>12.551770747845836</c:v>
                </c:pt>
                <c:pt idx="75">
                  <c:v>13.301275940499886</c:v>
                </c:pt>
                <c:pt idx="76">
                  <c:v>14.950378769676059</c:v>
                </c:pt>
                <c:pt idx="77">
                  <c:v>12.820048666095186</c:v>
                </c:pt>
                <c:pt idx="78">
                  <c:v>13.650939636760748</c:v>
                </c:pt>
                <c:pt idx="79">
                  <c:v>12.72621540340957</c:v>
                </c:pt>
                <c:pt idx="80">
                  <c:v>13.17830636379492</c:v>
                </c:pt>
                <c:pt idx="81">
                  <c:v>11.367069365740871</c:v>
                </c:pt>
                <c:pt idx="82">
                  <c:v>12.268692124231267</c:v>
                </c:pt>
                <c:pt idx="83">
                  <c:v>13.006792152522902</c:v>
                </c:pt>
                <c:pt idx="84">
                  <c:v>14.687360839836513</c:v>
                </c:pt>
                <c:pt idx="85">
                  <c:v>13.623581421118649</c:v>
                </c:pt>
                <c:pt idx="86">
                  <c:v>14.159896489699909</c:v>
                </c:pt>
                <c:pt idx="87">
                  <c:v>13.340021314502007</c:v>
                </c:pt>
                <c:pt idx="88">
                  <c:v>12.961784467360035</c:v>
                </c:pt>
                <c:pt idx="89">
                  <c:v>13.021786581081779</c:v>
                </c:pt>
                <c:pt idx="90">
                  <c:v>13.183012964588247</c:v>
                </c:pt>
                <c:pt idx="91">
                  <c:v>12.632794161169068</c:v>
                </c:pt>
                <c:pt idx="92">
                  <c:v>14.112335157172</c:v>
                </c:pt>
                <c:pt idx="93">
                  <c:v>14.860652877939506</c:v>
                </c:pt>
                <c:pt idx="94">
                  <c:v>13.368788342110546</c:v>
                </c:pt>
                <c:pt idx="95">
                  <c:v>14.225538584313364</c:v>
                </c:pt>
                <c:pt idx="96">
                  <c:v>12.380615728174009</c:v>
                </c:pt>
                <c:pt idx="97">
                  <c:v>11.734569131284941</c:v>
                </c:pt>
                <c:pt idx="98">
                  <c:v>12.972991028277866</c:v>
                </c:pt>
                <c:pt idx="99">
                  <c:v>11.14400951042515</c:v>
                </c:pt>
                <c:pt idx="100">
                  <c:v>8.1594055814285884</c:v>
                </c:pt>
                <c:pt idx="101">
                  <c:v>9.5221115770094169</c:v>
                </c:pt>
                <c:pt idx="102">
                  <c:v>11.292123050511515</c:v>
                </c:pt>
                <c:pt idx="103">
                  <c:v>12.342739678937097</c:v>
                </c:pt>
                <c:pt idx="104">
                  <c:v>12.979212988610024</c:v>
                </c:pt>
                <c:pt idx="105">
                  <c:v>11.078818331394213</c:v>
                </c:pt>
                <c:pt idx="106">
                  <c:v>11.727782680901155</c:v>
                </c:pt>
                <c:pt idx="107">
                  <c:v>13.734425862200457</c:v>
                </c:pt>
                <c:pt idx="108">
                  <c:v>13.806867966438242</c:v>
                </c:pt>
                <c:pt idx="109">
                  <c:v>11.776456313246317</c:v>
                </c:pt>
                <c:pt idx="110">
                  <c:v>11.207562966849295</c:v>
                </c:pt>
                <c:pt idx="111">
                  <c:v>8.4143253159527962</c:v>
                </c:pt>
                <c:pt idx="112">
                  <c:v>8.3748260068176474</c:v>
                </c:pt>
                <c:pt idx="113">
                  <c:v>9.2841345685912575</c:v>
                </c:pt>
                <c:pt idx="114">
                  <c:v>11.012498871607741</c:v>
                </c:pt>
                <c:pt idx="115">
                  <c:v>10.359382848212491</c:v>
                </c:pt>
                <c:pt idx="116">
                  <c:v>9.2212766665613941</c:v>
                </c:pt>
                <c:pt idx="117">
                  <c:v>9.1122617196195179</c:v>
                </c:pt>
                <c:pt idx="118">
                  <c:v>10.717993645020446</c:v>
                </c:pt>
                <c:pt idx="119">
                  <c:v>11.308053231651197</c:v>
                </c:pt>
                <c:pt idx="120">
                  <c:v>11.703689968413565</c:v>
                </c:pt>
                <c:pt idx="121">
                  <c:v>9.7777332452070684</c:v>
                </c:pt>
                <c:pt idx="122">
                  <c:v>9.6139524177608138</c:v>
                </c:pt>
                <c:pt idx="123">
                  <c:v>13.533665703716675</c:v>
                </c:pt>
                <c:pt idx="124">
                  <c:v>14.574772314767852</c:v>
                </c:pt>
                <c:pt idx="125">
                  <c:v>15.61674964269832</c:v>
                </c:pt>
                <c:pt idx="126">
                  <c:v>16.176028584014649</c:v>
                </c:pt>
                <c:pt idx="127">
                  <c:v>13.917219886000987</c:v>
                </c:pt>
                <c:pt idx="128">
                  <c:v>15.16505506585372</c:v>
                </c:pt>
                <c:pt idx="129">
                  <c:v>15.183374848605904</c:v>
                </c:pt>
                <c:pt idx="130">
                  <c:v>13.691153499198142</c:v>
                </c:pt>
                <c:pt idx="131">
                  <c:v>13.460351878965769</c:v>
                </c:pt>
                <c:pt idx="132">
                  <c:v>12.808135344746322</c:v>
                </c:pt>
                <c:pt idx="133">
                  <c:v>12.709105458529203</c:v>
                </c:pt>
                <c:pt idx="134">
                  <c:v>14.430287377148586</c:v>
                </c:pt>
                <c:pt idx="135">
                  <c:v>12.328793956646212</c:v>
                </c:pt>
                <c:pt idx="136">
                  <c:v>10.692134022184005</c:v>
                </c:pt>
                <c:pt idx="137">
                  <c:v>10.801840269115615</c:v>
                </c:pt>
                <c:pt idx="138">
                  <c:v>13.065280555654594</c:v>
                </c:pt>
                <c:pt idx="139">
                  <c:v>13.843119206482841</c:v>
                </c:pt>
                <c:pt idx="140">
                  <c:v>14.130407526740269</c:v>
                </c:pt>
                <c:pt idx="141">
                  <c:v>13.38685563076098</c:v>
                </c:pt>
                <c:pt idx="142">
                  <c:v>14.157956865269341</c:v>
                </c:pt>
                <c:pt idx="143">
                  <c:v>15.402119687931807</c:v>
                </c:pt>
                <c:pt idx="144">
                  <c:v>13.828804591204209</c:v>
                </c:pt>
                <c:pt idx="145">
                  <c:v>11.501286628702664</c:v>
                </c:pt>
                <c:pt idx="146">
                  <c:v>11.349027004237726</c:v>
                </c:pt>
                <c:pt idx="147">
                  <c:v>10.783363457805732</c:v>
                </c:pt>
                <c:pt idx="148">
                  <c:v>10.850701977214214</c:v>
                </c:pt>
                <c:pt idx="149">
                  <c:v>10.647366907185505</c:v>
                </c:pt>
                <c:pt idx="150">
                  <c:v>12.516021544696466</c:v>
                </c:pt>
                <c:pt idx="151">
                  <c:v>13.449643206289659</c:v>
                </c:pt>
                <c:pt idx="152">
                  <c:v>14.190045592740573</c:v>
                </c:pt>
                <c:pt idx="153">
                  <c:v>11.826365024476818</c:v>
                </c:pt>
                <c:pt idx="154">
                  <c:v>11.073723304046856</c:v>
                </c:pt>
                <c:pt idx="155">
                  <c:v>11.744514707354858</c:v>
                </c:pt>
                <c:pt idx="156">
                  <c:v>12.402020956466968</c:v>
                </c:pt>
                <c:pt idx="157">
                  <c:v>10.614448589485706</c:v>
                </c:pt>
                <c:pt idx="158">
                  <c:v>10.947897308742622</c:v>
                </c:pt>
                <c:pt idx="159">
                  <c:v>11.662524576007318</c:v>
                </c:pt>
                <c:pt idx="160">
                  <c:v>14.12111219379241</c:v>
                </c:pt>
                <c:pt idx="161">
                  <c:v>13.09330192372062</c:v>
                </c:pt>
                <c:pt idx="162">
                  <c:v>10.065703470343477</c:v>
                </c:pt>
                <c:pt idx="163">
                  <c:v>8.0262194147249186</c:v>
                </c:pt>
                <c:pt idx="164">
                  <c:v>8.6889798353187668</c:v>
                </c:pt>
                <c:pt idx="165">
                  <c:v>9.4849466162372096</c:v>
                </c:pt>
                <c:pt idx="166">
                  <c:v>7.6177592545999016</c:v>
                </c:pt>
                <c:pt idx="167">
                  <c:v>5.9266484612229871</c:v>
                </c:pt>
                <c:pt idx="168">
                  <c:v>7.6833448784608036</c:v>
                </c:pt>
                <c:pt idx="169">
                  <c:v>9.2716936433412318</c:v>
                </c:pt>
                <c:pt idx="170">
                  <c:v>10.65250529240914</c:v>
                </c:pt>
                <c:pt idx="171">
                  <c:v>9.6369939408747758</c:v>
                </c:pt>
                <c:pt idx="172">
                  <c:v>9.0189992812824311</c:v>
                </c:pt>
                <c:pt idx="173">
                  <c:v>10.298610646532008</c:v>
                </c:pt>
                <c:pt idx="174">
                  <c:v>9.6940312214840798</c:v>
                </c:pt>
                <c:pt idx="175">
                  <c:v>9.0508260879530749</c:v>
                </c:pt>
                <c:pt idx="176">
                  <c:v>7.9908253001513012</c:v>
                </c:pt>
                <c:pt idx="177">
                  <c:v>4.8449737328217113</c:v>
                </c:pt>
                <c:pt idx="178">
                  <c:v>7.6049225660470574</c:v>
                </c:pt>
                <c:pt idx="179">
                  <c:v>7.7935527630987025</c:v>
                </c:pt>
                <c:pt idx="180">
                  <c:v>6.3259304559949712</c:v>
                </c:pt>
                <c:pt idx="181">
                  <c:v>4.4446620675084301</c:v>
                </c:pt>
                <c:pt idx="182">
                  <c:v>3.9178418888121209</c:v>
                </c:pt>
                <c:pt idx="183">
                  <c:v>5.4072940498179447</c:v>
                </c:pt>
                <c:pt idx="184">
                  <c:v>8.6557052405707342</c:v>
                </c:pt>
                <c:pt idx="185">
                  <c:v>5.2267441260903951</c:v>
                </c:pt>
                <c:pt idx="186">
                  <c:v>6.6566479148853102</c:v>
                </c:pt>
                <c:pt idx="187">
                  <c:v>6.1575198492178922</c:v>
                </c:pt>
                <c:pt idx="188">
                  <c:v>9.0103976505091481</c:v>
                </c:pt>
                <c:pt idx="189">
                  <c:v>10.958489380192576</c:v>
                </c:pt>
                <c:pt idx="190">
                  <c:v>11.23841004768118</c:v>
                </c:pt>
                <c:pt idx="191">
                  <c:v>9.4369269648887997</c:v>
                </c:pt>
                <c:pt idx="192">
                  <c:v>9.4999347841689818</c:v>
                </c:pt>
                <c:pt idx="193">
                  <c:v>7.0861149862049553</c:v>
                </c:pt>
                <c:pt idx="194">
                  <c:v>7.7569742005346489</c:v>
                </c:pt>
                <c:pt idx="195">
                  <c:v>7.3494695320703984</c:v>
                </c:pt>
                <c:pt idx="196">
                  <c:v>5.5853014830623904</c:v>
                </c:pt>
                <c:pt idx="197">
                  <c:v>4.8551899376595573</c:v>
                </c:pt>
                <c:pt idx="198">
                  <c:v>7.5330437706841353</c:v>
                </c:pt>
                <c:pt idx="199">
                  <c:v>8.9437613552935247</c:v>
                </c:pt>
                <c:pt idx="200">
                  <c:v>7.3631132564585657</c:v>
                </c:pt>
                <c:pt idx="201">
                  <c:v>6.2232104548399576</c:v>
                </c:pt>
                <c:pt idx="202">
                  <c:v>5.7003285934971322</c:v>
                </c:pt>
                <c:pt idx="203">
                  <c:v>7.6651640713729963</c:v>
                </c:pt>
                <c:pt idx="204">
                  <c:v>7.1083543426307072</c:v>
                </c:pt>
                <c:pt idx="205">
                  <c:v>6.7054941682671281</c:v>
                </c:pt>
                <c:pt idx="206">
                  <c:v>7.0518055118698317</c:v>
                </c:pt>
                <c:pt idx="207">
                  <c:v>6.6181007922986925</c:v>
                </c:pt>
                <c:pt idx="208">
                  <c:v>6.1948893282869211</c:v>
                </c:pt>
                <c:pt idx="209">
                  <c:v>6.2526926027861069</c:v>
                </c:pt>
                <c:pt idx="210">
                  <c:v>3.2689499825018018</c:v>
                </c:pt>
                <c:pt idx="211">
                  <c:v>4.3170979100299576</c:v>
                </c:pt>
                <c:pt idx="212">
                  <c:v>4.64833944584898</c:v>
                </c:pt>
                <c:pt idx="213">
                  <c:v>4.5228180993479246</c:v>
                </c:pt>
                <c:pt idx="214">
                  <c:v>7.2283776822824439</c:v>
                </c:pt>
                <c:pt idx="215">
                  <c:v>10.686005459354861</c:v>
                </c:pt>
                <c:pt idx="216">
                  <c:v>10.695603258617073</c:v>
                </c:pt>
                <c:pt idx="217">
                  <c:v>12.791861743573971</c:v>
                </c:pt>
                <c:pt idx="218">
                  <c:v>11.767179167841165</c:v>
                </c:pt>
                <c:pt idx="219">
                  <c:v>7.727375039833019</c:v>
                </c:pt>
                <c:pt idx="220">
                  <c:v>5.6049541956741207</c:v>
                </c:pt>
                <c:pt idx="221">
                  <c:v>6.6009380904949575</c:v>
                </c:pt>
                <c:pt idx="222">
                  <c:v>5.7460812720893149</c:v>
                </c:pt>
                <c:pt idx="223">
                  <c:v>5.7792257649418719</c:v>
                </c:pt>
                <c:pt idx="224">
                  <c:v>5.122361087471714</c:v>
                </c:pt>
                <c:pt idx="225">
                  <c:v>4.896989630539748</c:v>
                </c:pt>
                <c:pt idx="226">
                  <c:v>7.19289428823277</c:v>
                </c:pt>
                <c:pt idx="227">
                  <c:v>9.9759678372237897</c:v>
                </c:pt>
                <c:pt idx="228">
                  <c:v>7.9430958632915223</c:v>
                </c:pt>
                <c:pt idx="229">
                  <c:v>5.7315093925614908</c:v>
                </c:pt>
                <c:pt idx="230">
                  <c:v>5.5489708296923128</c:v>
                </c:pt>
                <c:pt idx="231">
                  <c:v>5.0691610671502492</c:v>
                </c:pt>
                <c:pt idx="232">
                  <c:v>6.3649063700503206</c:v>
                </c:pt>
                <c:pt idx="233">
                  <c:v>7.6739587529405275</c:v>
                </c:pt>
                <c:pt idx="234">
                  <c:v>5.2652781471478596</c:v>
                </c:pt>
                <c:pt idx="235">
                  <c:v>3.9427160950303013</c:v>
                </c:pt>
                <c:pt idx="236">
                  <c:v>4.9106298203262071</c:v>
                </c:pt>
                <c:pt idx="237">
                  <c:v>6.221059512115894</c:v>
                </c:pt>
                <c:pt idx="238">
                  <c:v>8.3833052952201381</c:v>
                </c:pt>
                <c:pt idx="239">
                  <c:v>8.6213233659320245</c:v>
                </c:pt>
                <c:pt idx="240">
                  <c:v>7.5106220456092103</c:v>
                </c:pt>
                <c:pt idx="241">
                  <c:v>8.8968565769271297</c:v>
                </c:pt>
                <c:pt idx="242">
                  <c:v>9.7725579504674815</c:v>
                </c:pt>
                <c:pt idx="243">
                  <c:v>9.8975509786652474</c:v>
                </c:pt>
                <c:pt idx="244">
                  <c:v>11.318243413973383</c:v>
                </c:pt>
                <c:pt idx="245">
                  <c:v>8.9077671324671464</c:v>
                </c:pt>
                <c:pt idx="246">
                  <c:v>6.8572755511853227</c:v>
                </c:pt>
                <c:pt idx="247">
                  <c:v>7.9929927679025985</c:v>
                </c:pt>
                <c:pt idx="248">
                  <c:v>8.0530912044966438</c:v>
                </c:pt>
                <c:pt idx="249">
                  <c:v>8.1454901746686481</c:v>
                </c:pt>
                <c:pt idx="250">
                  <c:v>7.3940152015777647</c:v>
                </c:pt>
                <c:pt idx="251">
                  <c:v>5.1108045383116849</c:v>
                </c:pt>
                <c:pt idx="252">
                  <c:v>5.7864635819366503</c:v>
                </c:pt>
                <c:pt idx="253">
                  <c:v>6.2400711476575328</c:v>
                </c:pt>
                <c:pt idx="254">
                  <c:v>5.0000615308356027</c:v>
                </c:pt>
                <c:pt idx="255">
                  <c:v>6.3236310427716091</c:v>
                </c:pt>
                <c:pt idx="256">
                  <c:v>6.753740090977673</c:v>
                </c:pt>
                <c:pt idx="257">
                  <c:v>8.3590291466244704</c:v>
                </c:pt>
                <c:pt idx="258">
                  <c:v>8.8300604725998912</c:v>
                </c:pt>
                <c:pt idx="259">
                  <c:v>8.3675140036444251</c:v>
                </c:pt>
                <c:pt idx="260">
                  <c:v>9.0461308438179469</c:v>
                </c:pt>
                <c:pt idx="261">
                  <c:v>9.9258384122267049</c:v>
                </c:pt>
                <c:pt idx="262">
                  <c:v>8.0767879436646535</c:v>
                </c:pt>
                <c:pt idx="263">
                  <c:v>7.5201942083633844</c:v>
                </c:pt>
                <c:pt idx="264">
                  <c:v>7.3949128165343989</c:v>
                </c:pt>
                <c:pt idx="265">
                  <c:v>7.7066529572520324</c:v>
                </c:pt>
                <c:pt idx="266">
                  <c:v>5.8103957270696593</c:v>
                </c:pt>
                <c:pt idx="267">
                  <c:v>5.3988706557920283</c:v>
                </c:pt>
                <c:pt idx="268">
                  <c:v>6.5466421498139109</c:v>
                </c:pt>
                <c:pt idx="269">
                  <c:v>5.5078198288416411</c:v>
                </c:pt>
                <c:pt idx="270">
                  <c:v>3.7929916959716161</c:v>
                </c:pt>
                <c:pt idx="271">
                  <c:v>2.3573662354904599</c:v>
                </c:pt>
                <c:pt idx="272">
                  <c:v>3.2303279529665452</c:v>
                </c:pt>
                <c:pt idx="273">
                  <c:v>5.9473457448219449</c:v>
                </c:pt>
                <c:pt idx="274">
                  <c:v>6.7212628539323385</c:v>
                </c:pt>
                <c:pt idx="275">
                  <c:v>4.6130497252859817</c:v>
                </c:pt>
                <c:pt idx="276">
                  <c:v>5.6612332980283089</c:v>
                </c:pt>
                <c:pt idx="277">
                  <c:v>7.03502022971304</c:v>
                </c:pt>
                <c:pt idx="278">
                  <c:v>8.5933678036660925</c:v>
                </c:pt>
                <c:pt idx="279">
                  <c:v>8.4433113359766168</c:v>
                </c:pt>
                <c:pt idx="280">
                  <c:v>8.4076997730521033</c:v>
                </c:pt>
                <c:pt idx="281">
                  <c:v>8.0691483686776415</c:v>
                </c:pt>
                <c:pt idx="282">
                  <c:v>8.5348720373445577</c:v>
                </c:pt>
                <c:pt idx="283">
                  <c:v>8.9978876308022961</c:v>
                </c:pt>
                <c:pt idx="284">
                  <c:v>10.051620337729849</c:v>
                </c:pt>
                <c:pt idx="285">
                  <c:v>9.1025516810419624</c:v>
                </c:pt>
                <c:pt idx="286">
                  <c:v>7.8977008722641102</c:v>
                </c:pt>
                <c:pt idx="287">
                  <c:v>7.2394629146451086</c:v>
                </c:pt>
                <c:pt idx="288">
                  <c:v>6.9263726414571352</c:v>
                </c:pt>
                <c:pt idx="289">
                  <c:v>7.1150435879983229</c:v>
                </c:pt>
                <c:pt idx="290">
                  <c:v>6.6822490299910564</c:v>
                </c:pt>
                <c:pt idx="291">
                  <c:v>6.3345691995502502</c:v>
                </c:pt>
                <c:pt idx="292">
                  <c:v>6.2668308727957527</c:v>
                </c:pt>
                <c:pt idx="293">
                  <c:v>6.8691159913997835</c:v>
                </c:pt>
                <c:pt idx="294">
                  <c:v>6.7479130699051737</c:v>
                </c:pt>
                <c:pt idx="295">
                  <c:v>7.5531386888145402</c:v>
                </c:pt>
                <c:pt idx="296">
                  <c:v>7.2398952775976415</c:v>
                </c:pt>
                <c:pt idx="297">
                  <c:v>6.8621369771204508</c:v>
                </c:pt>
                <c:pt idx="298">
                  <c:v>6.5270569551181552</c:v>
                </c:pt>
                <c:pt idx="299">
                  <c:v>7.0468848445978649</c:v>
                </c:pt>
                <c:pt idx="300">
                  <c:v>6.6522864570035329</c:v>
                </c:pt>
                <c:pt idx="301">
                  <c:v>4.983626217477501</c:v>
                </c:pt>
                <c:pt idx="302">
                  <c:v>2.527464185755314</c:v>
                </c:pt>
                <c:pt idx="303">
                  <c:v>2.5647165764489119</c:v>
                </c:pt>
                <c:pt idx="304">
                  <c:v>3.9350710330173819</c:v>
                </c:pt>
                <c:pt idx="305">
                  <c:v>4.2741285481306592</c:v>
                </c:pt>
                <c:pt idx="306">
                  <c:v>3.0081140203993044</c:v>
                </c:pt>
                <c:pt idx="307">
                  <c:v>3.7950245376603311</c:v>
                </c:pt>
                <c:pt idx="308">
                  <c:v>6.397941364015522</c:v>
                </c:pt>
                <c:pt idx="309">
                  <c:v>8.6991722268983178</c:v>
                </c:pt>
                <c:pt idx="310">
                  <c:v>8.2831457858805688</c:v>
                </c:pt>
                <c:pt idx="311">
                  <c:v>6.4533494661391231</c:v>
                </c:pt>
                <c:pt idx="312">
                  <c:v>6.8239568059372511</c:v>
                </c:pt>
                <c:pt idx="313">
                  <c:v>8.4350536728686105</c:v>
                </c:pt>
                <c:pt idx="314">
                  <c:v>7.6676783914644897</c:v>
                </c:pt>
                <c:pt idx="315">
                  <c:v>7.5298247167248675</c:v>
                </c:pt>
                <c:pt idx="316">
                  <c:v>7.5017020433833039</c:v>
                </c:pt>
                <c:pt idx="317">
                  <c:v>8.2440531625886013</c:v>
                </c:pt>
                <c:pt idx="318">
                  <c:v>9.3963174338692692</c:v>
                </c:pt>
                <c:pt idx="319">
                  <c:v>9.9612758135127173</c:v>
                </c:pt>
                <c:pt idx="320">
                  <c:v>10.036341545955745</c:v>
                </c:pt>
                <c:pt idx="321">
                  <c:v>9.3328539183054975</c:v>
                </c:pt>
                <c:pt idx="322">
                  <c:v>9.512416448850459</c:v>
                </c:pt>
                <c:pt idx="323">
                  <c:v>9.020074202878801</c:v>
                </c:pt>
                <c:pt idx="324">
                  <c:v>8.908380310581828</c:v>
                </c:pt>
                <c:pt idx="325">
                  <c:v>9.4980328438881276</c:v>
                </c:pt>
                <c:pt idx="326">
                  <c:v>8.7298384274515879</c:v>
                </c:pt>
                <c:pt idx="327">
                  <c:v>7.3899205952985039</c:v>
                </c:pt>
                <c:pt idx="328">
                  <c:v>7.083390381449381</c:v>
                </c:pt>
                <c:pt idx="329">
                  <c:v>5.9734184216493942</c:v>
                </c:pt>
                <c:pt idx="330">
                  <c:v>6.0471419833087996</c:v>
                </c:pt>
                <c:pt idx="331">
                  <c:v>6.6928294858015471</c:v>
                </c:pt>
                <c:pt idx="332">
                  <c:v>5.9447744627536183</c:v>
                </c:pt>
                <c:pt idx="333">
                  <c:v>7.3429494802983948</c:v>
                </c:pt>
                <c:pt idx="334">
                  <c:v>9.6438568065276637</c:v>
                </c:pt>
                <c:pt idx="335">
                  <c:v>11.125701322459303</c:v>
                </c:pt>
                <c:pt idx="336">
                  <c:v>11.839852868976072</c:v>
                </c:pt>
                <c:pt idx="337">
                  <c:v>12.320267827510889</c:v>
                </c:pt>
                <c:pt idx="338">
                  <c:v>10.938515612381064</c:v>
                </c:pt>
                <c:pt idx="339">
                  <c:v>10.436464823218071</c:v>
                </c:pt>
                <c:pt idx="340">
                  <c:v>8.5792218610479658</c:v>
                </c:pt>
                <c:pt idx="341">
                  <c:v>5.5167049358329772</c:v>
                </c:pt>
                <c:pt idx="342">
                  <c:v>4.4156540552401458</c:v>
                </c:pt>
                <c:pt idx="343">
                  <c:v>5.4074774909175067</c:v>
                </c:pt>
                <c:pt idx="344">
                  <c:v>5.331571756178489</c:v>
                </c:pt>
                <c:pt idx="345">
                  <c:v>6.0895197028973351</c:v>
                </c:pt>
                <c:pt idx="346">
                  <c:v>6.8177448256178774</c:v>
                </c:pt>
                <c:pt idx="347">
                  <c:v>7.7433237222469966</c:v>
                </c:pt>
                <c:pt idx="348">
                  <c:v>9.2889501846089075</c:v>
                </c:pt>
                <c:pt idx="349">
                  <c:v>10.19116632872443</c:v>
                </c:pt>
                <c:pt idx="350">
                  <c:v>9.0294202544446058</c:v>
                </c:pt>
                <c:pt idx="351">
                  <c:v>8.666080290146116</c:v>
                </c:pt>
                <c:pt idx="352">
                  <c:v>8.1232822580735036</c:v>
                </c:pt>
                <c:pt idx="353">
                  <c:v>7.6938241467866293</c:v>
                </c:pt>
                <c:pt idx="354">
                  <c:v>6.2608557932033992</c:v>
                </c:pt>
                <c:pt idx="355">
                  <c:v>5.2286159427579681</c:v>
                </c:pt>
                <c:pt idx="356">
                  <c:v>4.8873888534268657</c:v>
                </c:pt>
                <c:pt idx="357">
                  <c:v>4.7187157988166897</c:v>
                </c:pt>
                <c:pt idx="358">
                  <c:v>4.3444229351765973</c:v>
                </c:pt>
                <c:pt idx="359">
                  <c:v>4.2475853104992884</c:v>
                </c:pt>
                <c:pt idx="360">
                  <c:v>4.0216009775519934</c:v>
                </c:pt>
                <c:pt idx="361">
                  <c:v>4.6765478657051398</c:v>
                </c:pt>
                <c:pt idx="362">
                  <c:v>5.955661475811854</c:v>
                </c:pt>
                <c:pt idx="363">
                  <c:v>5.3383472892279027</c:v>
                </c:pt>
                <c:pt idx="364">
                  <c:v>4.7562843448883152</c:v>
                </c:pt>
                <c:pt idx="365">
                  <c:v>5.2126478930443225</c:v>
                </c:pt>
                <c:pt idx="366">
                  <c:v>6.0792066981492283</c:v>
                </c:pt>
                <c:pt idx="367">
                  <c:v>6.6972291983141803</c:v>
                </c:pt>
                <c:pt idx="368">
                  <c:v>6.7097169502716714</c:v>
                </c:pt>
                <c:pt idx="369">
                  <c:v>6.2128990734946798</c:v>
                </c:pt>
                <c:pt idx="370">
                  <c:v>6.4514099067064468</c:v>
                </c:pt>
                <c:pt idx="371">
                  <c:v>6.9218722388365297</c:v>
                </c:pt>
                <c:pt idx="372">
                  <c:v>6.0279686666468377</c:v>
                </c:pt>
                <c:pt idx="373">
                  <c:v>3.8325323289934397</c:v>
                </c:pt>
                <c:pt idx="374">
                  <c:v>2.6623975886709212</c:v>
                </c:pt>
                <c:pt idx="375">
                  <c:v>3.8618779932300038</c:v>
                </c:pt>
                <c:pt idx="376">
                  <c:v>4.1052937090377544</c:v>
                </c:pt>
                <c:pt idx="377">
                  <c:v>3.807531907344297</c:v>
                </c:pt>
                <c:pt idx="378">
                  <c:v>2.961242411813251</c:v>
                </c:pt>
                <c:pt idx="379">
                  <c:v>3.0406865692306555</c:v>
                </c:pt>
                <c:pt idx="380">
                  <c:v>5.6382459202408128</c:v>
                </c:pt>
                <c:pt idx="381">
                  <c:v>7.4789830441453464</c:v>
                </c:pt>
                <c:pt idx="382">
                  <c:v>6.9780261669686103</c:v>
                </c:pt>
                <c:pt idx="383">
                  <c:v>6.7046059600995713</c:v>
                </c:pt>
                <c:pt idx="384">
                  <c:v>7.4532803399682228</c:v>
                </c:pt>
                <c:pt idx="385">
                  <c:v>9.2801730621298297</c:v>
                </c:pt>
                <c:pt idx="386">
                  <c:v>9.5469875714071595</c:v>
                </c:pt>
                <c:pt idx="387">
                  <c:v>8.5891517856475144</c:v>
                </c:pt>
                <c:pt idx="388">
                  <c:v>6.444047807366835</c:v>
                </c:pt>
                <c:pt idx="389">
                  <c:v>1.0408545758257308</c:v>
                </c:pt>
                <c:pt idx="390">
                  <c:v>1.3793120821097793</c:v>
                </c:pt>
                <c:pt idx="391">
                  <c:v>2.5529128160938179</c:v>
                </c:pt>
                <c:pt idx="392">
                  <c:v>2.2514717823935144</c:v>
                </c:pt>
                <c:pt idx="393">
                  <c:v>1.8285174307737948</c:v>
                </c:pt>
                <c:pt idx="394">
                  <c:v>1.5432853957142372</c:v>
                </c:pt>
                <c:pt idx="395">
                  <c:v>2.7723723224475862</c:v>
                </c:pt>
                <c:pt idx="396">
                  <c:v>8.1523639694083965</c:v>
                </c:pt>
                <c:pt idx="397">
                  <c:v>8.4007678122878442</c:v>
                </c:pt>
                <c:pt idx="398">
                  <c:v>7.4533417120945744</c:v>
                </c:pt>
                <c:pt idx="399">
                  <c:v>6.7187599128715449</c:v>
                </c:pt>
                <c:pt idx="400">
                  <c:v>7.5495572768419672</c:v>
                </c:pt>
                <c:pt idx="401">
                  <c:v>7.6610151056641325</c:v>
                </c:pt>
                <c:pt idx="402">
                  <c:v>7.0087500231318378</c:v>
                </c:pt>
                <c:pt idx="403">
                  <c:v>5.716812012381177</c:v>
                </c:pt>
                <c:pt idx="404">
                  <c:v>4.0320401049923502</c:v>
                </c:pt>
                <c:pt idx="405">
                  <c:v>2.4626714183995011</c:v>
                </c:pt>
                <c:pt idx="406">
                  <c:v>2.4860266675127778</c:v>
                </c:pt>
                <c:pt idx="407">
                  <c:v>3.324532618217408</c:v>
                </c:pt>
                <c:pt idx="408">
                  <c:v>3.2330223590933591</c:v>
                </c:pt>
                <c:pt idx="409">
                  <c:v>2.9211854639765127</c:v>
                </c:pt>
                <c:pt idx="410">
                  <c:v>4.0767306985005449</c:v>
                </c:pt>
                <c:pt idx="411">
                  <c:v>4.4107344743239976</c:v>
                </c:pt>
                <c:pt idx="412">
                  <c:v>6.0474585195441692</c:v>
                </c:pt>
                <c:pt idx="413">
                  <c:v>5.889049913573623</c:v>
                </c:pt>
                <c:pt idx="414">
                  <c:v>4.1939757038071912</c:v>
                </c:pt>
                <c:pt idx="415">
                  <c:v>4.3716204519485364</c:v>
                </c:pt>
                <c:pt idx="416">
                  <c:v>4.7773315618394951</c:v>
                </c:pt>
                <c:pt idx="417">
                  <c:v>3.6735086172019487</c:v>
                </c:pt>
                <c:pt idx="418">
                  <c:v>4.0610111121162884</c:v>
                </c:pt>
                <c:pt idx="419">
                  <c:v>3.1079772388386728</c:v>
                </c:pt>
                <c:pt idx="420">
                  <c:v>1.8518399108932979</c:v>
                </c:pt>
                <c:pt idx="421">
                  <c:v>1.4743661150791907</c:v>
                </c:pt>
                <c:pt idx="422">
                  <c:v>2.9757661827213591</c:v>
                </c:pt>
                <c:pt idx="423">
                  <c:v>3.8272769334855674</c:v>
                </c:pt>
                <c:pt idx="424">
                  <c:v>4.624432944938917</c:v>
                </c:pt>
                <c:pt idx="425">
                  <c:v>4.71081983905301</c:v>
                </c:pt>
                <c:pt idx="426">
                  <c:v>4.2372381134107586</c:v>
                </c:pt>
                <c:pt idx="427">
                  <c:v>5.5361782077303596</c:v>
                </c:pt>
                <c:pt idx="428">
                  <c:v>5.9896154016675505</c:v>
                </c:pt>
                <c:pt idx="429">
                  <c:v>4.4408662235496648</c:v>
                </c:pt>
                <c:pt idx="430">
                  <c:v>3.3964724154768495</c:v>
                </c:pt>
                <c:pt idx="431">
                  <c:v>2.7051107400872851</c:v>
                </c:pt>
                <c:pt idx="432">
                  <c:v>2.5071022100580369</c:v>
                </c:pt>
                <c:pt idx="433">
                  <c:v>3.678659516824951</c:v>
                </c:pt>
                <c:pt idx="434">
                  <c:v>4.0198878685963066</c:v>
                </c:pt>
                <c:pt idx="435">
                  <c:v>4.8326220912932119</c:v>
                </c:pt>
                <c:pt idx="436">
                  <c:v>3.8757690754965042</c:v>
                </c:pt>
                <c:pt idx="437">
                  <c:v>2.6325242592664764</c:v>
                </c:pt>
                <c:pt idx="438">
                  <c:v>2.7747071401631209</c:v>
                </c:pt>
                <c:pt idx="439">
                  <c:v>3.5092937002324098</c:v>
                </c:pt>
                <c:pt idx="440">
                  <c:v>3.4211068842578038</c:v>
                </c:pt>
                <c:pt idx="441">
                  <c:v>3.291937352276014</c:v>
                </c:pt>
                <c:pt idx="442">
                  <c:v>2.9083687546737416</c:v>
                </c:pt>
                <c:pt idx="443">
                  <c:v>3.5530767901725886</c:v>
                </c:pt>
                <c:pt idx="444">
                  <c:v>4.3614218442492794</c:v>
                </c:pt>
                <c:pt idx="445">
                  <c:v>3.8764085947250519</c:v>
                </c:pt>
                <c:pt idx="446">
                  <c:v>3.3772798522729852</c:v>
                </c:pt>
                <c:pt idx="447">
                  <c:v>2.1118676453063854</c:v>
                </c:pt>
                <c:pt idx="448">
                  <c:v>1.7699229716801288</c:v>
                </c:pt>
                <c:pt idx="449">
                  <c:v>2.592815203345558</c:v>
                </c:pt>
                <c:pt idx="450">
                  <c:v>1.8850826181692</c:v>
                </c:pt>
                <c:pt idx="451">
                  <c:v>1.8543892386674503</c:v>
                </c:pt>
                <c:pt idx="452">
                  <c:v>2.4623470179296949</c:v>
                </c:pt>
                <c:pt idx="453">
                  <c:v>3.1830729155344488</c:v>
                </c:pt>
                <c:pt idx="454">
                  <c:v>3.8287702263461219</c:v>
                </c:pt>
                <c:pt idx="455">
                  <c:v>4.0325212914389841</c:v>
                </c:pt>
                <c:pt idx="456">
                  <c:v>3.991991450580048</c:v>
                </c:pt>
                <c:pt idx="457">
                  <c:v>4.0156740439862642</c:v>
                </c:pt>
                <c:pt idx="458">
                  <c:v>4.5652400263812698</c:v>
                </c:pt>
                <c:pt idx="459">
                  <c:v>5.4906496273838545</c:v>
                </c:pt>
                <c:pt idx="460">
                  <c:v>5.1642965526734494</c:v>
                </c:pt>
                <c:pt idx="461">
                  <c:v>4.4768068471089126</c:v>
                </c:pt>
                <c:pt idx="462">
                  <c:v>4.4254062399749845</c:v>
                </c:pt>
                <c:pt idx="463">
                  <c:v>3.8848173312420968</c:v>
                </c:pt>
                <c:pt idx="464">
                  <c:v>4.3626992717197135</c:v>
                </c:pt>
                <c:pt idx="465">
                  <c:v>5.2033312122685107</c:v>
                </c:pt>
                <c:pt idx="466">
                  <c:v>4.442613627024536</c:v>
                </c:pt>
                <c:pt idx="467">
                  <c:v>3.46781852387572</c:v>
                </c:pt>
                <c:pt idx="468">
                  <c:v>4.5580115078739363</c:v>
                </c:pt>
                <c:pt idx="469">
                  <c:v>4.5221033587136095</c:v>
                </c:pt>
                <c:pt idx="470">
                  <c:v>4.194196235101125</c:v>
                </c:pt>
                <c:pt idx="471">
                  <c:v>5.1088852902012016</c:v>
                </c:pt>
                <c:pt idx="472">
                  <c:v>4.0815406754005066</c:v>
                </c:pt>
                <c:pt idx="473">
                  <c:v>2.0547555077041268</c:v>
                </c:pt>
                <c:pt idx="474">
                  <c:v>2.6169544666226239</c:v>
                </c:pt>
                <c:pt idx="475">
                  <c:v>1.1114602796107313</c:v>
                </c:pt>
                <c:pt idx="476">
                  <c:v>1.6295797891927599</c:v>
                </c:pt>
                <c:pt idx="477">
                  <c:v>2.9584867953824974</c:v>
                </c:pt>
                <c:pt idx="478">
                  <c:v>3.9765538763225003</c:v>
                </c:pt>
                <c:pt idx="479">
                  <c:v>3.7985280444904133</c:v>
                </c:pt>
                <c:pt idx="480">
                  <c:v>3.2838767621155269</c:v>
                </c:pt>
                <c:pt idx="481">
                  <c:v>2.7882320270056726</c:v>
                </c:pt>
                <c:pt idx="482">
                  <c:v>5.7028405438588265</c:v>
                </c:pt>
                <c:pt idx="483">
                  <c:v>5.6200162202952368</c:v>
                </c:pt>
                <c:pt idx="484">
                  <c:v>4.7665536365981422</c:v>
                </c:pt>
                <c:pt idx="485">
                  <c:v>2.5394000595919004</c:v>
                </c:pt>
                <c:pt idx="486">
                  <c:v>3.8081861089221873</c:v>
                </c:pt>
                <c:pt idx="487">
                  <c:v>6.8265493770988552</c:v>
                </c:pt>
                <c:pt idx="488">
                  <c:v>7.13630768244421</c:v>
                </c:pt>
                <c:pt idx="489">
                  <c:v>5.7965587791114093</c:v>
                </c:pt>
                <c:pt idx="490">
                  <c:v>5.4374761258107966</c:v>
                </c:pt>
                <c:pt idx="491">
                  <c:v>4.2987499821678634</c:v>
                </c:pt>
                <c:pt idx="492">
                  <c:v>3.9256117359962146</c:v>
                </c:pt>
                <c:pt idx="493">
                  <c:v>4.8253736531486355</c:v>
                </c:pt>
                <c:pt idx="494">
                  <c:v>5.3705276448239152</c:v>
                </c:pt>
                <c:pt idx="495">
                  <c:v>6.4352012457349597</c:v>
                </c:pt>
                <c:pt idx="496">
                  <c:v>6.3179405363327108</c:v>
                </c:pt>
                <c:pt idx="497">
                  <c:v>5.2643108303404356</c:v>
                </c:pt>
                <c:pt idx="498">
                  <c:v>8.555441390183157</c:v>
                </c:pt>
                <c:pt idx="499">
                  <c:v>11.670668334729369</c:v>
                </c:pt>
                <c:pt idx="500">
                  <c:v>11.380401720696341</c:v>
                </c:pt>
                <c:pt idx="501">
                  <c:v>11.39496734334702</c:v>
                </c:pt>
                <c:pt idx="502">
                  <c:v>11.084548798269875</c:v>
                </c:pt>
                <c:pt idx="503">
                  <c:v>10.735080917985382</c:v>
                </c:pt>
                <c:pt idx="504">
                  <c:v>12.403028249684025</c:v>
                </c:pt>
                <c:pt idx="505">
                  <c:v>9.7978334802725424</c:v>
                </c:pt>
                <c:pt idx="506">
                  <c:v>7.92987986810473</c:v>
                </c:pt>
                <c:pt idx="507">
                  <c:v>6.6182820020658415</c:v>
                </c:pt>
                <c:pt idx="508">
                  <c:v>5.6161753304811555</c:v>
                </c:pt>
                <c:pt idx="509">
                  <c:v>5.6135162877098725</c:v>
                </c:pt>
                <c:pt idx="510">
                  <c:v>6.0780891544047808</c:v>
                </c:pt>
                <c:pt idx="511">
                  <c:v>4.7288467435946062</c:v>
                </c:pt>
                <c:pt idx="512">
                  <c:v>5.5259872799528988</c:v>
                </c:pt>
                <c:pt idx="513">
                  <c:v>6.0922815399992158</c:v>
                </c:pt>
                <c:pt idx="514">
                  <c:v>7.3860161430793605</c:v>
                </c:pt>
                <c:pt idx="515">
                  <c:v>6.395381516175993</c:v>
                </c:pt>
                <c:pt idx="516">
                  <c:v>5.3705234320981834</c:v>
                </c:pt>
                <c:pt idx="517">
                  <c:v>4.4424142066818062</c:v>
                </c:pt>
                <c:pt idx="518">
                  <c:v>5.0106263482203675</c:v>
                </c:pt>
                <c:pt idx="519">
                  <c:v>4.0276570615557814</c:v>
                </c:pt>
                <c:pt idx="520">
                  <c:v>3.6587353098372049</c:v>
                </c:pt>
                <c:pt idx="521">
                  <c:v>2.8985576001932993</c:v>
                </c:pt>
                <c:pt idx="522">
                  <c:v>3.7072705154539114</c:v>
                </c:pt>
                <c:pt idx="523">
                  <c:v>4.9525058226977716</c:v>
                </c:pt>
                <c:pt idx="524">
                  <c:v>5.997751161568039</c:v>
                </c:pt>
                <c:pt idx="525">
                  <c:v>5.6600293093438898</c:v>
                </c:pt>
                <c:pt idx="526">
                  <c:v>4.882976289475728</c:v>
                </c:pt>
                <c:pt idx="527">
                  <c:v>3.3264728144489317</c:v>
                </c:pt>
                <c:pt idx="528">
                  <c:v>5.249925303149543</c:v>
                </c:pt>
                <c:pt idx="529">
                  <c:v>5.8082541283989721</c:v>
                </c:pt>
                <c:pt idx="530">
                  <c:v>6.1263510451870147</c:v>
                </c:pt>
                <c:pt idx="531">
                  <c:v>4.8816467803684356</c:v>
                </c:pt>
                <c:pt idx="532">
                  <c:v>4.825650377259235</c:v>
                </c:pt>
                <c:pt idx="533">
                  <c:v>4.7573041748683451</c:v>
                </c:pt>
                <c:pt idx="534">
                  <c:v>4.0104236013302481</c:v>
                </c:pt>
                <c:pt idx="535">
                  <c:v>1.0958890591466539</c:v>
                </c:pt>
                <c:pt idx="536">
                  <c:v>0.23482569732046846</c:v>
                </c:pt>
                <c:pt idx="537">
                  <c:v>0.19374503125537501</c:v>
                </c:pt>
                <c:pt idx="538">
                  <c:v>1.7614565092194441</c:v>
                </c:pt>
                <c:pt idx="539">
                  <c:v>2.4411360585729409</c:v>
                </c:pt>
                <c:pt idx="540">
                  <c:v>3.357705266200429</c:v>
                </c:pt>
                <c:pt idx="541">
                  <c:v>4.8054090737459987</c:v>
                </c:pt>
                <c:pt idx="542">
                  <c:v>5.1734676248362046</c:v>
                </c:pt>
                <c:pt idx="543">
                  <c:v>5.3130082795628031</c:v>
                </c:pt>
                <c:pt idx="544">
                  <c:v>3.5751869456501386</c:v>
                </c:pt>
                <c:pt idx="545">
                  <c:v>2.9145217557749215</c:v>
                </c:pt>
                <c:pt idx="546">
                  <c:v>2.3537314121837127</c:v>
                </c:pt>
                <c:pt idx="547">
                  <c:v>2.0249635543013791</c:v>
                </c:pt>
                <c:pt idx="548">
                  <c:v>2.5852691084875148</c:v>
                </c:pt>
                <c:pt idx="549">
                  <c:v>3.4978805775245303</c:v>
                </c:pt>
                <c:pt idx="550">
                  <c:v>3.7493524296650582</c:v>
                </c:pt>
                <c:pt idx="551">
                  <c:v>4.2321023096281953</c:v>
                </c:pt>
                <c:pt idx="552">
                  <c:v>4.1895555980235475</c:v>
                </c:pt>
                <c:pt idx="553">
                  <c:v>4.2198208938966228</c:v>
                </c:pt>
                <c:pt idx="554">
                  <c:v>4.6130175182235122</c:v>
                </c:pt>
                <c:pt idx="555">
                  <c:v>5.2289029632782382</c:v>
                </c:pt>
                <c:pt idx="556">
                  <c:v>4.7484250878039989</c:v>
                </c:pt>
                <c:pt idx="557">
                  <c:v>4.6719915266790553</c:v>
                </c:pt>
                <c:pt idx="558">
                  <c:v>5.6179916714455258</c:v>
                </c:pt>
                <c:pt idx="559">
                  <c:v>5.1235227724441597</c:v>
                </c:pt>
                <c:pt idx="560">
                  <c:v>4.9140766566899652</c:v>
                </c:pt>
                <c:pt idx="561">
                  <c:v>4.971896892704466</c:v>
                </c:pt>
                <c:pt idx="562">
                  <c:v>4.3810955300159975</c:v>
                </c:pt>
                <c:pt idx="563">
                  <c:v>4.3390500771218878</c:v>
                </c:pt>
                <c:pt idx="564">
                  <c:v>4.6558224136894548</c:v>
                </c:pt>
                <c:pt idx="565">
                  <c:v>3.9337017512587833</c:v>
                </c:pt>
                <c:pt idx="566">
                  <c:v>4.4445853648851212</c:v>
                </c:pt>
                <c:pt idx="567">
                  <c:v>5.0037903190260833</c:v>
                </c:pt>
                <c:pt idx="568">
                  <c:v>5.0542623964219926</c:v>
                </c:pt>
                <c:pt idx="569">
                  <c:v>4.3089086421183627</c:v>
                </c:pt>
                <c:pt idx="570">
                  <c:v>3.8026473871686224</c:v>
                </c:pt>
                <c:pt idx="571">
                  <c:v>3.2012792279458373</c:v>
                </c:pt>
                <c:pt idx="572">
                  <c:v>3.4851909935263499</c:v>
                </c:pt>
                <c:pt idx="573">
                  <c:v>3.6503202359401206</c:v>
                </c:pt>
                <c:pt idx="574">
                  <c:v>3.8630666065410435</c:v>
                </c:pt>
                <c:pt idx="575">
                  <c:v>4.0400979634665255</c:v>
                </c:pt>
                <c:pt idx="576">
                  <c:v>4.3645124779081454</c:v>
                </c:pt>
                <c:pt idx="577">
                  <c:v>4.2018538665994436</c:v>
                </c:pt>
                <c:pt idx="578">
                  <c:v>4.1514202316386193</c:v>
                </c:pt>
                <c:pt idx="579">
                  <c:v>3.5762262169054528</c:v>
                </c:pt>
                <c:pt idx="580">
                  <c:v>2.7982965101619031</c:v>
                </c:pt>
                <c:pt idx="581">
                  <c:v>2.431798471501629</c:v>
                </c:pt>
                <c:pt idx="582">
                  <c:v>2.104489625351635</c:v>
                </c:pt>
                <c:pt idx="583">
                  <c:v>1.9474643509355347</c:v>
                </c:pt>
                <c:pt idx="584">
                  <c:v>2.0365553832572889</c:v>
                </c:pt>
                <c:pt idx="585">
                  <c:v>1.5506501821563645</c:v>
                </c:pt>
                <c:pt idx="586">
                  <c:v>1.5267501308865601</c:v>
                </c:pt>
                <c:pt idx="587">
                  <c:v>1.6649694402006197</c:v>
                </c:pt>
                <c:pt idx="588">
                  <c:v>2.1296280842869204</c:v>
                </c:pt>
                <c:pt idx="589">
                  <c:v>1.5873713335073472</c:v>
                </c:pt>
                <c:pt idx="590">
                  <c:v>1.7211146314452175</c:v>
                </c:pt>
                <c:pt idx="591">
                  <c:v>1.4109396206778813</c:v>
                </c:pt>
                <c:pt idx="592">
                  <c:v>1.5746513665990787</c:v>
                </c:pt>
                <c:pt idx="593">
                  <c:v>2.0101712603660018</c:v>
                </c:pt>
                <c:pt idx="594">
                  <c:v>1.8835447910296215</c:v>
                </c:pt>
                <c:pt idx="595">
                  <c:v>0.49881135926308573</c:v>
                </c:pt>
                <c:pt idx="596">
                  <c:v>-0.58649694807412023</c:v>
                </c:pt>
                <c:pt idx="597">
                  <c:v>-3.4769991801862852</c:v>
                </c:pt>
                <c:pt idx="598">
                  <c:v>-6.0726880204966296</c:v>
                </c:pt>
                <c:pt idx="599">
                  <c:v>-7.2722887182428835</c:v>
                </c:pt>
                <c:pt idx="600">
                  <c:v>-8.8684589794002964</c:v>
                </c:pt>
                <c:pt idx="601">
                  <c:v>-6.681395752910305</c:v>
                </c:pt>
                <c:pt idx="602">
                  <c:v>-4.8715407299757585</c:v>
                </c:pt>
                <c:pt idx="603">
                  <c:v>-3.2883528210357547</c:v>
                </c:pt>
                <c:pt idx="604">
                  <c:v>-0.2829531782238543</c:v>
                </c:pt>
                <c:pt idx="605">
                  <c:v>2.5804452746749353</c:v>
                </c:pt>
                <c:pt idx="606">
                  <c:v>3.9931836088319916</c:v>
                </c:pt>
                <c:pt idx="607">
                  <c:v>6.0436164059081374</c:v>
                </c:pt>
                <c:pt idx="608">
                  <c:v>4.2245973291804626</c:v>
                </c:pt>
                <c:pt idx="609">
                  <c:v>3.5909075961275705</c:v>
                </c:pt>
                <c:pt idx="610">
                  <c:v>4.6812622360135592</c:v>
                </c:pt>
                <c:pt idx="611">
                  <c:v>5.9017090599177582</c:v>
                </c:pt>
                <c:pt idx="612">
                  <c:v>7.2211956837576858</c:v>
                </c:pt>
                <c:pt idx="613">
                  <c:v>7.4173278360709061</c:v>
                </c:pt>
                <c:pt idx="614">
                  <c:v>6.9854049908900757</c:v>
                </c:pt>
                <c:pt idx="615">
                  <c:v>6.8123710011886587</c:v>
                </c:pt>
                <c:pt idx="616">
                  <c:v>6.1402810939035364</c:v>
                </c:pt>
                <c:pt idx="617">
                  <c:v>4.4196451815462776</c:v>
                </c:pt>
                <c:pt idx="618">
                  <c:v>2.8670652176407745</c:v>
                </c:pt>
                <c:pt idx="619">
                  <c:v>1.1302301368022081</c:v>
                </c:pt>
                <c:pt idx="620">
                  <c:v>-3.8228496184572816E-2</c:v>
                </c:pt>
                <c:pt idx="621">
                  <c:v>-1.5527307965065396</c:v>
                </c:pt>
                <c:pt idx="622">
                  <c:v>-2.5485706781154041</c:v>
                </c:pt>
                <c:pt idx="623">
                  <c:v>-3.1498395278026359</c:v>
                </c:pt>
                <c:pt idx="624">
                  <c:v>-5.6489535621996136</c:v>
                </c:pt>
                <c:pt idx="625">
                  <c:v>-6.8586962250105818</c:v>
                </c:pt>
                <c:pt idx="626">
                  <c:v>-9.1313401462599106</c:v>
                </c:pt>
                <c:pt idx="627">
                  <c:v>-10.110144903919334</c:v>
                </c:pt>
                <c:pt idx="628">
                  <c:v>-10.373879671471936</c:v>
                </c:pt>
                <c:pt idx="629">
                  <c:v>-9.094193675710553</c:v>
                </c:pt>
                <c:pt idx="630">
                  <c:v>-8.646905122312635</c:v>
                </c:pt>
                <c:pt idx="631">
                  <c:v>-6.5717132141919992</c:v>
                </c:pt>
                <c:pt idx="632">
                  <c:v>-5.3782291846420662</c:v>
                </c:pt>
                <c:pt idx="633">
                  <c:v>-2.5317442808294754</c:v>
                </c:pt>
                <c:pt idx="634">
                  <c:v>-0.53057276151807309</c:v>
                </c:pt>
                <c:pt idx="635">
                  <c:v>0.97560776208142508</c:v>
                </c:pt>
                <c:pt idx="636">
                  <c:v>0.67238253049664753</c:v>
                </c:pt>
                <c:pt idx="637">
                  <c:v>1.0614641000650751</c:v>
                </c:pt>
                <c:pt idx="638">
                  <c:v>2.2248071431908669</c:v>
                </c:pt>
                <c:pt idx="639">
                  <c:v>2.5204255578935011</c:v>
                </c:pt>
                <c:pt idx="640">
                  <c:v>2.6113023512081099</c:v>
                </c:pt>
                <c:pt idx="641">
                  <c:v>2.6787973225242112</c:v>
                </c:pt>
                <c:pt idx="642">
                  <c:v>2.6019146338961407</c:v>
                </c:pt>
                <c:pt idx="643">
                  <c:v>2.6457641564697951</c:v>
                </c:pt>
                <c:pt idx="644">
                  <c:v>2.8749407388218891</c:v>
                </c:pt>
                <c:pt idx="645">
                  <c:v>2.8488795346485816</c:v>
                </c:pt>
                <c:pt idx="646">
                  <c:v>2.697764923778625</c:v>
                </c:pt>
                <c:pt idx="647">
                  <c:v>2.6280830836034221</c:v>
                </c:pt>
                <c:pt idx="648">
                  <c:v>2.5099634119532159</c:v>
                </c:pt>
                <c:pt idx="649">
                  <c:v>2.5289659095740329</c:v>
                </c:pt>
                <c:pt idx="650">
                  <c:v>2.4586109029062202</c:v>
                </c:pt>
                <c:pt idx="651">
                  <c:v>2.3213955761008487</c:v>
                </c:pt>
                <c:pt idx="652">
                  <c:v>2.28009490726485</c:v>
                </c:pt>
                <c:pt idx="653">
                  <c:v>1.5730891379437657</c:v>
                </c:pt>
                <c:pt idx="654">
                  <c:v>0.38804241970111619</c:v>
                </c:pt>
                <c:pt idx="655">
                  <c:v>2.395154357494711E-2</c:v>
                </c:pt>
                <c:pt idx="656">
                  <c:v>-0.27836697550238526</c:v>
                </c:pt>
                <c:pt idx="657">
                  <c:v>-0.44305474107574089</c:v>
                </c:pt>
                <c:pt idx="658">
                  <c:v>-0.54931649614801281</c:v>
                </c:pt>
                <c:pt idx="659">
                  <c:v>-1.004919399645734</c:v>
                </c:pt>
                <c:pt idx="660">
                  <c:v>-0.61554167571558061</c:v>
                </c:pt>
                <c:pt idx="661">
                  <c:v>0.59231776653875123</c:v>
                </c:pt>
                <c:pt idx="662">
                  <c:v>1.3803009430946476</c:v>
                </c:pt>
                <c:pt idx="663">
                  <c:v>2.286386087779237</c:v>
                </c:pt>
                <c:pt idx="664">
                  <c:v>3.1019118552886118</c:v>
                </c:pt>
                <c:pt idx="665">
                  <c:v>3.7428324484478344</c:v>
                </c:pt>
                <c:pt idx="666">
                  <c:v>4.747697897247539</c:v>
                </c:pt>
                <c:pt idx="667">
                  <c:v>5.4780141177238857</c:v>
                </c:pt>
                <c:pt idx="668">
                  <c:v>5.6990920043753075</c:v>
                </c:pt>
                <c:pt idx="669">
                  <c:v>5.4942901483085427</c:v>
                </c:pt>
                <c:pt idx="670">
                  <c:v>5.1468640236271694</c:v>
                </c:pt>
                <c:pt idx="671">
                  <c:v>4.847272329142025</c:v>
                </c:pt>
                <c:pt idx="672">
                  <c:v>4.6893235594274207</c:v>
                </c:pt>
                <c:pt idx="673">
                  <c:v>4.2716766647379183</c:v>
                </c:pt>
                <c:pt idx="674">
                  <c:v>4.2648200459007777</c:v>
                </c:pt>
                <c:pt idx="675">
                  <c:v>4.1822994135401199</c:v>
                </c:pt>
                <c:pt idx="676">
                  <c:v>4.1274654146396426</c:v>
                </c:pt>
                <c:pt idx="677">
                  <c:v>4.0111009001313294</c:v>
                </c:pt>
                <c:pt idx="678">
                  <c:v>3.8542291651468514</c:v>
                </c:pt>
                <c:pt idx="679">
                  <c:v>3.673044729425341</c:v>
                </c:pt>
                <c:pt idx="680">
                  <c:v>3.6031753045680142</c:v>
                </c:pt>
                <c:pt idx="681">
                  <c:v>3.2463185495291933</c:v>
                </c:pt>
                <c:pt idx="682">
                  <c:v>3.0041436684599638</c:v>
                </c:pt>
                <c:pt idx="683">
                  <c:v>2.7607782724558687</c:v>
                </c:pt>
                <c:pt idx="684">
                  <c:v>2.5177789090923284</c:v>
                </c:pt>
                <c:pt idx="685">
                  <c:v>2.2667040156829477</c:v>
                </c:pt>
                <c:pt idx="686">
                  <c:v>2.0167753547985625</c:v>
                </c:pt>
                <c:pt idx="687">
                  <c:v>1.8519083600739978</c:v>
                </c:pt>
                <c:pt idx="688">
                  <c:v>1.5711871782053539</c:v>
                </c:pt>
                <c:pt idx="689">
                  <c:v>1.7050835448111836</c:v>
                </c:pt>
                <c:pt idx="690">
                  <c:v>1.6533302313819738</c:v>
                </c:pt>
                <c:pt idx="691">
                  <c:v>1.4803151517817128</c:v>
                </c:pt>
                <c:pt idx="692">
                  <c:v>1.3301813157611115</c:v>
                </c:pt>
                <c:pt idx="693">
                  <c:v>1.2489640488450768</c:v>
                </c:pt>
                <c:pt idx="694">
                  <c:v>1.0843831041475387</c:v>
                </c:pt>
                <c:pt idx="695">
                  <c:v>1.1783220704135555</c:v>
                </c:pt>
                <c:pt idx="696">
                  <c:v>0.75852562810750246</c:v>
                </c:pt>
                <c:pt idx="697">
                  <c:v>0.4972089890534826</c:v>
                </c:pt>
                <c:pt idx="698">
                  <c:v>0.4192001126624198</c:v>
                </c:pt>
                <c:pt idx="699">
                  <c:v>0.44721164734096175</c:v>
                </c:pt>
                <c:pt idx="700">
                  <c:v>0.31098866095970112</c:v>
                </c:pt>
                <c:pt idx="701">
                  <c:v>1.5318124771216974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E1B-4FD7-B9BE-10D5C041F271}"/>
            </c:ext>
          </c:extLst>
        </c:ser>
        <c:ser>
          <c:idx val="1"/>
          <c:order val="1"/>
          <c:tx>
            <c:v>Provedor de ativo seguro</c:v>
          </c:tx>
          <c:spPr>
            <a:ln w="28575" cap="rnd">
              <a:noFill/>
              <a:prstDash val="sysDash"/>
              <a:round/>
            </a:ln>
            <a:effectLst/>
          </c:spPr>
          <c:marker>
            <c:symbol val="square"/>
            <c:size val="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2"/>
                </a:solidFill>
                <a:prstDash val="solid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21677695811756928"/>
                  <c:y val="-0.3063650572965359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100" baseline="0">
                        <a:solidFill>
                          <a:schemeClr val="bg1"/>
                        </a:solidFill>
                      </a:rPr>
                      <a:t>y = -0,010x + 8,016 </a:t>
                    </a:r>
                    <a:endParaRPr lang="en-US" sz="1100">
                      <a:solidFill>
                        <a:schemeClr val="bg1"/>
                      </a:solidFill>
                    </a:endParaRPr>
                  </a:p>
                </c:rich>
              </c:tx>
              <c:numFmt formatCode="#,##0.000" sourceLinked="0"/>
              <c:spPr>
                <a:solidFill>
                  <a:schemeClr val="accent2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</c:trendlineLbl>
          </c:trendline>
          <c:cat>
            <c:numRef>
              <c:f>'II. Headline series'!$A$15:$A$716</c:f>
              <c:numCache>
                <c:formatCode>General</c:formatCode>
                <c:ptCount val="702"/>
                <c:pt idx="0">
                  <c:v>1317</c:v>
                </c:pt>
                <c:pt idx="1">
                  <c:v>1318</c:v>
                </c:pt>
                <c:pt idx="2">
                  <c:v>1319</c:v>
                </c:pt>
                <c:pt idx="3">
                  <c:v>1320</c:v>
                </c:pt>
                <c:pt idx="4">
                  <c:v>1321</c:v>
                </c:pt>
                <c:pt idx="5">
                  <c:v>1322</c:v>
                </c:pt>
                <c:pt idx="6">
                  <c:v>1323</c:v>
                </c:pt>
                <c:pt idx="7">
                  <c:v>1324</c:v>
                </c:pt>
                <c:pt idx="8">
                  <c:v>1325</c:v>
                </c:pt>
                <c:pt idx="9">
                  <c:v>1326</c:v>
                </c:pt>
                <c:pt idx="10">
                  <c:v>1327</c:v>
                </c:pt>
                <c:pt idx="11">
                  <c:v>1328</c:v>
                </c:pt>
                <c:pt idx="12">
                  <c:v>1329</c:v>
                </c:pt>
                <c:pt idx="13">
                  <c:v>1330</c:v>
                </c:pt>
                <c:pt idx="14">
                  <c:v>1331</c:v>
                </c:pt>
                <c:pt idx="15">
                  <c:v>1332</c:v>
                </c:pt>
                <c:pt idx="16">
                  <c:v>1333</c:v>
                </c:pt>
                <c:pt idx="17">
                  <c:v>1334</c:v>
                </c:pt>
                <c:pt idx="18">
                  <c:v>1335</c:v>
                </c:pt>
                <c:pt idx="19">
                  <c:v>1336</c:v>
                </c:pt>
                <c:pt idx="20">
                  <c:v>1337</c:v>
                </c:pt>
                <c:pt idx="21">
                  <c:v>1338</c:v>
                </c:pt>
                <c:pt idx="22">
                  <c:v>1339</c:v>
                </c:pt>
                <c:pt idx="23">
                  <c:v>1340</c:v>
                </c:pt>
                <c:pt idx="24">
                  <c:v>1341</c:v>
                </c:pt>
                <c:pt idx="25">
                  <c:v>1342</c:v>
                </c:pt>
                <c:pt idx="26">
                  <c:v>1343</c:v>
                </c:pt>
                <c:pt idx="27">
                  <c:v>1344</c:v>
                </c:pt>
                <c:pt idx="28">
                  <c:v>1345</c:v>
                </c:pt>
                <c:pt idx="29">
                  <c:v>1346</c:v>
                </c:pt>
                <c:pt idx="30">
                  <c:v>1347</c:v>
                </c:pt>
                <c:pt idx="31">
                  <c:v>1348</c:v>
                </c:pt>
                <c:pt idx="32">
                  <c:v>1349</c:v>
                </c:pt>
                <c:pt idx="33">
                  <c:v>1350</c:v>
                </c:pt>
                <c:pt idx="34">
                  <c:v>1351</c:v>
                </c:pt>
                <c:pt idx="35">
                  <c:v>1352</c:v>
                </c:pt>
                <c:pt idx="36">
                  <c:v>1353</c:v>
                </c:pt>
                <c:pt idx="37">
                  <c:v>1354</c:v>
                </c:pt>
                <c:pt idx="38">
                  <c:v>1355</c:v>
                </c:pt>
                <c:pt idx="39">
                  <c:v>1356</c:v>
                </c:pt>
                <c:pt idx="40">
                  <c:v>1357</c:v>
                </c:pt>
                <c:pt idx="41">
                  <c:v>1358</c:v>
                </c:pt>
                <c:pt idx="42">
                  <c:v>1359</c:v>
                </c:pt>
                <c:pt idx="43">
                  <c:v>1360</c:v>
                </c:pt>
                <c:pt idx="44">
                  <c:v>1361</c:v>
                </c:pt>
                <c:pt idx="45">
                  <c:v>1362</c:v>
                </c:pt>
                <c:pt idx="46">
                  <c:v>1363</c:v>
                </c:pt>
                <c:pt idx="47">
                  <c:v>1364</c:v>
                </c:pt>
                <c:pt idx="48">
                  <c:v>1365</c:v>
                </c:pt>
                <c:pt idx="49">
                  <c:v>1366</c:v>
                </c:pt>
                <c:pt idx="50">
                  <c:v>1367</c:v>
                </c:pt>
                <c:pt idx="51">
                  <c:v>1368</c:v>
                </c:pt>
                <c:pt idx="52">
                  <c:v>1369</c:v>
                </c:pt>
                <c:pt idx="53">
                  <c:v>1370</c:v>
                </c:pt>
                <c:pt idx="54">
                  <c:v>1371</c:v>
                </c:pt>
                <c:pt idx="55">
                  <c:v>1372</c:v>
                </c:pt>
                <c:pt idx="56">
                  <c:v>1373</c:v>
                </c:pt>
                <c:pt idx="57">
                  <c:v>1374</c:v>
                </c:pt>
                <c:pt idx="58">
                  <c:v>1375</c:v>
                </c:pt>
                <c:pt idx="59">
                  <c:v>1376</c:v>
                </c:pt>
                <c:pt idx="60">
                  <c:v>1377</c:v>
                </c:pt>
                <c:pt idx="61">
                  <c:v>1378</c:v>
                </c:pt>
                <c:pt idx="62">
                  <c:v>1379</c:v>
                </c:pt>
                <c:pt idx="63">
                  <c:v>1380</c:v>
                </c:pt>
                <c:pt idx="64">
                  <c:v>1381</c:v>
                </c:pt>
                <c:pt idx="65">
                  <c:v>1382</c:v>
                </c:pt>
                <c:pt idx="66">
                  <c:v>1383</c:v>
                </c:pt>
                <c:pt idx="67">
                  <c:v>1384</c:v>
                </c:pt>
                <c:pt idx="68">
                  <c:v>1385</c:v>
                </c:pt>
                <c:pt idx="69">
                  <c:v>1386</c:v>
                </c:pt>
                <c:pt idx="70">
                  <c:v>1387</c:v>
                </c:pt>
                <c:pt idx="71">
                  <c:v>1388</c:v>
                </c:pt>
                <c:pt idx="72">
                  <c:v>1389</c:v>
                </c:pt>
                <c:pt idx="73">
                  <c:v>1390</c:v>
                </c:pt>
                <c:pt idx="74">
                  <c:v>1391</c:v>
                </c:pt>
                <c:pt idx="75">
                  <c:v>1392</c:v>
                </c:pt>
                <c:pt idx="76">
                  <c:v>1393</c:v>
                </c:pt>
                <c:pt idx="77">
                  <c:v>1394</c:v>
                </c:pt>
                <c:pt idx="78">
                  <c:v>1395</c:v>
                </c:pt>
                <c:pt idx="79">
                  <c:v>1396</c:v>
                </c:pt>
                <c:pt idx="80">
                  <c:v>1397</c:v>
                </c:pt>
                <c:pt idx="81">
                  <c:v>1398</c:v>
                </c:pt>
                <c:pt idx="82">
                  <c:v>1399</c:v>
                </c:pt>
                <c:pt idx="83">
                  <c:v>1400</c:v>
                </c:pt>
                <c:pt idx="84">
                  <c:v>1401</c:v>
                </c:pt>
                <c:pt idx="85">
                  <c:v>1402</c:v>
                </c:pt>
                <c:pt idx="86">
                  <c:v>1403</c:v>
                </c:pt>
                <c:pt idx="87">
                  <c:v>1404</c:v>
                </c:pt>
                <c:pt idx="88">
                  <c:v>1405</c:v>
                </c:pt>
                <c:pt idx="89">
                  <c:v>1406</c:v>
                </c:pt>
                <c:pt idx="90">
                  <c:v>1407</c:v>
                </c:pt>
                <c:pt idx="91">
                  <c:v>1408</c:v>
                </c:pt>
                <c:pt idx="92">
                  <c:v>1409</c:v>
                </c:pt>
                <c:pt idx="93">
                  <c:v>1410</c:v>
                </c:pt>
                <c:pt idx="94">
                  <c:v>1411</c:v>
                </c:pt>
                <c:pt idx="95">
                  <c:v>1412</c:v>
                </c:pt>
                <c:pt idx="96">
                  <c:v>1413</c:v>
                </c:pt>
                <c:pt idx="97">
                  <c:v>1414</c:v>
                </c:pt>
                <c:pt idx="98">
                  <c:v>1415</c:v>
                </c:pt>
                <c:pt idx="99">
                  <c:v>1416</c:v>
                </c:pt>
                <c:pt idx="100">
                  <c:v>1417</c:v>
                </c:pt>
                <c:pt idx="101">
                  <c:v>1418</c:v>
                </c:pt>
                <c:pt idx="102">
                  <c:v>1419</c:v>
                </c:pt>
                <c:pt idx="103">
                  <c:v>1420</c:v>
                </c:pt>
                <c:pt idx="104">
                  <c:v>1421</c:v>
                </c:pt>
                <c:pt idx="105">
                  <c:v>1422</c:v>
                </c:pt>
                <c:pt idx="106">
                  <c:v>1423</c:v>
                </c:pt>
                <c:pt idx="107">
                  <c:v>1424</c:v>
                </c:pt>
                <c:pt idx="108">
                  <c:v>1425</c:v>
                </c:pt>
                <c:pt idx="109">
                  <c:v>1426</c:v>
                </c:pt>
                <c:pt idx="110">
                  <c:v>1427</c:v>
                </c:pt>
                <c:pt idx="111">
                  <c:v>1428</c:v>
                </c:pt>
                <c:pt idx="112">
                  <c:v>1429</c:v>
                </c:pt>
                <c:pt idx="113">
                  <c:v>1430</c:v>
                </c:pt>
                <c:pt idx="114">
                  <c:v>1431</c:v>
                </c:pt>
                <c:pt idx="115">
                  <c:v>1432</c:v>
                </c:pt>
                <c:pt idx="116">
                  <c:v>1433</c:v>
                </c:pt>
                <c:pt idx="117">
                  <c:v>1434</c:v>
                </c:pt>
                <c:pt idx="118">
                  <c:v>1435</c:v>
                </c:pt>
                <c:pt idx="119">
                  <c:v>1436</c:v>
                </c:pt>
                <c:pt idx="120">
                  <c:v>1437</c:v>
                </c:pt>
                <c:pt idx="121">
                  <c:v>1438</c:v>
                </c:pt>
                <c:pt idx="122">
                  <c:v>1439</c:v>
                </c:pt>
                <c:pt idx="123">
                  <c:v>1440</c:v>
                </c:pt>
                <c:pt idx="124">
                  <c:v>1441</c:v>
                </c:pt>
                <c:pt idx="125">
                  <c:v>1442</c:v>
                </c:pt>
                <c:pt idx="126">
                  <c:v>1443</c:v>
                </c:pt>
                <c:pt idx="127">
                  <c:v>1444</c:v>
                </c:pt>
                <c:pt idx="128">
                  <c:v>1445</c:v>
                </c:pt>
                <c:pt idx="129">
                  <c:v>1446</c:v>
                </c:pt>
                <c:pt idx="130">
                  <c:v>1447</c:v>
                </c:pt>
                <c:pt idx="131">
                  <c:v>1448</c:v>
                </c:pt>
                <c:pt idx="132">
                  <c:v>1449</c:v>
                </c:pt>
                <c:pt idx="133">
                  <c:v>1450</c:v>
                </c:pt>
                <c:pt idx="134">
                  <c:v>1451</c:v>
                </c:pt>
                <c:pt idx="135">
                  <c:v>1452</c:v>
                </c:pt>
                <c:pt idx="136">
                  <c:v>1453</c:v>
                </c:pt>
                <c:pt idx="137">
                  <c:v>1454</c:v>
                </c:pt>
                <c:pt idx="138">
                  <c:v>1455</c:v>
                </c:pt>
                <c:pt idx="139">
                  <c:v>1456</c:v>
                </c:pt>
                <c:pt idx="140">
                  <c:v>1457</c:v>
                </c:pt>
                <c:pt idx="141">
                  <c:v>1458</c:v>
                </c:pt>
                <c:pt idx="142">
                  <c:v>1459</c:v>
                </c:pt>
                <c:pt idx="143">
                  <c:v>1460</c:v>
                </c:pt>
                <c:pt idx="144">
                  <c:v>1461</c:v>
                </c:pt>
                <c:pt idx="145">
                  <c:v>1462</c:v>
                </c:pt>
                <c:pt idx="146">
                  <c:v>1463</c:v>
                </c:pt>
                <c:pt idx="147">
                  <c:v>1464</c:v>
                </c:pt>
                <c:pt idx="148">
                  <c:v>1465</c:v>
                </c:pt>
                <c:pt idx="149">
                  <c:v>1466</c:v>
                </c:pt>
                <c:pt idx="150">
                  <c:v>1467</c:v>
                </c:pt>
                <c:pt idx="151">
                  <c:v>1468</c:v>
                </c:pt>
                <c:pt idx="152">
                  <c:v>1469</c:v>
                </c:pt>
                <c:pt idx="153">
                  <c:v>1470</c:v>
                </c:pt>
                <c:pt idx="154">
                  <c:v>1471</c:v>
                </c:pt>
                <c:pt idx="155">
                  <c:v>1472</c:v>
                </c:pt>
                <c:pt idx="156">
                  <c:v>1473</c:v>
                </c:pt>
                <c:pt idx="157">
                  <c:v>1474</c:v>
                </c:pt>
                <c:pt idx="158">
                  <c:v>1475</c:v>
                </c:pt>
                <c:pt idx="159">
                  <c:v>1476</c:v>
                </c:pt>
                <c:pt idx="160">
                  <c:v>1477</c:v>
                </c:pt>
                <c:pt idx="161">
                  <c:v>1478</c:v>
                </c:pt>
                <c:pt idx="162">
                  <c:v>1479</c:v>
                </c:pt>
                <c:pt idx="163">
                  <c:v>1480</c:v>
                </c:pt>
                <c:pt idx="164">
                  <c:v>1481</c:v>
                </c:pt>
                <c:pt idx="165">
                  <c:v>1482</c:v>
                </c:pt>
                <c:pt idx="166">
                  <c:v>1483</c:v>
                </c:pt>
                <c:pt idx="167">
                  <c:v>1484</c:v>
                </c:pt>
                <c:pt idx="168">
                  <c:v>1485</c:v>
                </c:pt>
                <c:pt idx="169">
                  <c:v>1486</c:v>
                </c:pt>
                <c:pt idx="170">
                  <c:v>1487</c:v>
                </c:pt>
                <c:pt idx="171">
                  <c:v>1488</c:v>
                </c:pt>
                <c:pt idx="172">
                  <c:v>1489</c:v>
                </c:pt>
                <c:pt idx="173">
                  <c:v>1490</c:v>
                </c:pt>
                <c:pt idx="174">
                  <c:v>1491</c:v>
                </c:pt>
                <c:pt idx="175">
                  <c:v>1492</c:v>
                </c:pt>
                <c:pt idx="176">
                  <c:v>1493</c:v>
                </c:pt>
                <c:pt idx="177">
                  <c:v>1494</c:v>
                </c:pt>
                <c:pt idx="178">
                  <c:v>1495</c:v>
                </c:pt>
                <c:pt idx="179">
                  <c:v>1496</c:v>
                </c:pt>
                <c:pt idx="180">
                  <c:v>1497</c:v>
                </c:pt>
                <c:pt idx="181">
                  <c:v>1498</c:v>
                </c:pt>
                <c:pt idx="182">
                  <c:v>1499</c:v>
                </c:pt>
                <c:pt idx="183">
                  <c:v>1500</c:v>
                </c:pt>
                <c:pt idx="184">
                  <c:v>1501</c:v>
                </c:pt>
                <c:pt idx="185">
                  <c:v>1502</c:v>
                </c:pt>
                <c:pt idx="186">
                  <c:v>1503</c:v>
                </c:pt>
                <c:pt idx="187">
                  <c:v>1504</c:v>
                </c:pt>
                <c:pt idx="188">
                  <c:v>1505</c:v>
                </c:pt>
                <c:pt idx="189">
                  <c:v>1506</c:v>
                </c:pt>
                <c:pt idx="190">
                  <c:v>1507</c:v>
                </c:pt>
                <c:pt idx="191">
                  <c:v>1508</c:v>
                </c:pt>
                <c:pt idx="192">
                  <c:v>1509</c:v>
                </c:pt>
                <c:pt idx="193">
                  <c:v>1510</c:v>
                </c:pt>
                <c:pt idx="194">
                  <c:v>1511</c:v>
                </c:pt>
                <c:pt idx="195">
                  <c:v>1512</c:v>
                </c:pt>
                <c:pt idx="196">
                  <c:v>1513</c:v>
                </c:pt>
                <c:pt idx="197">
                  <c:v>1514</c:v>
                </c:pt>
                <c:pt idx="198">
                  <c:v>1515</c:v>
                </c:pt>
                <c:pt idx="199">
                  <c:v>1516</c:v>
                </c:pt>
                <c:pt idx="200">
                  <c:v>1517</c:v>
                </c:pt>
                <c:pt idx="201">
                  <c:v>1518</c:v>
                </c:pt>
                <c:pt idx="202">
                  <c:v>1519</c:v>
                </c:pt>
                <c:pt idx="203">
                  <c:v>1520</c:v>
                </c:pt>
                <c:pt idx="204">
                  <c:v>1521</c:v>
                </c:pt>
                <c:pt idx="205">
                  <c:v>1522</c:v>
                </c:pt>
                <c:pt idx="206">
                  <c:v>1523</c:v>
                </c:pt>
                <c:pt idx="207">
                  <c:v>1524</c:v>
                </c:pt>
                <c:pt idx="208">
                  <c:v>1525</c:v>
                </c:pt>
                <c:pt idx="209">
                  <c:v>1526</c:v>
                </c:pt>
                <c:pt idx="210">
                  <c:v>1527</c:v>
                </c:pt>
                <c:pt idx="211">
                  <c:v>1528</c:v>
                </c:pt>
                <c:pt idx="212">
                  <c:v>1529</c:v>
                </c:pt>
                <c:pt idx="213">
                  <c:v>1530</c:v>
                </c:pt>
                <c:pt idx="214">
                  <c:v>1531</c:v>
                </c:pt>
                <c:pt idx="215">
                  <c:v>1532</c:v>
                </c:pt>
                <c:pt idx="216">
                  <c:v>1533</c:v>
                </c:pt>
                <c:pt idx="217">
                  <c:v>1534</c:v>
                </c:pt>
                <c:pt idx="218">
                  <c:v>1535</c:v>
                </c:pt>
                <c:pt idx="219">
                  <c:v>1536</c:v>
                </c:pt>
                <c:pt idx="220">
                  <c:v>1537</c:v>
                </c:pt>
                <c:pt idx="221">
                  <c:v>1538</c:v>
                </c:pt>
                <c:pt idx="222">
                  <c:v>1539</c:v>
                </c:pt>
                <c:pt idx="223">
                  <c:v>1540</c:v>
                </c:pt>
                <c:pt idx="224">
                  <c:v>1541</c:v>
                </c:pt>
                <c:pt idx="225">
                  <c:v>1542</c:v>
                </c:pt>
                <c:pt idx="226">
                  <c:v>1543</c:v>
                </c:pt>
                <c:pt idx="227">
                  <c:v>1544</c:v>
                </c:pt>
                <c:pt idx="228">
                  <c:v>1545</c:v>
                </c:pt>
                <c:pt idx="229">
                  <c:v>1546</c:v>
                </c:pt>
                <c:pt idx="230">
                  <c:v>1547</c:v>
                </c:pt>
                <c:pt idx="231">
                  <c:v>1548</c:v>
                </c:pt>
                <c:pt idx="232">
                  <c:v>1549</c:v>
                </c:pt>
                <c:pt idx="233">
                  <c:v>1550</c:v>
                </c:pt>
                <c:pt idx="234">
                  <c:v>1551</c:v>
                </c:pt>
                <c:pt idx="235">
                  <c:v>1552</c:v>
                </c:pt>
                <c:pt idx="236">
                  <c:v>1553</c:v>
                </c:pt>
                <c:pt idx="237">
                  <c:v>1554</c:v>
                </c:pt>
                <c:pt idx="238">
                  <c:v>1555</c:v>
                </c:pt>
                <c:pt idx="239">
                  <c:v>1556</c:v>
                </c:pt>
                <c:pt idx="240">
                  <c:v>1557</c:v>
                </c:pt>
                <c:pt idx="241">
                  <c:v>1558</c:v>
                </c:pt>
                <c:pt idx="242">
                  <c:v>1559</c:v>
                </c:pt>
                <c:pt idx="243">
                  <c:v>1560</c:v>
                </c:pt>
                <c:pt idx="244">
                  <c:v>1561</c:v>
                </c:pt>
                <c:pt idx="245">
                  <c:v>1562</c:v>
                </c:pt>
                <c:pt idx="246">
                  <c:v>1563</c:v>
                </c:pt>
                <c:pt idx="247">
                  <c:v>1564</c:v>
                </c:pt>
                <c:pt idx="248">
                  <c:v>1565</c:v>
                </c:pt>
                <c:pt idx="249">
                  <c:v>1566</c:v>
                </c:pt>
                <c:pt idx="250">
                  <c:v>1567</c:v>
                </c:pt>
                <c:pt idx="251">
                  <c:v>1568</c:v>
                </c:pt>
                <c:pt idx="252">
                  <c:v>1569</c:v>
                </c:pt>
                <c:pt idx="253">
                  <c:v>1570</c:v>
                </c:pt>
                <c:pt idx="254">
                  <c:v>1571</c:v>
                </c:pt>
                <c:pt idx="255">
                  <c:v>1572</c:v>
                </c:pt>
                <c:pt idx="256">
                  <c:v>1573</c:v>
                </c:pt>
                <c:pt idx="257">
                  <c:v>1574</c:v>
                </c:pt>
                <c:pt idx="258">
                  <c:v>1575</c:v>
                </c:pt>
                <c:pt idx="259">
                  <c:v>1576</c:v>
                </c:pt>
                <c:pt idx="260">
                  <c:v>1577</c:v>
                </c:pt>
                <c:pt idx="261">
                  <c:v>1578</c:v>
                </c:pt>
                <c:pt idx="262">
                  <c:v>1579</c:v>
                </c:pt>
                <c:pt idx="263">
                  <c:v>1580</c:v>
                </c:pt>
                <c:pt idx="264">
                  <c:v>1581</c:v>
                </c:pt>
                <c:pt idx="265">
                  <c:v>1582</c:v>
                </c:pt>
                <c:pt idx="266">
                  <c:v>1583</c:v>
                </c:pt>
                <c:pt idx="267">
                  <c:v>1584</c:v>
                </c:pt>
                <c:pt idx="268">
                  <c:v>1585</c:v>
                </c:pt>
                <c:pt idx="269">
                  <c:v>1586</c:v>
                </c:pt>
                <c:pt idx="270">
                  <c:v>1587</c:v>
                </c:pt>
                <c:pt idx="271">
                  <c:v>1588</c:v>
                </c:pt>
                <c:pt idx="272">
                  <c:v>1589</c:v>
                </c:pt>
                <c:pt idx="273">
                  <c:v>1590</c:v>
                </c:pt>
                <c:pt idx="274">
                  <c:v>1591</c:v>
                </c:pt>
                <c:pt idx="275">
                  <c:v>1592</c:v>
                </c:pt>
                <c:pt idx="276">
                  <c:v>1593</c:v>
                </c:pt>
                <c:pt idx="277">
                  <c:v>1594</c:v>
                </c:pt>
                <c:pt idx="278">
                  <c:v>1595</c:v>
                </c:pt>
                <c:pt idx="279">
                  <c:v>1596</c:v>
                </c:pt>
                <c:pt idx="280">
                  <c:v>1597</c:v>
                </c:pt>
                <c:pt idx="281">
                  <c:v>1598</c:v>
                </c:pt>
                <c:pt idx="282">
                  <c:v>1599</c:v>
                </c:pt>
                <c:pt idx="283">
                  <c:v>1600</c:v>
                </c:pt>
                <c:pt idx="284">
                  <c:v>1601</c:v>
                </c:pt>
                <c:pt idx="285">
                  <c:v>1602</c:v>
                </c:pt>
                <c:pt idx="286">
                  <c:v>1603</c:v>
                </c:pt>
                <c:pt idx="287">
                  <c:v>1604</c:v>
                </c:pt>
                <c:pt idx="288">
                  <c:v>1605</c:v>
                </c:pt>
                <c:pt idx="289">
                  <c:v>1606</c:v>
                </c:pt>
                <c:pt idx="290">
                  <c:v>1607</c:v>
                </c:pt>
                <c:pt idx="291">
                  <c:v>1608</c:v>
                </c:pt>
                <c:pt idx="292">
                  <c:v>1609</c:v>
                </c:pt>
                <c:pt idx="293">
                  <c:v>1610</c:v>
                </c:pt>
                <c:pt idx="294">
                  <c:v>1611</c:v>
                </c:pt>
                <c:pt idx="295">
                  <c:v>1612</c:v>
                </c:pt>
                <c:pt idx="296">
                  <c:v>1613</c:v>
                </c:pt>
                <c:pt idx="297">
                  <c:v>1614</c:v>
                </c:pt>
                <c:pt idx="298">
                  <c:v>1615</c:v>
                </c:pt>
                <c:pt idx="299">
                  <c:v>1616</c:v>
                </c:pt>
                <c:pt idx="300">
                  <c:v>1617</c:v>
                </c:pt>
                <c:pt idx="301">
                  <c:v>1618</c:v>
                </c:pt>
                <c:pt idx="302">
                  <c:v>1619</c:v>
                </c:pt>
                <c:pt idx="303">
                  <c:v>1620</c:v>
                </c:pt>
                <c:pt idx="304">
                  <c:v>1621</c:v>
                </c:pt>
                <c:pt idx="305">
                  <c:v>1622</c:v>
                </c:pt>
                <c:pt idx="306">
                  <c:v>1623</c:v>
                </c:pt>
                <c:pt idx="307">
                  <c:v>1624</c:v>
                </c:pt>
                <c:pt idx="308">
                  <c:v>1625</c:v>
                </c:pt>
                <c:pt idx="309">
                  <c:v>1626</c:v>
                </c:pt>
                <c:pt idx="310">
                  <c:v>1627</c:v>
                </c:pt>
                <c:pt idx="311">
                  <c:v>1628</c:v>
                </c:pt>
                <c:pt idx="312">
                  <c:v>1629</c:v>
                </c:pt>
                <c:pt idx="313">
                  <c:v>1630</c:v>
                </c:pt>
                <c:pt idx="314">
                  <c:v>1631</c:v>
                </c:pt>
                <c:pt idx="315">
                  <c:v>1632</c:v>
                </c:pt>
                <c:pt idx="316">
                  <c:v>1633</c:v>
                </c:pt>
                <c:pt idx="317">
                  <c:v>1634</c:v>
                </c:pt>
                <c:pt idx="318">
                  <c:v>1635</c:v>
                </c:pt>
                <c:pt idx="319">
                  <c:v>1636</c:v>
                </c:pt>
                <c:pt idx="320">
                  <c:v>1637</c:v>
                </c:pt>
                <c:pt idx="321">
                  <c:v>1638</c:v>
                </c:pt>
                <c:pt idx="322">
                  <c:v>1639</c:v>
                </c:pt>
                <c:pt idx="323">
                  <c:v>1640</c:v>
                </c:pt>
                <c:pt idx="324">
                  <c:v>1641</c:v>
                </c:pt>
                <c:pt idx="325">
                  <c:v>1642</c:v>
                </c:pt>
                <c:pt idx="326">
                  <c:v>1643</c:v>
                </c:pt>
                <c:pt idx="327">
                  <c:v>1644</c:v>
                </c:pt>
                <c:pt idx="328">
                  <c:v>1645</c:v>
                </c:pt>
                <c:pt idx="329">
                  <c:v>1646</c:v>
                </c:pt>
                <c:pt idx="330">
                  <c:v>1647</c:v>
                </c:pt>
                <c:pt idx="331">
                  <c:v>1648</c:v>
                </c:pt>
                <c:pt idx="332">
                  <c:v>1649</c:v>
                </c:pt>
                <c:pt idx="333">
                  <c:v>1650</c:v>
                </c:pt>
                <c:pt idx="334">
                  <c:v>1651</c:v>
                </c:pt>
                <c:pt idx="335">
                  <c:v>1652</c:v>
                </c:pt>
                <c:pt idx="336">
                  <c:v>1653</c:v>
                </c:pt>
                <c:pt idx="337">
                  <c:v>1654</c:v>
                </c:pt>
                <c:pt idx="338">
                  <c:v>1655</c:v>
                </c:pt>
                <c:pt idx="339">
                  <c:v>1656</c:v>
                </c:pt>
                <c:pt idx="340">
                  <c:v>1657</c:v>
                </c:pt>
                <c:pt idx="341">
                  <c:v>1658</c:v>
                </c:pt>
                <c:pt idx="342">
                  <c:v>1659</c:v>
                </c:pt>
                <c:pt idx="343">
                  <c:v>1660</c:v>
                </c:pt>
                <c:pt idx="344">
                  <c:v>1661</c:v>
                </c:pt>
                <c:pt idx="345">
                  <c:v>1662</c:v>
                </c:pt>
                <c:pt idx="346">
                  <c:v>1663</c:v>
                </c:pt>
                <c:pt idx="347">
                  <c:v>1664</c:v>
                </c:pt>
                <c:pt idx="348">
                  <c:v>1665</c:v>
                </c:pt>
                <c:pt idx="349">
                  <c:v>1666</c:v>
                </c:pt>
                <c:pt idx="350">
                  <c:v>1667</c:v>
                </c:pt>
                <c:pt idx="351">
                  <c:v>1668</c:v>
                </c:pt>
                <c:pt idx="352">
                  <c:v>1669</c:v>
                </c:pt>
                <c:pt idx="353">
                  <c:v>1670</c:v>
                </c:pt>
                <c:pt idx="354">
                  <c:v>1671</c:v>
                </c:pt>
                <c:pt idx="355">
                  <c:v>1672</c:v>
                </c:pt>
                <c:pt idx="356">
                  <c:v>1673</c:v>
                </c:pt>
                <c:pt idx="357">
                  <c:v>1674</c:v>
                </c:pt>
                <c:pt idx="358">
                  <c:v>1675</c:v>
                </c:pt>
                <c:pt idx="359">
                  <c:v>1676</c:v>
                </c:pt>
                <c:pt idx="360">
                  <c:v>1677</c:v>
                </c:pt>
                <c:pt idx="361">
                  <c:v>1678</c:v>
                </c:pt>
                <c:pt idx="362">
                  <c:v>1679</c:v>
                </c:pt>
                <c:pt idx="363">
                  <c:v>1680</c:v>
                </c:pt>
                <c:pt idx="364">
                  <c:v>1681</c:v>
                </c:pt>
                <c:pt idx="365">
                  <c:v>1682</c:v>
                </c:pt>
                <c:pt idx="366">
                  <c:v>1683</c:v>
                </c:pt>
                <c:pt idx="367">
                  <c:v>1684</c:v>
                </c:pt>
                <c:pt idx="368">
                  <c:v>1685</c:v>
                </c:pt>
                <c:pt idx="369">
                  <c:v>1686</c:v>
                </c:pt>
                <c:pt idx="370">
                  <c:v>1687</c:v>
                </c:pt>
                <c:pt idx="371">
                  <c:v>1688</c:v>
                </c:pt>
                <c:pt idx="372">
                  <c:v>1689</c:v>
                </c:pt>
                <c:pt idx="373">
                  <c:v>1690</c:v>
                </c:pt>
                <c:pt idx="374">
                  <c:v>1691</c:v>
                </c:pt>
                <c:pt idx="375">
                  <c:v>1692</c:v>
                </c:pt>
                <c:pt idx="376">
                  <c:v>1693</c:v>
                </c:pt>
                <c:pt idx="377">
                  <c:v>1694</c:v>
                </c:pt>
                <c:pt idx="378">
                  <c:v>1695</c:v>
                </c:pt>
                <c:pt idx="379">
                  <c:v>1696</c:v>
                </c:pt>
                <c:pt idx="380">
                  <c:v>1697</c:v>
                </c:pt>
                <c:pt idx="381">
                  <c:v>1698</c:v>
                </c:pt>
                <c:pt idx="382">
                  <c:v>1699</c:v>
                </c:pt>
                <c:pt idx="383">
                  <c:v>1700</c:v>
                </c:pt>
                <c:pt idx="384">
                  <c:v>1701</c:v>
                </c:pt>
                <c:pt idx="385">
                  <c:v>1702</c:v>
                </c:pt>
                <c:pt idx="386">
                  <c:v>1703</c:v>
                </c:pt>
                <c:pt idx="387">
                  <c:v>1704</c:v>
                </c:pt>
                <c:pt idx="388">
                  <c:v>1705</c:v>
                </c:pt>
                <c:pt idx="389">
                  <c:v>1706</c:v>
                </c:pt>
                <c:pt idx="390">
                  <c:v>1707</c:v>
                </c:pt>
                <c:pt idx="391">
                  <c:v>1708</c:v>
                </c:pt>
                <c:pt idx="392">
                  <c:v>1709</c:v>
                </c:pt>
                <c:pt idx="393">
                  <c:v>1710</c:v>
                </c:pt>
                <c:pt idx="394">
                  <c:v>1711</c:v>
                </c:pt>
                <c:pt idx="395">
                  <c:v>1712</c:v>
                </c:pt>
                <c:pt idx="396">
                  <c:v>1713</c:v>
                </c:pt>
                <c:pt idx="397">
                  <c:v>1714</c:v>
                </c:pt>
                <c:pt idx="398">
                  <c:v>1715</c:v>
                </c:pt>
                <c:pt idx="399">
                  <c:v>1716</c:v>
                </c:pt>
                <c:pt idx="400">
                  <c:v>1717</c:v>
                </c:pt>
                <c:pt idx="401">
                  <c:v>1718</c:v>
                </c:pt>
                <c:pt idx="402">
                  <c:v>1719</c:v>
                </c:pt>
                <c:pt idx="403">
                  <c:v>1720</c:v>
                </c:pt>
                <c:pt idx="404">
                  <c:v>1721</c:v>
                </c:pt>
                <c:pt idx="405">
                  <c:v>1722</c:v>
                </c:pt>
                <c:pt idx="406">
                  <c:v>1723</c:v>
                </c:pt>
                <c:pt idx="407">
                  <c:v>1724</c:v>
                </c:pt>
                <c:pt idx="408">
                  <c:v>1725</c:v>
                </c:pt>
                <c:pt idx="409">
                  <c:v>1726</c:v>
                </c:pt>
                <c:pt idx="410">
                  <c:v>1727</c:v>
                </c:pt>
                <c:pt idx="411">
                  <c:v>1728</c:v>
                </c:pt>
                <c:pt idx="412">
                  <c:v>1729</c:v>
                </c:pt>
                <c:pt idx="413">
                  <c:v>1730</c:v>
                </c:pt>
                <c:pt idx="414">
                  <c:v>1731</c:v>
                </c:pt>
                <c:pt idx="415">
                  <c:v>1732</c:v>
                </c:pt>
                <c:pt idx="416">
                  <c:v>1733</c:v>
                </c:pt>
                <c:pt idx="417">
                  <c:v>1734</c:v>
                </c:pt>
                <c:pt idx="418">
                  <c:v>1735</c:v>
                </c:pt>
                <c:pt idx="419">
                  <c:v>1736</c:v>
                </c:pt>
                <c:pt idx="420">
                  <c:v>1737</c:v>
                </c:pt>
                <c:pt idx="421">
                  <c:v>1738</c:v>
                </c:pt>
                <c:pt idx="422">
                  <c:v>1739</c:v>
                </c:pt>
                <c:pt idx="423">
                  <c:v>1740</c:v>
                </c:pt>
                <c:pt idx="424">
                  <c:v>1741</c:v>
                </c:pt>
                <c:pt idx="425">
                  <c:v>1742</c:v>
                </c:pt>
                <c:pt idx="426">
                  <c:v>1743</c:v>
                </c:pt>
                <c:pt idx="427">
                  <c:v>1744</c:v>
                </c:pt>
                <c:pt idx="428">
                  <c:v>1745</c:v>
                </c:pt>
                <c:pt idx="429">
                  <c:v>1746</c:v>
                </c:pt>
                <c:pt idx="430">
                  <c:v>1747</c:v>
                </c:pt>
                <c:pt idx="431">
                  <c:v>1748</c:v>
                </c:pt>
                <c:pt idx="432">
                  <c:v>1749</c:v>
                </c:pt>
                <c:pt idx="433">
                  <c:v>1750</c:v>
                </c:pt>
                <c:pt idx="434">
                  <c:v>1751</c:v>
                </c:pt>
                <c:pt idx="435">
                  <c:v>1752</c:v>
                </c:pt>
                <c:pt idx="436">
                  <c:v>1753</c:v>
                </c:pt>
                <c:pt idx="437">
                  <c:v>1754</c:v>
                </c:pt>
                <c:pt idx="438">
                  <c:v>1755</c:v>
                </c:pt>
                <c:pt idx="439">
                  <c:v>1756</c:v>
                </c:pt>
                <c:pt idx="440">
                  <c:v>1757</c:v>
                </c:pt>
                <c:pt idx="441">
                  <c:v>1758</c:v>
                </c:pt>
                <c:pt idx="442">
                  <c:v>1759</c:v>
                </c:pt>
                <c:pt idx="443">
                  <c:v>1760</c:v>
                </c:pt>
                <c:pt idx="444">
                  <c:v>1761</c:v>
                </c:pt>
                <c:pt idx="445">
                  <c:v>1762</c:v>
                </c:pt>
                <c:pt idx="446">
                  <c:v>1763</c:v>
                </c:pt>
                <c:pt idx="447">
                  <c:v>1764</c:v>
                </c:pt>
                <c:pt idx="448">
                  <c:v>1765</c:v>
                </c:pt>
                <c:pt idx="449">
                  <c:v>1766</c:v>
                </c:pt>
                <c:pt idx="450">
                  <c:v>1767</c:v>
                </c:pt>
                <c:pt idx="451">
                  <c:v>1768</c:v>
                </c:pt>
                <c:pt idx="452">
                  <c:v>1769</c:v>
                </c:pt>
                <c:pt idx="453">
                  <c:v>1770</c:v>
                </c:pt>
                <c:pt idx="454">
                  <c:v>1771</c:v>
                </c:pt>
                <c:pt idx="455">
                  <c:v>1772</c:v>
                </c:pt>
                <c:pt idx="456">
                  <c:v>1773</c:v>
                </c:pt>
                <c:pt idx="457">
                  <c:v>1774</c:v>
                </c:pt>
                <c:pt idx="458">
                  <c:v>1775</c:v>
                </c:pt>
                <c:pt idx="459">
                  <c:v>1776</c:v>
                </c:pt>
                <c:pt idx="460">
                  <c:v>1777</c:v>
                </c:pt>
                <c:pt idx="461">
                  <c:v>1778</c:v>
                </c:pt>
                <c:pt idx="462">
                  <c:v>1779</c:v>
                </c:pt>
                <c:pt idx="463">
                  <c:v>1780</c:v>
                </c:pt>
                <c:pt idx="464">
                  <c:v>1781</c:v>
                </c:pt>
                <c:pt idx="465">
                  <c:v>1782</c:v>
                </c:pt>
                <c:pt idx="466">
                  <c:v>1783</c:v>
                </c:pt>
                <c:pt idx="467">
                  <c:v>1784</c:v>
                </c:pt>
                <c:pt idx="468">
                  <c:v>1785</c:v>
                </c:pt>
                <c:pt idx="469">
                  <c:v>1786</c:v>
                </c:pt>
                <c:pt idx="470">
                  <c:v>1787</c:v>
                </c:pt>
                <c:pt idx="471">
                  <c:v>1788</c:v>
                </c:pt>
                <c:pt idx="472">
                  <c:v>1789</c:v>
                </c:pt>
                <c:pt idx="473">
                  <c:v>1790</c:v>
                </c:pt>
                <c:pt idx="474">
                  <c:v>1791</c:v>
                </c:pt>
                <c:pt idx="475">
                  <c:v>1792</c:v>
                </c:pt>
                <c:pt idx="476">
                  <c:v>1793</c:v>
                </c:pt>
                <c:pt idx="477">
                  <c:v>1794</c:v>
                </c:pt>
                <c:pt idx="478">
                  <c:v>1795</c:v>
                </c:pt>
                <c:pt idx="479">
                  <c:v>1796</c:v>
                </c:pt>
                <c:pt idx="480">
                  <c:v>1797</c:v>
                </c:pt>
                <c:pt idx="481">
                  <c:v>1798</c:v>
                </c:pt>
                <c:pt idx="482">
                  <c:v>1799</c:v>
                </c:pt>
                <c:pt idx="483">
                  <c:v>1800</c:v>
                </c:pt>
                <c:pt idx="484">
                  <c:v>1801</c:v>
                </c:pt>
                <c:pt idx="485">
                  <c:v>1802</c:v>
                </c:pt>
                <c:pt idx="486">
                  <c:v>1803</c:v>
                </c:pt>
                <c:pt idx="487">
                  <c:v>1804</c:v>
                </c:pt>
                <c:pt idx="488">
                  <c:v>1805</c:v>
                </c:pt>
                <c:pt idx="489">
                  <c:v>1806</c:v>
                </c:pt>
                <c:pt idx="490">
                  <c:v>1807</c:v>
                </c:pt>
                <c:pt idx="491">
                  <c:v>1808</c:v>
                </c:pt>
                <c:pt idx="492">
                  <c:v>1809</c:v>
                </c:pt>
                <c:pt idx="493">
                  <c:v>1810</c:v>
                </c:pt>
                <c:pt idx="494">
                  <c:v>1811</c:v>
                </c:pt>
                <c:pt idx="495">
                  <c:v>1812</c:v>
                </c:pt>
                <c:pt idx="496">
                  <c:v>1813</c:v>
                </c:pt>
                <c:pt idx="497">
                  <c:v>1814</c:v>
                </c:pt>
                <c:pt idx="498">
                  <c:v>1815</c:v>
                </c:pt>
                <c:pt idx="499">
                  <c:v>1816</c:v>
                </c:pt>
                <c:pt idx="500">
                  <c:v>1817</c:v>
                </c:pt>
                <c:pt idx="501">
                  <c:v>1818</c:v>
                </c:pt>
                <c:pt idx="502">
                  <c:v>1819</c:v>
                </c:pt>
                <c:pt idx="503">
                  <c:v>1820</c:v>
                </c:pt>
                <c:pt idx="504">
                  <c:v>1821</c:v>
                </c:pt>
                <c:pt idx="505">
                  <c:v>1822</c:v>
                </c:pt>
                <c:pt idx="506">
                  <c:v>1823</c:v>
                </c:pt>
                <c:pt idx="507">
                  <c:v>1824</c:v>
                </c:pt>
                <c:pt idx="508">
                  <c:v>1825</c:v>
                </c:pt>
                <c:pt idx="509">
                  <c:v>1826</c:v>
                </c:pt>
                <c:pt idx="510">
                  <c:v>1827</c:v>
                </c:pt>
                <c:pt idx="511">
                  <c:v>1828</c:v>
                </c:pt>
                <c:pt idx="512">
                  <c:v>1829</c:v>
                </c:pt>
                <c:pt idx="513">
                  <c:v>1830</c:v>
                </c:pt>
                <c:pt idx="514">
                  <c:v>1831</c:v>
                </c:pt>
                <c:pt idx="515">
                  <c:v>1832</c:v>
                </c:pt>
                <c:pt idx="516">
                  <c:v>1833</c:v>
                </c:pt>
                <c:pt idx="517">
                  <c:v>1834</c:v>
                </c:pt>
                <c:pt idx="518">
                  <c:v>1835</c:v>
                </c:pt>
                <c:pt idx="519">
                  <c:v>1836</c:v>
                </c:pt>
                <c:pt idx="520">
                  <c:v>1837</c:v>
                </c:pt>
                <c:pt idx="521">
                  <c:v>1838</c:v>
                </c:pt>
                <c:pt idx="522">
                  <c:v>1839</c:v>
                </c:pt>
                <c:pt idx="523">
                  <c:v>1840</c:v>
                </c:pt>
                <c:pt idx="524">
                  <c:v>1841</c:v>
                </c:pt>
                <c:pt idx="525">
                  <c:v>1842</c:v>
                </c:pt>
                <c:pt idx="526">
                  <c:v>1843</c:v>
                </c:pt>
                <c:pt idx="527">
                  <c:v>1844</c:v>
                </c:pt>
                <c:pt idx="528">
                  <c:v>1845</c:v>
                </c:pt>
                <c:pt idx="529">
                  <c:v>1846</c:v>
                </c:pt>
                <c:pt idx="530">
                  <c:v>1847</c:v>
                </c:pt>
                <c:pt idx="531">
                  <c:v>1848</c:v>
                </c:pt>
                <c:pt idx="532">
                  <c:v>1849</c:v>
                </c:pt>
                <c:pt idx="533">
                  <c:v>1850</c:v>
                </c:pt>
                <c:pt idx="534">
                  <c:v>1851</c:v>
                </c:pt>
                <c:pt idx="535">
                  <c:v>1852</c:v>
                </c:pt>
                <c:pt idx="536">
                  <c:v>1853</c:v>
                </c:pt>
                <c:pt idx="537">
                  <c:v>1854</c:v>
                </c:pt>
                <c:pt idx="538">
                  <c:v>1855</c:v>
                </c:pt>
                <c:pt idx="539">
                  <c:v>1856</c:v>
                </c:pt>
                <c:pt idx="540">
                  <c:v>1857</c:v>
                </c:pt>
                <c:pt idx="541">
                  <c:v>1858</c:v>
                </c:pt>
                <c:pt idx="542">
                  <c:v>1859</c:v>
                </c:pt>
                <c:pt idx="543">
                  <c:v>1860</c:v>
                </c:pt>
                <c:pt idx="544">
                  <c:v>1861</c:v>
                </c:pt>
                <c:pt idx="545">
                  <c:v>1862</c:v>
                </c:pt>
                <c:pt idx="546">
                  <c:v>1863</c:v>
                </c:pt>
                <c:pt idx="547">
                  <c:v>1864</c:v>
                </c:pt>
                <c:pt idx="548">
                  <c:v>1865</c:v>
                </c:pt>
                <c:pt idx="549">
                  <c:v>1866</c:v>
                </c:pt>
                <c:pt idx="550">
                  <c:v>1867</c:v>
                </c:pt>
                <c:pt idx="551">
                  <c:v>1868</c:v>
                </c:pt>
                <c:pt idx="552">
                  <c:v>1869</c:v>
                </c:pt>
                <c:pt idx="553">
                  <c:v>1870</c:v>
                </c:pt>
                <c:pt idx="554">
                  <c:v>1871</c:v>
                </c:pt>
                <c:pt idx="555">
                  <c:v>1872</c:v>
                </c:pt>
                <c:pt idx="556">
                  <c:v>1873</c:v>
                </c:pt>
                <c:pt idx="557">
                  <c:v>1874</c:v>
                </c:pt>
                <c:pt idx="558">
                  <c:v>1875</c:v>
                </c:pt>
                <c:pt idx="559">
                  <c:v>1876</c:v>
                </c:pt>
                <c:pt idx="560">
                  <c:v>1877</c:v>
                </c:pt>
                <c:pt idx="561">
                  <c:v>1878</c:v>
                </c:pt>
                <c:pt idx="562">
                  <c:v>1879</c:v>
                </c:pt>
                <c:pt idx="563">
                  <c:v>1880</c:v>
                </c:pt>
                <c:pt idx="564">
                  <c:v>1881</c:v>
                </c:pt>
                <c:pt idx="565">
                  <c:v>1882</c:v>
                </c:pt>
                <c:pt idx="566">
                  <c:v>1883</c:v>
                </c:pt>
                <c:pt idx="567">
                  <c:v>1884</c:v>
                </c:pt>
                <c:pt idx="568">
                  <c:v>1885</c:v>
                </c:pt>
                <c:pt idx="569">
                  <c:v>1886</c:v>
                </c:pt>
                <c:pt idx="570">
                  <c:v>1887</c:v>
                </c:pt>
                <c:pt idx="571">
                  <c:v>1888</c:v>
                </c:pt>
                <c:pt idx="572">
                  <c:v>1889</c:v>
                </c:pt>
                <c:pt idx="573">
                  <c:v>1890</c:v>
                </c:pt>
                <c:pt idx="574">
                  <c:v>1891</c:v>
                </c:pt>
                <c:pt idx="575">
                  <c:v>1892</c:v>
                </c:pt>
                <c:pt idx="576">
                  <c:v>1893</c:v>
                </c:pt>
                <c:pt idx="577">
                  <c:v>1894</c:v>
                </c:pt>
                <c:pt idx="578">
                  <c:v>1895</c:v>
                </c:pt>
                <c:pt idx="579">
                  <c:v>1896</c:v>
                </c:pt>
                <c:pt idx="580">
                  <c:v>1897</c:v>
                </c:pt>
                <c:pt idx="581">
                  <c:v>1898</c:v>
                </c:pt>
                <c:pt idx="582">
                  <c:v>1899</c:v>
                </c:pt>
                <c:pt idx="583">
                  <c:v>1900</c:v>
                </c:pt>
                <c:pt idx="584">
                  <c:v>1901</c:v>
                </c:pt>
                <c:pt idx="585">
                  <c:v>1902</c:v>
                </c:pt>
                <c:pt idx="586">
                  <c:v>1903</c:v>
                </c:pt>
                <c:pt idx="587">
                  <c:v>1904</c:v>
                </c:pt>
                <c:pt idx="588">
                  <c:v>1905</c:v>
                </c:pt>
                <c:pt idx="589">
                  <c:v>1906</c:v>
                </c:pt>
                <c:pt idx="590">
                  <c:v>1907</c:v>
                </c:pt>
                <c:pt idx="591">
                  <c:v>1908</c:v>
                </c:pt>
                <c:pt idx="592">
                  <c:v>1909</c:v>
                </c:pt>
                <c:pt idx="593">
                  <c:v>1910</c:v>
                </c:pt>
                <c:pt idx="594">
                  <c:v>1911</c:v>
                </c:pt>
                <c:pt idx="595">
                  <c:v>1912</c:v>
                </c:pt>
                <c:pt idx="596">
                  <c:v>1913</c:v>
                </c:pt>
                <c:pt idx="597">
                  <c:v>1914</c:v>
                </c:pt>
                <c:pt idx="598">
                  <c:v>1915</c:v>
                </c:pt>
                <c:pt idx="599">
                  <c:v>1916</c:v>
                </c:pt>
                <c:pt idx="600">
                  <c:v>1917</c:v>
                </c:pt>
                <c:pt idx="601">
                  <c:v>1918</c:v>
                </c:pt>
                <c:pt idx="602">
                  <c:v>1919</c:v>
                </c:pt>
                <c:pt idx="603">
                  <c:v>1920</c:v>
                </c:pt>
                <c:pt idx="604">
                  <c:v>1921</c:v>
                </c:pt>
                <c:pt idx="605">
                  <c:v>1922</c:v>
                </c:pt>
                <c:pt idx="606">
                  <c:v>1923</c:v>
                </c:pt>
                <c:pt idx="607">
                  <c:v>1924</c:v>
                </c:pt>
                <c:pt idx="608">
                  <c:v>1925</c:v>
                </c:pt>
                <c:pt idx="609">
                  <c:v>1926</c:v>
                </c:pt>
                <c:pt idx="610">
                  <c:v>1927</c:v>
                </c:pt>
                <c:pt idx="611">
                  <c:v>1928</c:v>
                </c:pt>
                <c:pt idx="612">
                  <c:v>1929</c:v>
                </c:pt>
                <c:pt idx="613">
                  <c:v>1930</c:v>
                </c:pt>
                <c:pt idx="614">
                  <c:v>1931</c:v>
                </c:pt>
                <c:pt idx="615">
                  <c:v>1932</c:v>
                </c:pt>
                <c:pt idx="616">
                  <c:v>1933</c:v>
                </c:pt>
                <c:pt idx="617">
                  <c:v>1934</c:v>
                </c:pt>
                <c:pt idx="618">
                  <c:v>1935</c:v>
                </c:pt>
                <c:pt idx="619">
                  <c:v>1936</c:v>
                </c:pt>
                <c:pt idx="620">
                  <c:v>1937</c:v>
                </c:pt>
                <c:pt idx="621">
                  <c:v>1938</c:v>
                </c:pt>
                <c:pt idx="622">
                  <c:v>1939</c:v>
                </c:pt>
                <c:pt idx="623">
                  <c:v>1940</c:v>
                </c:pt>
                <c:pt idx="624">
                  <c:v>1941</c:v>
                </c:pt>
                <c:pt idx="625">
                  <c:v>1942</c:v>
                </c:pt>
                <c:pt idx="626">
                  <c:v>1943</c:v>
                </c:pt>
                <c:pt idx="627">
                  <c:v>1944</c:v>
                </c:pt>
                <c:pt idx="628">
                  <c:v>1945</c:v>
                </c:pt>
                <c:pt idx="629">
                  <c:v>1946</c:v>
                </c:pt>
                <c:pt idx="630">
                  <c:v>1947</c:v>
                </c:pt>
                <c:pt idx="631">
                  <c:v>1948</c:v>
                </c:pt>
                <c:pt idx="632">
                  <c:v>1949</c:v>
                </c:pt>
                <c:pt idx="633">
                  <c:v>1950</c:v>
                </c:pt>
                <c:pt idx="634">
                  <c:v>1951</c:v>
                </c:pt>
                <c:pt idx="635">
                  <c:v>1952</c:v>
                </c:pt>
                <c:pt idx="636">
                  <c:v>1953</c:v>
                </c:pt>
                <c:pt idx="637">
                  <c:v>1954</c:v>
                </c:pt>
                <c:pt idx="638">
                  <c:v>1955</c:v>
                </c:pt>
                <c:pt idx="639">
                  <c:v>1956</c:v>
                </c:pt>
                <c:pt idx="640">
                  <c:v>1957</c:v>
                </c:pt>
                <c:pt idx="641">
                  <c:v>1958</c:v>
                </c:pt>
                <c:pt idx="642">
                  <c:v>1959</c:v>
                </c:pt>
                <c:pt idx="643">
                  <c:v>1960</c:v>
                </c:pt>
                <c:pt idx="644">
                  <c:v>1961</c:v>
                </c:pt>
                <c:pt idx="645">
                  <c:v>1962</c:v>
                </c:pt>
                <c:pt idx="646">
                  <c:v>1963</c:v>
                </c:pt>
                <c:pt idx="647">
                  <c:v>1964</c:v>
                </c:pt>
                <c:pt idx="648">
                  <c:v>1965</c:v>
                </c:pt>
                <c:pt idx="649">
                  <c:v>1966</c:v>
                </c:pt>
                <c:pt idx="650">
                  <c:v>1967</c:v>
                </c:pt>
                <c:pt idx="651">
                  <c:v>1968</c:v>
                </c:pt>
                <c:pt idx="652">
                  <c:v>1969</c:v>
                </c:pt>
                <c:pt idx="653">
                  <c:v>1970</c:v>
                </c:pt>
                <c:pt idx="654">
                  <c:v>1971</c:v>
                </c:pt>
                <c:pt idx="655">
                  <c:v>1972</c:v>
                </c:pt>
                <c:pt idx="656">
                  <c:v>1973</c:v>
                </c:pt>
                <c:pt idx="657">
                  <c:v>1974</c:v>
                </c:pt>
                <c:pt idx="658">
                  <c:v>1975</c:v>
                </c:pt>
                <c:pt idx="659">
                  <c:v>1976</c:v>
                </c:pt>
                <c:pt idx="660">
                  <c:v>1977</c:v>
                </c:pt>
                <c:pt idx="661">
                  <c:v>1978</c:v>
                </c:pt>
                <c:pt idx="662">
                  <c:v>1979</c:v>
                </c:pt>
                <c:pt idx="663">
                  <c:v>1980</c:v>
                </c:pt>
                <c:pt idx="664">
                  <c:v>1981</c:v>
                </c:pt>
                <c:pt idx="665">
                  <c:v>1982</c:v>
                </c:pt>
                <c:pt idx="666">
                  <c:v>1983</c:v>
                </c:pt>
                <c:pt idx="667">
                  <c:v>1984</c:v>
                </c:pt>
                <c:pt idx="668">
                  <c:v>1985</c:v>
                </c:pt>
                <c:pt idx="669">
                  <c:v>1986</c:v>
                </c:pt>
                <c:pt idx="670">
                  <c:v>1987</c:v>
                </c:pt>
                <c:pt idx="671">
                  <c:v>1988</c:v>
                </c:pt>
                <c:pt idx="672">
                  <c:v>1989</c:v>
                </c:pt>
                <c:pt idx="673">
                  <c:v>1990</c:v>
                </c:pt>
                <c:pt idx="674">
                  <c:v>1991</c:v>
                </c:pt>
                <c:pt idx="675">
                  <c:v>1992</c:v>
                </c:pt>
                <c:pt idx="676">
                  <c:v>1993</c:v>
                </c:pt>
                <c:pt idx="677">
                  <c:v>1994</c:v>
                </c:pt>
                <c:pt idx="678">
                  <c:v>1995</c:v>
                </c:pt>
                <c:pt idx="679">
                  <c:v>1996</c:v>
                </c:pt>
                <c:pt idx="680">
                  <c:v>1997</c:v>
                </c:pt>
                <c:pt idx="681">
                  <c:v>1998</c:v>
                </c:pt>
                <c:pt idx="682">
                  <c:v>1999</c:v>
                </c:pt>
                <c:pt idx="683">
                  <c:v>2000</c:v>
                </c:pt>
                <c:pt idx="684">
                  <c:v>2001</c:v>
                </c:pt>
                <c:pt idx="685">
                  <c:v>2002</c:v>
                </c:pt>
                <c:pt idx="686">
                  <c:v>2003</c:v>
                </c:pt>
                <c:pt idx="687">
                  <c:v>2004</c:v>
                </c:pt>
                <c:pt idx="688">
                  <c:v>2005</c:v>
                </c:pt>
                <c:pt idx="689">
                  <c:v>2006</c:v>
                </c:pt>
                <c:pt idx="690">
                  <c:v>2007</c:v>
                </c:pt>
                <c:pt idx="691">
                  <c:v>2008</c:v>
                </c:pt>
                <c:pt idx="692">
                  <c:v>2009</c:v>
                </c:pt>
                <c:pt idx="693">
                  <c:v>2010</c:v>
                </c:pt>
                <c:pt idx="694">
                  <c:v>2011</c:v>
                </c:pt>
                <c:pt idx="695">
                  <c:v>2012</c:v>
                </c:pt>
                <c:pt idx="696">
                  <c:v>2013</c:v>
                </c:pt>
                <c:pt idx="697">
                  <c:v>2014</c:v>
                </c:pt>
                <c:pt idx="698">
                  <c:v>2015</c:v>
                </c:pt>
                <c:pt idx="699">
                  <c:v>2016</c:v>
                </c:pt>
                <c:pt idx="700">
                  <c:v>2017</c:v>
                </c:pt>
                <c:pt idx="701">
                  <c:v>2018</c:v>
                </c:pt>
              </c:numCache>
            </c:numRef>
          </c:cat>
          <c:val>
            <c:numRef>
              <c:f>'II. Headline series'!$H$15:$H$716</c:f>
              <c:numCache>
                <c:formatCode>0.000</c:formatCode>
                <c:ptCount val="702"/>
                <c:pt idx="0">
                  <c:v>11.894460562640344</c:v>
                </c:pt>
                <c:pt idx="1">
                  <c:v>11.371912128061835</c:v>
                </c:pt>
                <c:pt idx="2">
                  <c:v>-3.0222668601240028</c:v>
                </c:pt>
                <c:pt idx="3">
                  <c:v>-8.2740242297385151</c:v>
                </c:pt>
                <c:pt idx="4">
                  <c:v>0.96575871322243201</c:v>
                </c:pt>
                <c:pt idx="5">
                  <c:v>4.6990101619500697</c:v>
                </c:pt>
                <c:pt idx="6">
                  <c:v>3.7421711676110756</c:v>
                </c:pt>
                <c:pt idx="7">
                  <c:v>-0.22425749236725029</c:v>
                </c:pt>
                <c:pt idx="8">
                  <c:v>-3.4666637743559479</c:v>
                </c:pt>
                <c:pt idx="9">
                  <c:v>2.5807772750344404</c:v>
                </c:pt>
                <c:pt idx="10">
                  <c:v>8.3275453865510709</c:v>
                </c:pt>
                <c:pt idx="11">
                  <c:v>9.0553787853174263</c:v>
                </c:pt>
                <c:pt idx="12">
                  <c:v>6.5363452213226418</c:v>
                </c:pt>
                <c:pt idx="13">
                  <c:v>2.2923421023775883</c:v>
                </c:pt>
                <c:pt idx="14">
                  <c:v>2.7129441847989844</c:v>
                </c:pt>
                <c:pt idx="15">
                  <c:v>4.2920358857215399</c:v>
                </c:pt>
                <c:pt idx="16">
                  <c:v>9.0777772775982228</c:v>
                </c:pt>
                <c:pt idx="17">
                  <c:v>8.4111687800664505</c:v>
                </c:pt>
                <c:pt idx="18">
                  <c:v>4.6890534835382356</c:v>
                </c:pt>
                <c:pt idx="19">
                  <c:v>2.9134786003045101</c:v>
                </c:pt>
                <c:pt idx="20">
                  <c:v>5.8110784470813881</c:v>
                </c:pt>
                <c:pt idx="21">
                  <c:v>6.4950246783829275</c:v>
                </c:pt>
                <c:pt idx="22">
                  <c:v>6.9459991966330943</c:v>
                </c:pt>
                <c:pt idx="23">
                  <c:v>6.1934349347732374</c:v>
                </c:pt>
                <c:pt idx="24">
                  <c:v>5.7230368471508291</c:v>
                </c:pt>
                <c:pt idx="25">
                  <c:v>5.5180437349140758</c:v>
                </c:pt>
                <c:pt idx="26">
                  <c:v>5.7403406288741978</c:v>
                </c:pt>
                <c:pt idx="27">
                  <c:v>4.4549642240565142</c:v>
                </c:pt>
                <c:pt idx="28">
                  <c:v>4.9306601227766054</c:v>
                </c:pt>
                <c:pt idx="29">
                  <c:v>2.9921246068747465</c:v>
                </c:pt>
                <c:pt idx="30">
                  <c:v>2.1857706928328478</c:v>
                </c:pt>
                <c:pt idx="31">
                  <c:v>1.3826281801377998</c:v>
                </c:pt>
                <c:pt idx="32">
                  <c:v>1.4263406657202324</c:v>
                </c:pt>
                <c:pt idx="33">
                  <c:v>9.5157058290566532E-2</c:v>
                </c:pt>
                <c:pt idx="34">
                  <c:v>1.685632500490662</c:v>
                </c:pt>
                <c:pt idx="35">
                  <c:v>1.9465016935552022</c:v>
                </c:pt>
                <c:pt idx="36">
                  <c:v>3.5564863499249282</c:v>
                </c:pt>
                <c:pt idx="37">
                  <c:v>5.3914918520261725</c:v>
                </c:pt>
                <c:pt idx="38">
                  <c:v>7.1423394741867989</c:v>
                </c:pt>
                <c:pt idx="39">
                  <c:v>7.534285824887986</c:v>
                </c:pt>
                <c:pt idx="40">
                  <c:v>8.4238195327249823</c:v>
                </c:pt>
                <c:pt idx="41">
                  <c:v>9.7571097140822047</c:v>
                </c:pt>
                <c:pt idx="42">
                  <c:v>9.8853225348795508</c:v>
                </c:pt>
                <c:pt idx="43">
                  <c:v>9.0569039370211577</c:v>
                </c:pt>
                <c:pt idx="44">
                  <c:v>8.2268812152780288</c:v>
                </c:pt>
                <c:pt idx="45">
                  <c:v>8.5262627397212167</c:v>
                </c:pt>
                <c:pt idx="46">
                  <c:v>13.044953764037876</c:v>
                </c:pt>
                <c:pt idx="47">
                  <c:v>10.188289946678841</c:v>
                </c:pt>
                <c:pt idx="48">
                  <c:v>6.5609569684625999</c:v>
                </c:pt>
                <c:pt idx="49">
                  <c:v>6.4307440412925905</c:v>
                </c:pt>
                <c:pt idx="50">
                  <c:v>4.8076038142604087</c:v>
                </c:pt>
                <c:pt idx="51">
                  <c:v>6.8547041189287325</c:v>
                </c:pt>
                <c:pt idx="52">
                  <c:v>11.005103300777421</c:v>
                </c:pt>
                <c:pt idx="53">
                  <c:v>7.2107594021985264</c:v>
                </c:pt>
                <c:pt idx="54">
                  <c:v>0.20890022486436319</c:v>
                </c:pt>
                <c:pt idx="55">
                  <c:v>-2.6323621423528465</c:v>
                </c:pt>
                <c:pt idx="56">
                  <c:v>3.4439151265910186</c:v>
                </c:pt>
                <c:pt idx="57">
                  <c:v>7.8379207740214669</c:v>
                </c:pt>
                <c:pt idx="58">
                  <c:v>6.4002438257058012</c:v>
                </c:pt>
                <c:pt idx="59">
                  <c:v>3.8396984773065506</c:v>
                </c:pt>
                <c:pt idx="60">
                  <c:v>4.7654244734287712</c:v>
                </c:pt>
                <c:pt idx="61">
                  <c:v>10.615670803129804</c:v>
                </c:pt>
                <c:pt idx="62">
                  <c:v>16.145540060748065</c:v>
                </c:pt>
                <c:pt idx="63">
                  <c:v>7.7755723968843373</c:v>
                </c:pt>
                <c:pt idx="64">
                  <c:v>5.1884226216526406</c:v>
                </c:pt>
                <c:pt idx="65">
                  <c:v>5.0656907532799664</c:v>
                </c:pt>
                <c:pt idx="66">
                  <c:v>2.6178479204430825</c:v>
                </c:pt>
                <c:pt idx="67">
                  <c:v>5.2276178974004157</c:v>
                </c:pt>
                <c:pt idx="68">
                  <c:v>5.9400010759126678</c:v>
                </c:pt>
                <c:pt idx="69">
                  <c:v>-0.52804545493790811</c:v>
                </c:pt>
                <c:pt idx="70">
                  <c:v>4.2249866745343843</c:v>
                </c:pt>
                <c:pt idx="71">
                  <c:v>5.2749908985859966</c:v>
                </c:pt>
                <c:pt idx="72">
                  <c:v>7.1623525836716251</c:v>
                </c:pt>
                <c:pt idx="73">
                  <c:v>8.9133515921114643</c:v>
                </c:pt>
                <c:pt idx="74">
                  <c:v>8.3389228871320693</c:v>
                </c:pt>
                <c:pt idx="75">
                  <c:v>8.5187478258250895</c:v>
                </c:pt>
                <c:pt idx="76">
                  <c:v>13.924789747742475</c:v>
                </c:pt>
                <c:pt idx="77">
                  <c:v>7.0987069575004238</c:v>
                </c:pt>
                <c:pt idx="78">
                  <c:v>8.4613317420691683</c:v>
                </c:pt>
                <c:pt idx="79">
                  <c:v>5.5741232601477861</c:v>
                </c:pt>
                <c:pt idx="80">
                  <c:v>7.5176054380443462</c:v>
                </c:pt>
                <c:pt idx="81">
                  <c:v>0.55650277313698837</c:v>
                </c:pt>
                <c:pt idx="82">
                  <c:v>4.543619711728728</c:v>
                </c:pt>
                <c:pt idx="83">
                  <c:v>6.2867665362001643</c:v>
                </c:pt>
                <c:pt idx="84">
                  <c:v>10.330340610818206</c:v>
                </c:pt>
                <c:pt idx="85">
                  <c:v>5.9896215284180139</c:v>
                </c:pt>
                <c:pt idx="86">
                  <c:v>7.5004788065306496</c:v>
                </c:pt>
                <c:pt idx="87">
                  <c:v>5.1269253478828869</c:v>
                </c:pt>
                <c:pt idx="88">
                  <c:v>4.5114846061661744</c:v>
                </c:pt>
                <c:pt idx="89">
                  <c:v>4.5502816753974313</c:v>
                </c:pt>
                <c:pt idx="90">
                  <c:v>5.014046614308393</c:v>
                </c:pt>
                <c:pt idx="91">
                  <c:v>3.1813711175396833</c:v>
                </c:pt>
                <c:pt idx="92">
                  <c:v>8.5307613998320839</c:v>
                </c:pt>
                <c:pt idx="93">
                  <c:v>11.377369430201641</c:v>
                </c:pt>
                <c:pt idx="94">
                  <c:v>6.7413935387402777</c:v>
                </c:pt>
                <c:pt idx="95">
                  <c:v>9.1350585616228894</c:v>
                </c:pt>
                <c:pt idx="96">
                  <c:v>4.313829273972237</c:v>
                </c:pt>
                <c:pt idx="97">
                  <c:v>3.8100983905832568</c:v>
                </c:pt>
                <c:pt idx="98">
                  <c:v>7.9047801670384228</c:v>
                </c:pt>
                <c:pt idx="99">
                  <c:v>2.5879046039115243</c:v>
                </c:pt>
                <c:pt idx="100">
                  <c:v>-6.3188501090900591</c:v>
                </c:pt>
                <c:pt idx="101">
                  <c:v>-0.3859260872912153</c:v>
                </c:pt>
                <c:pt idx="102">
                  <c:v>5.4581926335017767</c:v>
                </c:pt>
                <c:pt idx="103">
                  <c:v>8.1404249041677854</c:v>
                </c:pt>
                <c:pt idx="104">
                  <c:v>10.130917558921668</c:v>
                </c:pt>
                <c:pt idx="105">
                  <c:v>5.5486642097026051</c:v>
                </c:pt>
                <c:pt idx="106">
                  <c:v>7.3084465130609697</c:v>
                </c:pt>
                <c:pt idx="107">
                  <c:v>13.565042855051241</c:v>
                </c:pt>
                <c:pt idx="108">
                  <c:v>13.424510336343291</c:v>
                </c:pt>
                <c:pt idx="109">
                  <c:v>9.4055008177878268</c:v>
                </c:pt>
                <c:pt idx="110">
                  <c:v>8.8596827389645192</c:v>
                </c:pt>
                <c:pt idx="111">
                  <c:v>-1.7921974654675401</c:v>
                </c:pt>
                <c:pt idx="112">
                  <c:v>-1.0687494490397829</c:v>
                </c:pt>
                <c:pt idx="113">
                  <c:v>4.8345003314606823</c:v>
                </c:pt>
                <c:pt idx="114">
                  <c:v>5.0830156816994281</c:v>
                </c:pt>
                <c:pt idx="115">
                  <c:v>1.3713383890029185</c:v>
                </c:pt>
                <c:pt idx="116">
                  <c:v>-3.1372275962839664</c:v>
                </c:pt>
                <c:pt idx="117">
                  <c:v>2.9311631646116787</c:v>
                </c:pt>
                <c:pt idx="118">
                  <c:v>12.3036322523641</c:v>
                </c:pt>
                <c:pt idx="119">
                  <c:v>10.145859307210531</c:v>
                </c:pt>
                <c:pt idx="120">
                  <c:v>4.7634652517661262</c:v>
                </c:pt>
                <c:pt idx="121">
                  <c:v>3.8107698087053699</c:v>
                </c:pt>
                <c:pt idx="122">
                  <c:v>6.2574091245109473</c:v>
                </c:pt>
                <c:pt idx="123">
                  <c:v>18.603333662835151</c:v>
                </c:pt>
                <c:pt idx="124">
                  <c:v>13.313572468893467</c:v>
                </c:pt>
                <c:pt idx="125">
                  <c:v>14.312064032023885</c:v>
                </c:pt>
                <c:pt idx="126">
                  <c:v>19.995764795097553</c:v>
                </c:pt>
                <c:pt idx="127">
                  <c:v>17.139318115477675</c:v>
                </c:pt>
                <c:pt idx="128">
                  <c:v>17.527859927130468</c:v>
                </c:pt>
                <c:pt idx="129">
                  <c:v>18.139815373019463</c:v>
                </c:pt>
                <c:pt idx="130">
                  <c:v>11.603009879405915</c:v>
                </c:pt>
                <c:pt idx="131">
                  <c:v>13.024022653165741</c:v>
                </c:pt>
                <c:pt idx="132">
                  <c:v>10.174884149348072</c:v>
                </c:pt>
                <c:pt idx="133">
                  <c:v>9.2492381742768419</c:v>
                </c:pt>
                <c:pt idx="134">
                  <c:v>14.525346864076425</c:v>
                </c:pt>
                <c:pt idx="135">
                  <c:v>14.286473321082727</c:v>
                </c:pt>
                <c:pt idx="136">
                  <c:v>8.4915005152898821</c:v>
                </c:pt>
                <c:pt idx="137">
                  <c:v>8.8062407632146424</c:v>
                </c:pt>
                <c:pt idx="138">
                  <c:v>14.112889950099609</c:v>
                </c:pt>
                <c:pt idx="139">
                  <c:v>18.451635312682015</c:v>
                </c:pt>
                <c:pt idx="140">
                  <c:v>18.837157016575244</c:v>
                </c:pt>
                <c:pt idx="141">
                  <c:v>17.43641529557879</c:v>
                </c:pt>
                <c:pt idx="142">
                  <c:v>17.540467344559087</c:v>
                </c:pt>
                <c:pt idx="143">
                  <c:v>17.258749957596748</c:v>
                </c:pt>
                <c:pt idx="144">
                  <c:v>12.098467321594439</c:v>
                </c:pt>
                <c:pt idx="145">
                  <c:v>6.8393930282869286</c:v>
                </c:pt>
                <c:pt idx="146">
                  <c:v>5.9592252062198554</c:v>
                </c:pt>
                <c:pt idx="147">
                  <c:v>6.6040492132775199</c:v>
                </c:pt>
                <c:pt idx="148">
                  <c:v>7.4366096066115217</c:v>
                </c:pt>
                <c:pt idx="149">
                  <c:v>8.9570547336383637</c:v>
                </c:pt>
                <c:pt idx="150">
                  <c:v>16.300047042197157</c:v>
                </c:pt>
                <c:pt idx="151">
                  <c:v>20.607248118184856</c:v>
                </c:pt>
                <c:pt idx="152">
                  <c:v>21.907022281724124</c:v>
                </c:pt>
                <c:pt idx="153">
                  <c:v>15.484861079385585</c:v>
                </c:pt>
                <c:pt idx="154">
                  <c:v>11.388469689347543</c:v>
                </c:pt>
                <c:pt idx="155">
                  <c:v>11.970354600501947</c:v>
                </c:pt>
                <c:pt idx="156">
                  <c:v>13.11724700957636</c:v>
                </c:pt>
                <c:pt idx="157">
                  <c:v>10.293368605445673</c:v>
                </c:pt>
                <c:pt idx="158">
                  <c:v>12.33902020706331</c:v>
                </c:pt>
                <c:pt idx="159">
                  <c:v>15.021522793077727</c:v>
                </c:pt>
                <c:pt idx="160">
                  <c:v>19.681423989341248</c:v>
                </c:pt>
                <c:pt idx="161">
                  <c:v>21.085929337499472</c:v>
                </c:pt>
                <c:pt idx="162">
                  <c:v>16.76441593321093</c:v>
                </c:pt>
                <c:pt idx="163">
                  <c:v>6.2294036410437457</c:v>
                </c:pt>
                <c:pt idx="164">
                  <c:v>4.8346200660686112</c:v>
                </c:pt>
                <c:pt idx="165">
                  <c:v>7.0465956624417698</c:v>
                </c:pt>
                <c:pt idx="166">
                  <c:v>3.8285675655696219</c:v>
                </c:pt>
                <c:pt idx="167">
                  <c:v>4.3238042490039978E-2</c:v>
                </c:pt>
                <c:pt idx="168">
                  <c:v>1.1443062140498668</c:v>
                </c:pt>
                <c:pt idx="169">
                  <c:v>3.4651418249124726</c:v>
                </c:pt>
                <c:pt idx="170">
                  <c:v>13.428919249350034</c:v>
                </c:pt>
                <c:pt idx="171">
                  <c:v>15.015322671441266</c:v>
                </c:pt>
                <c:pt idx="172">
                  <c:v>11.922771793888399</c:v>
                </c:pt>
                <c:pt idx="173">
                  <c:v>12.160094666516882</c:v>
                </c:pt>
                <c:pt idx="174">
                  <c:v>9.3135676745982998</c:v>
                </c:pt>
                <c:pt idx="175">
                  <c:v>7.1173105271563717</c:v>
                </c:pt>
                <c:pt idx="176">
                  <c:v>2.5563690008551538</c:v>
                </c:pt>
                <c:pt idx="177">
                  <c:v>-7.5508719379849163</c:v>
                </c:pt>
                <c:pt idx="178">
                  <c:v>-1.7290036831292599</c:v>
                </c:pt>
                <c:pt idx="179">
                  <c:v>-1.1109364866630724</c:v>
                </c:pt>
                <c:pt idx="180">
                  <c:v>-1.049210994189989</c:v>
                </c:pt>
                <c:pt idx="181">
                  <c:v>-1.3876096743975137</c:v>
                </c:pt>
                <c:pt idx="182">
                  <c:v>-0.25788055296090057</c:v>
                </c:pt>
                <c:pt idx="183">
                  <c:v>1.3379485533524973</c:v>
                </c:pt>
                <c:pt idx="184">
                  <c:v>11.10425198642238</c:v>
                </c:pt>
                <c:pt idx="185">
                  <c:v>-0.42075999862808749</c:v>
                </c:pt>
                <c:pt idx="186">
                  <c:v>6.3681557800264903</c:v>
                </c:pt>
                <c:pt idx="187">
                  <c:v>2.8879008849320349</c:v>
                </c:pt>
                <c:pt idx="188">
                  <c:v>6.7188130519682749</c:v>
                </c:pt>
                <c:pt idx="189">
                  <c:v>8.7307331027996877</c:v>
                </c:pt>
                <c:pt idx="190">
                  <c:v>11.728427459904379</c:v>
                </c:pt>
                <c:pt idx="191">
                  <c:v>9.6975189182142891</c:v>
                </c:pt>
                <c:pt idx="192">
                  <c:v>15.473758210413251</c:v>
                </c:pt>
                <c:pt idx="193">
                  <c:v>4.8625605576424009</c:v>
                </c:pt>
                <c:pt idx="194">
                  <c:v>7.2183417867144248</c:v>
                </c:pt>
                <c:pt idx="195">
                  <c:v>9.3480880632961068</c:v>
                </c:pt>
                <c:pt idx="196">
                  <c:v>7.3173384282862992</c:v>
                </c:pt>
                <c:pt idx="197">
                  <c:v>7.793971905324808</c:v>
                </c:pt>
                <c:pt idx="198">
                  <c:v>7.6170535757115641</c:v>
                </c:pt>
                <c:pt idx="199">
                  <c:v>7.2264280225712882</c:v>
                </c:pt>
                <c:pt idx="200">
                  <c:v>8.6837195888379064</c:v>
                </c:pt>
                <c:pt idx="201">
                  <c:v>5.4028981798365185</c:v>
                </c:pt>
                <c:pt idx="202">
                  <c:v>1.2531064526889264</c:v>
                </c:pt>
                <c:pt idx="203">
                  <c:v>5.5615226734490379</c:v>
                </c:pt>
                <c:pt idx="204">
                  <c:v>5.1410126201746209</c:v>
                </c:pt>
                <c:pt idx="205">
                  <c:v>6.3251025089786435</c:v>
                </c:pt>
                <c:pt idx="206">
                  <c:v>6.5658261920749528</c:v>
                </c:pt>
                <c:pt idx="207">
                  <c:v>5.1662745538610464</c:v>
                </c:pt>
                <c:pt idx="208">
                  <c:v>10.151896858279574</c:v>
                </c:pt>
                <c:pt idx="209">
                  <c:v>11.4919237660795</c:v>
                </c:pt>
                <c:pt idx="210">
                  <c:v>8.1085096589701866</c:v>
                </c:pt>
                <c:pt idx="211">
                  <c:v>8.9013361132399336</c:v>
                </c:pt>
                <c:pt idx="212">
                  <c:v>9.0874642913185806</c:v>
                </c:pt>
                <c:pt idx="213">
                  <c:v>9.6111828282573608</c:v>
                </c:pt>
                <c:pt idx="214">
                  <c:v>10.832430231637332</c:v>
                </c:pt>
                <c:pt idx="215">
                  <c:v>10.651414031536692</c:v>
                </c:pt>
                <c:pt idx="216">
                  <c:v>12.830417281769959</c:v>
                </c:pt>
                <c:pt idx="217">
                  <c:v>13.455878877307532</c:v>
                </c:pt>
                <c:pt idx="218">
                  <c:v>11.939280529973114</c:v>
                </c:pt>
                <c:pt idx="219">
                  <c:v>9.262389973779495</c:v>
                </c:pt>
                <c:pt idx="220">
                  <c:v>7.0132733981541904</c:v>
                </c:pt>
                <c:pt idx="221">
                  <c:v>8.4920906707671175</c:v>
                </c:pt>
                <c:pt idx="222">
                  <c:v>5.8745080988488363</c:v>
                </c:pt>
                <c:pt idx="223">
                  <c:v>6.809989169020775</c:v>
                </c:pt>
                <c:pt idx="224">
                  <c:v>6.074849629970914</c:v>
                </c:pt>
                <c:pt idx="225">
                  <c:v>4.5935721114999337</c:v>
                </c:pt>
                <c:pt idx="226">
                  <c:v>4.4058805058901624</c:v>
                </c:pt>
                <c:pt idx="227">
                  <c:v>8.0808563557678106</c:v>
                </c:pt>
                <c:pt idx="228">
                  <c:v>6.4178340432146017</c:v>
                </c:pt>
                <c:pt idx="229">
                  <c:v>6.8865171455183374</c:v>
                </c:pt>
                <c:pt idx="230">
                  <c:v>5.7151047442701088</c:v>
                </c:pt>
                <c:pt idx="231">
                  <c:v>4.2461576920665207</c:v>
                </c:pt>
                <c:pt idx="232">
                  <c:v>5.3700093070064794</c:v>
                </c:pt>
                <c:pt idx="233">
                  <c:v>6.6875811779910848</c:v>
                </c:pt>
                <c:pt idx="234">
                  <c:v>4.8781062290319399</c:v>
                </c:pt>
                <c:pt idx="235">
                  <c:v>4.1442576325102447</c:v>
                </c:pt>
                <c:pt idx="236">
                  <c:v>6.1021593451928293</c:v>
                </c:pt>
                <c:pt idx="237">
                  <c:v>3.4184212262794023</c:v>
                </c:pt>
                <c:pt idx="238">
                  <c:v>6.8558212000058854</c:v>
                </c:pt>
                <c:pt idx="239">
                  <c:v>8.8910780077898544</c:v>
                </c:pt>
                <c:pt idx="240">
                  <c:v>8.8250546649574648</c:v>
                </c:pt>
                <c:pt idx="241">
                  <c:v>7.6692305648670374</c:v>
                </c:pt>
                <c:pt idx="242">
                  <c:v>6.9531188457066904</c:v>
                </c:pt>
                <c:pt idx="243">
                  <c:v>5.6876606907686309</c:v>
                </c:pt>
                <c:pt idx="244">
                  <c:v>9.429922395036856</c:v>
                </c:pt>
                <c:pt idx="245">
                  <c:v>7.5668262017159824</c:v>
                </c:pt>
                <c:pt idx="246">
                  <c:v>4.2982439329823654</c:v>
                </c:pt>
                <c:pt idx="247">
                  <c:v>3.995854442025756</c:v>
                </c:pt>
                <c:pt idx="248">
                  <c:v>5.398346341058649</c:v>
                </c:pt>
                <c:pt idx="249">
                  <c:v>6.2014550825621955</c:v>
                </c:pt>
                <c:pt idx="250">
                  <c:v>5.7163666410946945</c:v>
                </c:pt>
                <c:pt idx="251">
                  <c:v>2.6910413656316714</c:v>
                </c:pt>
                <c:pt idx="252">
                  <c:v>2.558668797147273</c:v>
                </c:pt>
                <c:pt idx="253">
                  <c:v>5.494928119301095</c:v>
                </c:pt>
                <c:pt idx="254">
                  <c:v>5.5754002602135744</c:v>
                </c:pt>
                <c:pt idx="255">
                  <c:v>4.6442532203396398</c:v>
                </c:pt>
                <c:pt idx="256">
                  <c:v>3.5260697515863013</c:v>
                </c:pt>
                <c:pt idx="257">
                  <c:v>4.9669638755521675</c:v>
                </c:pt>
                <c:pt idx="258">
                  <c:v>5.4515789673631021</c:v>
                </c:pt>
                <c:pt idx="259">
                  <c:v>4.823679870904984</c:v>
                </c:pt>
                <c:pt idx="260">
                  <c:v>3.9371283307670302</c:v>
                </c:pt>
                <c:pt idx="261">
                  <c:v>5.2548828834770172</c:v>
                </c:pt>
                <c:pt idx="262">
                  <c:v>3.6354777224210548</c:v>
                </c:pt>
                <c:pt idx="263">
                  <c:v>3.9176593480817914</c:v>
                </c:pt>
                <c:pt idx="264">
                  <c:v>2.4682476918962388</c:v>
                </c:pt>
                <c:pt idx="265">
                  <c:v>5.5509513104209534</c:v>
                </c:pt>
                <c:pt idx="266">
                  <c:v>6.577817170854904</c:v>
                </c:pt>
                <c:pt idx="267">
                  <c:v>5.8899430716148418</c:v>
                </c:pt>
                <c:pt idx="268">
                  <c:v>4.3129844748898103</c:v>
                </c:pt>
                <c:pt idx="269">
                  <c:v>5.1121385476764205</c:v>
                </c:pt>
                <c:pt idx="270">
                  <c:v>6.1268676683936993</c:v>
                </c:pt>
                <c:pt idx="271">
                  <c:v>6.8765000477299667</c:v>
                </c:pt>
                <c:pt idx="272">
                  <c:v>3.9933215909291206</c:v>
                </c:pt>
                <c:pt idx="273">
                  <c:v>2.5455965226283301</c:v>
                </c:pt>
                <c:pt idx="274">
                  <c:v>1.5986850180284284</c:v>
                </c:pt>
                <c:pt idx="275">
                  <c:v>4.8524420271588804</c:v>
                </c:pt>
                <c:pt idx="276">
                  <c:v>5.4776848252405994</c:v>
                </c:pt>
                <c:pt idx="277">
                  <c:v>5.2683382624974069</c:v>
                </c:pt>
                <c:pt idx="278">
                  <c:v>3.0971997323235505</c:v>
                </c:pt>
                <c:pt idx="279">
                  <c:v>4.0687883364702078</c:v>
                </c:pt>
                <c:pt idx="280">
                  <c:v>5.5475648947615221</c:v>
                </c:pt>
                <c:pt idx="281">
                  <c:v>8.0868160124303934</c:v>
                </c:pt>
                <c:pt idx="282">
                  <c:v>6.1772790548608345</c:v>
                </c:pt>
                <c:pt idx="283">
                  <c:v>5.6714389966914007</c:v>
                </c:pt>
                <c:pt idx="284">
                  <c:v>6.3768830385669091</c:v>
                </c:pt>
                <c:pt idx="285">
                  <c:v>9.1308052461716276</c:v>
                </c:pt>
                <c:pt idx="286">
                  <c:v>10.144383812995432</c:v>
                </c:pt>
                <c:pt idx="287">
                  <c:v>8.745679522688155</c:v>
                </c:pt>
                <c:pt idx="288">
                  <c:v>5.3265634400609496</c:v>
                </c:pt>
                <c:pt idx="289">
                  <c:v>4.6162856160068726</c:v>
                </c:pt>
                <c:pt idx="290">
                  <c:v>6.20771747966426</c:v>
                </c:pt>
                <c:pt idx="291">
                  <c:v>5.500778546530162</c:v>
                </c:pt>
                <c:pt idx="292">
                  <c:v>4.247911443940148</c:v>
                </c:pt>
                <c:pt idx="293">
                  <c:v>3.3324023217612506</c:v>
                </c:pt>
                <c:pt idx="294">
                  <c:v>4.5606078008219999</c:v>
                </c:pt>
                <c:pt idx="295">
                  <c:v>7.2878687884217914</c:v>
                </c:pt>
                <c:pt idx="296">
                  <c:v>6.4695158243617694</c:v>
                </c:pt>
                <c:pt idx="297">
                  <c:v>5.0464981587390998</c:v>
                </c:pt>
                <c:pt idx="298">
                  <c:v>5.9217203361646709</c:v>
                </c:pt>
                <c:pt idx="299">
                  <c:v>7.0177604506674767</c:v>
                </c:pt>
                <c:pt idx="300">
                  <c:v>6.9884709168718908</c:v>
                </c:pt>
                <c:pt idx="301">
                  <c:v>6.5632792956781758</c:v>
                </c:pt>
                <c:pt idx="302">
                  <c:v>3.2658958689576809</c:v>
                </c:pt>
                <c:pt idx="303">
                  <c:v>3.0432490183015308</c:v>
                </c:pt>
                <c:pt idx="304">
                  <c:v>3.2957662832682879</c:v>
                </c:pt>
                <c:pt idx="305">
                  <c:v>2.6652689356306971</c:v>
                </c:pt>
                <c:pt idx="306">
                  <c:v>2.8629034377498637</c:v>
                </c:pt>
                <c:pt idx="307">
                  <c:v>2.6372380891328961</c:v>
                </c:pt>
                <c:pt idx="308">
                  <c:v>1.268200869028846</c:v>
                </c:pt>
                <c:pt idx="309">
                  <c:v>2.4383766598500785</c:v>
                </c:pt>
                <c:pt idx="310">
                  <c:v>1.9455330551063545</c:v>
                </c:pt>
                <c:pt idx="311">
                  <c:v>2.3066546883543491</c:v>
                </c:pt>
                <c:pt idx="312">
                  <c:v>4.550265226264874</c:v>
                </c:pt>
                <c:pt idx="313">
                  <c:v>4.2296026122607842</c:v>
                </c:pt>
                <c:pt idx="314">
                  <c:v>3.5326305504730047</c:v>
                </c:pt>
                <c:pt idx="315">
                  <c:v>5.5431934391285438</c:v>
                </c:pt>
                <c:pt idx="316">
                  <c:v>7.2179894029982563</c:v>
                </c:pt>
                <c:pt idx="317">
                  <c:v>7.3663633017657544</c:v>
                </c:pt>
                <c:pt idx="318">
                  <c:v>7.1573670864915675</c:v>
                </c:pt>
                <c:pt idx="319">
                  <c:v>5.0818085034527058</c:v>
                </c:pt>
                <c:pt idx="320">
                  <c:v>3.6116512684643989</c:v>
                </c:pt>
                <c:pt idx="321">
                  <c:v>4.9201570998400541</c:v>
                </c:pt>
                <c:pt idx="322">
                  <c:v>4.2284971074169961</c:v>
                </c:pt>
                <c:pt idx="323">
                  <c:v>3.2204671275324026</c:v>
                </c:pt>
                <c:pt idx="324">
                  <c:v>3.9286347675254758</c:v>
                </c:pt>
                <c:pt idx="325">
                  <c:v>4.7844632699247196</c:v>
                </c:pt>
                <c:pt idx="326">
                  <c:v>4.8159016121604452</c:v>
                </c:pt>
                <c:pt idx="327">
                  <c:v>4.9962270369390405</c:v>
                </c:pt>
                <c:pt idx="328">
                  <c:v>2.4716579898917836</c:v>
                </c:pt>
                <c:pt idx="329">
                  <c:v>1.1885916290182206</c:v>
                </c:pt>
                <c:pt idx="330">
                  <c:v>1.1115276998067332</c:v>
                </c:pt>
                <c:pt idx="331">
                  <c:v>1.226786134487819</c:v>
                </c:pt>
                <c:pt idx="332">
                  <c:v>-2.3738488608346615E-2</c:v>
                </c:pt>
                <c:pt idx="333">
                  <c:v>0.80516433824154754</c:v>
                </c:pt>
                <c:pt idx="334">
                  <c:v>3.2189390944255316</c:v>
                </c:pt>
                <c:pt idx="335">
                  <c:v>5.8288060081190123</c:v>
                </c:pt>
                <c:pt idx="336">
                  <c:v>5.2422354761578216</c:v>
                </c:pt>
                <c:pt idx="337">
                  <c:v>6.9458758051723866</c:v>
                </c:pt>
                <c:pt idx="338">
                  <c:v>5.0281511391560434</c:v>
                </c:pt>
                <c:pt idx="339">
                  <c:v>3.6015778536947241</c:v>
                </c:pt>
                <c:pt idx="340">
                  <c:v>2.7312845799315491</c:v>
                </c:pt>
                <c:pt idx="341">
                  <c:v>-0.1181632408177863</c:v>
                </c:pt>
                <c:pt idx="342">
                  <c:v>-1.0499363892250404</c:v>
                </c:pt>
                <c:pt idx="343">
                  <c:v>1.4229909250813897</c:v>
                </c:pt>
                <c:pt idx="344">
                  <c:v>2.0664312933841322</c:v>
                </c:pt>
                <c:pt idx="345">
                  <c:v>2.3408822900699562</c:v>
                </c:pt>
                <c:pt idx="346">
                  <c:v>5.0902524064674761</c:v>
                </c:pt>
                <c:pt idx="347">
                  <c:v>5.6467835813424374</c:v>
                </c:pt>
                <c:pt idx="348">
                  <c:v>5.5670865915917886</c:v>
                </c:pt>
                <c:pt idx="349">
                  <c:v>7.8321224976881565</c:v>
                </c:pt>
                <c:pt idx="350">
                  <c:v>5.6382108472988381</c:v>
                </c:pt>
                <c:pt idx="351">
                  <c:v>3.8412186418652361</c:v>
                </c:pt>
                <c:pt idx="352">
                  <c:v>4.895736509178918</c:v>
                </c:pt>
                <c:pt idx="353">
                  <c:v>4.0184965517774485</c:v>
                </c:pt>
                <c:pt idx="354">
                  <c:v>2.6362973602620525</c:v>
                </c:pt>
                <c:pt idx="355">
                  <c:v>3.346815564456191</c:v>
                </c:pt>
                <c:pt idx="356">
                  <c:v>1.7726525679032359</c:v>
                </c:pt>
                <c:pt idx="357">
                  <c:v>3.7403494719329098</c:v>
                </c:pt>
                <c:pt idx="358">
                  <c:v>4.6490243573773187</c:v>
                </c:pt>
                <c:pt idx="359">
                  <c:v>6.1440152301069721</c:v>
                </c:pt>
                <c:pt idx="360">
                  <c:v>5.593672781301346</c:v>
                </c:pt>
                <c:pt idx="361">
                  <c:v>5.795147541757232</c:v>
                </c:pt>
                <c:pt idx="362">
                  <c:v>5.7529356565797602</c:v>
                </c:pt>
                <c:pt idx="363">
                  <c:v>5.3229121003455449</c:v>
                </c:pt>
                <c:pt idx="364">
                  <c:v>3.8411820626077642</c:v>
                </c:pt>
                <c:pt idx="365">
                  <c:v>3.0853004281619438</c:v>
                </c:pt>
                <c:pt idx="366">
                  <c:v>3.358800521350974</c:v>
                </c:pt>
                <c:pt idx="367">
                  <c:v>4.6456915878038458</c:v>
                </c:pt>
                <c:pt idx="368">
                  <c:v>4.4284688033706221</c:v>
                </c:pt>
                <c:pt idx="369">
                  <c:v>4.4894792586590757</c:v>
                </c:pt>
                <c:pt idx="370">
                  <c:v>4.3962712494602627</c:v>
                </c:pt>
                <c:pt idx="371">
                  <c:v>4.6896424376358885</c:v>
                </c:pt>
                <c:pt idx="372">
                  <c:v>4.1910745158573626</c:v>
                </c:pt>
                <c:pt idx="373">
                  <c:v>2.3279087406185419</c:v>
                </c:pt>
                <c:pt idx="374">
                  <c:v>2.074027907337785</c:v>
                </c:pt>
                <c:pt idx="375">
                  <c:v>1.5919352594958902</c:v>
                </c:pt>
                <c:pt idx="376">
                  <c:v>2.2894149493360643</c:v>
                </c:pt>
                <c:pt idx="377">
                  <c:v>1.3409289034522789</c:v>
                </c:pt>
                <c:pt idx="378">
                  <c:v>0.48562408793267586</c:v>
                </c:pt>
                <c:pt idx="379">
                  <c:v>0.54553095145461039</c:v>
                </c:pt>
                <c:pt idx="380">
                  <c:v>4.9130558020134867</c:v>
                </c:pt>
                <c:pt idx="381">
                  <c:v>4.8183078753049271</c:v>
                </c:pt>
                <c:pt idx="382">
                  <c:v>6.5268673663906691</c:v>
                </c:pt>
                <c:pt idx="383">
                  <c:v>7.1059904535753962</c:v>
                </c:pt>
                <c:pt idx="384">
                  <c:v>7.8178751507302673</c:v>
                </c:pt>
                <c:pt idx="385">
                  <c:v>10.507555675994482</c:v>
                </c:pt>
                <c:pt idx="386">
                  <c:v>9.408691903090963</c:v>
                </c:pt>
                <c:pt idx="387">
                  <c:v>8.1911324753744896</c:v>
                </c:pt>
                <c:pt idx="388">
                  <c:v>7.3503447214787752</c:v>
                </c:pt>
                <c:pt idx="389">
                  <c:v>4.3595997229589045</c:v>
                </c:pt>
                <c:pt idx="390">
                  <c:v>1.9640002030603172</c:v>
                </c:pt>
                <c:pt idx="391">
                  <c:v>1.4353689807771928</c:v>
                </c:pt>
                <c:pt idx="392">
                  <c:v>4.1070135116053939</c:v>
                </c:pt>
                <c:pt idx="393">
                  <c:v>6.5846623840367755</c:v>
                </c:pt>
                <c:pt idx="394">
                  <c:v>3.9336832213193271</c:v>
                </c:pt>
                <c:pt idx="395">
                  <c:v>4.3014804726117228</c:v>
                </c:pt>
                <c:pt idx="396">
                  <c:v>7.1746290631516132</c:v>
                </c:pt>
                <c:pt idx="397">
                  <c:v>9.2116427244643404</c:v>
                </c:pt>
                <c:pt idx="398">
                  <c:v>10.434642847723307</c:v>
                </c:pt>
                <c:pt idx="399">
                  <c:v>5.550891354294393</c:v>
                </c:pt>
                <c:pt idx="400">
                  <c:v>3.977314895028436</c:v>
                </c:pt>
                <c:pt idx="401">
                  <c:v>4.92679365560483</c:v>
                </c:pt>
                <c:pt idx="402">
                  <c:v>5.9226327679487962</c:v>
                </c:pt>
                <c:pt idx="403">
                  <c:v>5.4159438047380961</c:v>
                </c:pt>
                <c:pt idx="404">
                  <c:v>3.8218892949532517</c:v>
                </c:pt>
                <c:pt idx="405">
                  <c:v>2.8509246492965565</c:v>
                </c:pt>
                <c:pt idx="406">
                  <c:v>2.5861298055193385</c:v>
                </c:pt>
                <c:pt idx="407">
                  <c:v>4.1014143935813658</c:v>
                </c:pt>
                <c:pt idx="408">
                  <c:v>3.1470166344777235</c:v>
                </c:pt>
                <c:pt idx="409">
                  <c:v>1.3169444844055731</c:v>
                </c:pt>
                <c:pt idx="410">
                  <c:v>2.1302268542096829</c:v>
                </c:pt>
                <c:pt idx="411">
                  <c:v>4.0025695085984649</c:v>
                </c:pt>
                <c:pt idx="412">
                  <c:v>4.3004446122182518</c:v>
                </c:pt>
                <c:pt idx="413">
                  <c:v>5.6917333547510571</c:v>
                </c:pt>
                <c:pt idx="414">
                  <c:v>4.2929098253392954</c:v>
                </c:pt>
                <c:pt idx="415">
                  <c:v>4.5462864487159207</c:v>
                </c:pt>
                <c:pt idx="416">
                  <c:v>5.5345287432503483</c:v>
                </c:pt>
                <c:pt idx="417">
                  <c:v>3.245900474966906</c:v>
                </c:pt>
                <c:pt idx="418">
                  <c:v>2.4633457009350486</c:v>
                </c:pt>
                <c:pt idx="419">
                  <c:v>2.943940820101596</c:v>
                </c:pt>
                <c:pt idx="420">
                  <c:v>0.52337902234878819</c:v>
                </c:pt>
                <c:pt idx="421">
                  <c:v>-0.13813358269322837</c:v>
                </c:pt>
                <c:pt idx="422">
                  <c:v>1.1875374129777689</c:v>
                </c:pt>
                <c:pt idx="423">
                  <c:v>1.6037251328733564</c:v>
                </c:pt>
                <c:pt idx="424">
                  <c:v>4.1672750752274066</c:v>
                </c:pt>
                <c:pt idx="425">
                  <c:v>3.7857016716724394</c:v>
                </c:pt>
                <c:pt idx="426">
                  <c:v>2.1771921140032182</c:v>
                </c:pt>
                <c:pt idx="427">
                  <c:v>4.4979574016333137</c:v>
                </c:pt>
                <c:pt idx="428">
                  <c:v>5.0601796238555368</c:v>
                </c:pt>
                <c:pt idx="429">
                  <c:v>3.5614663513124754</c:v>
                </c:pt>
                <c:pt idx="430">
                  <c:v>2.9930608679069928</c:v>
                </c:pt>
                <c:pt idx="431">
                  <c:v>1.067364179377158</c:v>
                </c:pt>
                <c:pt idx="432">
                  <c:v>0.22596700512283516</c:v>
                </c:pt>
                <c:pt idx="433">
                  <c:v>1.6657007128523174</c:v>
                </c:pt>
                <c:pt idx="434">
                  <c:v>1.2703298851072955</c:v>
                </c:pt>
                <c:pt idx="435">
                  <c:v>2.5712990658652939</c:v>
                </c:pt>
                <c:pt idx="436">
                  <c:v>1.8184562248697833</c:v>
                </c:pt>
                <c:pt idx="437">
                  <c:v>-2.2398772533455795</c:v>
                </c:pt>
                <c:pt idx="438">
                  <c:v>-1.0241717849327157</c:v>
                </c:pt>
                <c:pt idx="439">
                  <c:v>1.858774967090326</c:v>
                </c:pt>
                <c:pt idx="440">
                  <c:v>2.9515838720615681</c:v>
                </c:pt>
                <c:pt idx="441">
                  <c:v>3.101838407751162</c:v>
                </c:pt>
                <c:pt idx="442">
                  <c:v>1.9735881558491022</c:v>
                </c:pt>
                <c:pt idx="443">
                  <c:v>2.737588375725394</c:v>
                </c:pt>
                <c:pt idx="444">
                  <c:v>5.3616244824512407</c:v>
                </c:pt>
                <c:pt idx="445">
                  <c:v>3.793749053395957</c:v>
                </c:pt>
                <c:pt idx="446">
                  <c:v>1.8975359904680165</c:v>
                </c:pt>
                <c:pt idx="447">
                  <c:v>-1.5058939469579948</c:v>
                </c:pt>
                <c:pt idx="448">
                  <c:v>-1.3906746198234388</c:v>
                </c:pt>
                <c:pt idx="449">
                  <c:v>1.0352975168600422</c:v>
                </c:pt>
                <c:pt idx="450">
                  <c:v>0.81263063886793141</c:v>
                </c:pt>
                <c:pt idx="451">
                  <c:v>1.3088417919375008</c:v>
                </c:pt>
                <c:pt idx="452">
                  <c:v>1.4010352709241796</c:v>
                </c:pt>
                <c:pt idx="453">
                  <c:v>1.3594979958533084</c:v>
                </c:pt>
                <c:pt idx="454">
                  <c:v>3.7812806629322844</c:v>
                </c:pt>
                <c:pt idx="455">
                  <c:v>3.5373954126993543</c:v>
                </c:pt>
                <c:pt idx="456">
                  <c:v>2.5058804206611773</c:v>
                </c:pt>
                <c:pt idx="457">
                  <c:v>2.5207462183760527</c:v>
                </c:pt>
                <c:pt idx="458">
                  <c:v>3.3365580797923875</c:v>
                </c:pt>
                <c:pt idx="459">
                  <c:v>4.9685667648824223</c:v>
                </c:pt>
                <c:pt idx="460">
                  <c:v>5.0790779957834307</c:v>
                </c:pt>
                <c:pt idx="461">
                  <c:v>3.7113627918255507</c:v>
                </c:pt>
                <c:pt idx="462">
                  <c:v>3.7424297055127105</c:v>
                </c:pt>
                <c:pt idx="463">
                  <c:v>2.9562217090419489</c:v>
                </c:pt>
                <c:pt idx="464">
                  <c:v>4.4730439695912452</c:v>
                </c:pt>
                <c:pt idx="465">
                  <c:v>5.3488138814950066</c:v>
                </c:pt>
                <c:pt idx="466">
                  <c:v>4.5910766959759668</c:v>
                </c:pt>
                <c:pt idx="467">
                  <c:v>4.3616873909236338</c:v>
                </c:pt>
                <c:pt idx="468">
                  <c:v>5.3877930161360483</c:v>
                </c:pt>
                <c:pt idx="469">
                  <c:v>5.3483771240315452</c:v>
                </c:pt>
                <c:pt idx="470">
                  <c:v>4.3430610360947615</c:v>
                </c:pt>
                <c:pt idx="471">
                  <c:v>3.5911285505086572</c:v>
                </c:pt>
                <c:pt idx="472">
                  <c:v>3.0663230840704614</c:v>
                </c:pt>
                <c:pt idx="473">
                  <c:v>2.0866717936773052</c:v>
                </c:pt>
                <c:pt idx="474">
                  <c:v>1.9634740143892309</c:v>
                </c:pt>
                <c:pt idx="475">
                  <c:v>1.392026929406168E-2</c:v>
                </c:pt>
                <c:pt idx="476">
                  <c:v>-0.24467442556679384</c:v>
                </c:pt>
                <c:pt idx="477">
                  <c:v>2.3755501335941651</c:v>
                </c:pt>
                <c:pt idx="478">
                  <c:v>2.3407972882368462</c:v>
                </c:pt>
                <c:pt idx="479">
                  <c:v>-0.73137265375937033</c:v>
                </c:pt>
                <c:pt idx="480">
                  <c:v>-4.9653711984107058</c:v>
                </c:pt>
                <c:pt idx="481">
                  <c:v>-6.1326181894893432</c:v>
                </c:pt>
                <c:pt idx="482">
                  <c:v>-0.64560230153284537</c:v>
                </c:pt>
                <c:pt idx="483">
                  <c:v>0.5799683338021373</c:v>
                </c:pt>
                <c:pt idx="484">
                  <c:v>-1.3748215896557787</c:v>
                </c:pt>
                <c:pt idx="485">
                  <c:v>-3.6187481612203265</c:v>
                </c:pt>
                <c:pt idx="486">
                  <c:v>-2.5872634139325359E-2</c:v>
                </c:pt>
                <c:pt idx="487">
                  <c:v>5.4688167289057077</c:v>
                </c:pt>
                <c:pt idx="488">
                  <c:v>6.6004297202943194</c:v>
                </c:pt>
                <c:pt idx="489">
                  <c:v>1.9516524966192141</c:v>
                </c:pt>
                <c:pt idx="490">
                  <c:v>0.55576903134858147</c:v>
                </c:pt>
                <c:pt idx="491">
                  <c:v>1.3444842503391539</c:v>
                </c:pt>
                <c:pt idx="492">
                  <c:v>1.7649971218057305</c:v>
                </c:pt>
                <c:pt idx="493">
                  <c:v>0.80214710652802068</c:v>
                </c:pt>
                <c:pt idx="494">
                  <c:v>2.3101064823025603</c:v>
                </c:pt>
                <c:pt idx="495">
                  <c:v>4.3977219693382557</c:v>
                </c:pt>
                <c:pt idx="496">
                  <c:v>7.0441463186190907</c:v>
                </c:pt>
                <c:pt idx="497">
                  <c:v>5.5135829264688931</c:v>
                </c:pt>
                <c:pt idx="498">
                  <c:v>4.9385832048325105</c:v>
                </c:pt>
                <c:pt idx="499">
                  <c:v>7.0633881900050763</c:v>
                </c:pt>
                <c:pt idx="500">
                  <c:v>8.6530886452680171</c:v>
                </c:pt>
                <c:pt idx="501">
                  <c:v>8.478400507205631</c:v>
                </c:pt>
                <c:pt idx="502">
                  <c:v>8.6967149049134722</c:v>
                </c:pt>
                <c:pt idx="503">
                  <c:v>6.3783204226757473</c:v>
                </c:pt>
                <c:pt idx="504">
                  <c:v>6.9664136111449109</c:v>
                </c:pt>
                <c:pt idx="505">
                  <c:v>4.4575562220867351</c:v>
                </c:pt>
                <c:pt idx="506">
                  <c:v>4.8319820985137643</c:v>
                </c:pt>
                <c:pt idx="507">
                  <c:v>4.3190389904139925</c:v>
                </c:pt>
                <c:pt idx="508">
                  <c:v>2.9493175535176408</c:v>
                </c:pt>
                <c:pt idx="509">
                  <c:v>1.1101728525119119</c:v>
                </c:pt>
                <c:pt idx="510">
                  <c:v>2.540753109699728</c:v>
                </c:pt>
                <c:pt idx="511">
                  <c:v>2.4270589624998449</c:v>
                </c:pt>
                <c:pt idx="512">
                  <c:v>6.0016933157904822</c:v>
                </c:pt>
                <c:pt idx="513">
                  <c:v>6.0341294743598448</c:v>
                </c:pt>
                <c:pt idx="514">
                  <c:v>6.1828675869551626</c:v>
                </c:pt>
                <c:pt idx="515">
                  <c:v>5.4982395408149456</c:v>
                </c:pt>
                <c:pt idx="516">
                  <c:v>3.7776070610140096</c:v>
                </c:pt>
                <c:pt idx="517">
                  <c:v>2.8944878497443383</c:v>
                </c:pt>
                <c:pt idx="518">
                  <c:v>4.139595493304447</c:v>
                </c:pt>
                <c:pt idx="519">
                  <c:v>1.9941507458801999</c:v>
                </c:pt>
                <c:pt idx="520">
                  <c:v>0.85394615869838175</c:v>
                </c:pt>
                <c:pt idx="521">
                  <c:v>7.6521731891661435E-2</c:v>
                </c:pt>
                <c:pt idx="522">
                  <c:v>1.4008005700221671</c:v>
                </c:pt>
                <c:pt idx="523">
                  <c:v>4.5605683003448449</c:v>
                </c:pt>
                <c:pt idx="524">
                  <c:v>4.8933728819070108</c:v>
                </c:pt>
                <c:pt idx="525">
                  <c:v>4.2706383958011678</c:v>
                </c:pt>
                <c:pt idx="526">
                  <c:v>4.7237360706171359</c:v>
                </c:pt>
                <c:pt idx="527">
                  <c:v>3.2822030719094761</c:v>
                </c:pt>
                <c:pt idx="528">
                  <c:v>4.7017841156229867</c:v>
                </c:pt>
                <c:pt idx="529">
                  <c:v>4.5110867053255728</c:v>
                </c:pt>
                <c:pt idx="530">
                  <c:v>3.8069782449697596</c:v>
                </c:pt>
                <c:pt idx="531">
                  <c:v>4.2312498827779423</c:v>
                </c:pt>
                <c:pt idx="532">
                  <c:v>4.9254169681513487</c:v>
                </c:pt>
                <c:pt idx="533">
                  <c:v>4.1594746369159195</c:v>
                </c:pt>
                <c:pt idx="534">
                  <c:v>3.6934051375442434</c:v>
                </c:pt>
                <c:pt idx="535">
                  <c:v>1.4690169264194597</c:v>
                </c:pt>
                <c:pt idx="536">
                  <c:v>0.56573809523809526</c:v>
                </c:pt>
                <c:pt idx="537">
                  <c:v>0.47283333333333311</c:v>
                </c:pt>
                <c:pt idx="538">
                  <c:v>1.244488095238095</c:v>
                </c:pt>
                <c:pt idx="539">
                  <c:v>1.5250952380952383</c:v>
                </c:pt>
                <c:pt idx="540">
                  <c:v>2.3419761904761907</c:v>
                </c:pt>
                <c:pt idx="541">
                  <c:v>4.1118809523809521</c:v>
                </c:pt>
                <c:pt idx="542">
                  <c:v>4.9384642857142849</c:v>
                </c:pt>
                <c:pt idx="543">
                  <c:v>5.4566190476190473</c:v>
                </c:pt>
                <c:pt idx="544">
                  <c:v>4.7941547619047622</c:v>
                </c:pt>
                <c:pt idx="545">
                  <c:v>3.5021428571428568</c:v>
                </c:pt>
                <c:pt idx="546">
                  <c:v>2.3495238095238093</c:v>
                </c:pt>
                <c:pt idx="547">
                  <c:v>2.0096547619047618</c:v>
                </c:pt>
                <c:pt idx="548">
                  <c:v>2.6281071428571425</c:v>
                </c:pt>
                <c:pt idx="549">
                  <c:v>2.9721309523809532</c:v>
                </c:pt>
                <c:pt idx="550">
                  <c:v>2.4595833333333337</c:v>
                </c:pt>
                <c:pt idx="551">
                  <c:v>2.1171309523809527</c:v>
                </c:pt>
                <c:pt idx="552">
                  <c:v>1.5588571428571429</c:v>
                </c:pt>
                <c:pt idx="553">
                  <c:v>2.0202380952380956</c:v>
                </c:pt>
                <c:pt idx="554">
                  <c:v>3.3662142857142854</c:v>
                </c:pt>
                <c:pt idx="555">
                  <c:v>3.3942738095238094</c:v>
                </c:pt>
                <c:pt idx="556">
                  <c:v>2.7126547619047616</c:v>
                </c:pt>
                <c:pt idx="557">
                  <c:v>2.7973214285714283</c:v>
                </c:pt>
                <c:pt idx="558">
                  <c:v>3.3003333333333331</c:v>
                </c:pt>
                <c:pt idx="559">
                  <c:v>4.5758452380952388</c:v>
                </c:pt>
                <c:pt idx="560">
                  <c:v>4.5618333333333334</c:v>
                </c:pt>
                <c:pt idx="561">
                  <c:v>4.1994047619047619</c:v>
                </c:pt>
                <c:pt idx="562">
                  <c:v>3.7458928571428571</c:v>
                </c:pt>
                <c:pt idx="563">
                  <c:v>3.7284761904761905</c:v>
                </c:pt>
                <c:pt idx="564">
                  <c:v>3.953011904761905</c:v>
                </c:pt>
                <c:pt idx="565">
                  <c:v>4.023309523809524</c:v>
                </c:pt>
                <c:pt idx="566">
                  <c:v>3.5862619047619049</c:v>
                </c:pt>
                <c:pt idx="567">
                  <c:v>4.0419761904761904</c:v>
                </c:pt>
                <c:pt idx="568">
                  <c:v>3.7445357142857141</c:v>
                </c:pt>
                <c:pt idx="569">
                  <c:v>3.645285714285714</c:v>
                </c:pt>
                <c:pt idx="570">
                  <c:v>3.5217500000000004</c:v>
                </c:pt>
                <c:pt idx="571">
                  <c:v>3.031714285714286</c:v>
                </c:pt>
                <c:pt idx="572">
                  <c:v>2.5182499999999997</c:v>
                </c:pt>
                <c:pt idx="573">
                  <c:v>2.359345238095238</c:v>
                </c:pt>
                <c:pt idx="574">
                  <c:v>2.5435119047619046</c:v>
                </c:pt>
                <c:pt idx="575">
                  <c:v>2.7525238095238094</c:v>
                </c:pt>
                <c:pt idx="576">
                  <c:v>2.9462142857142859</c:v>
                </c:pt>
                <c:pt idx="577">
                  <c:v>2.7000833333333327</c:v>
                </c:pt>
                <c:pt idx="578">
                  <c:v>2.6979999999999995</c:v>
                </c:pt>
                <c:pt idx="579">
                  <c:v>2.6135952380952374</c:v>
                </c:pt>
                <c:pt idx="580">
                  <c:v>1.7748690476190474</c:v>
                </c:pt>
                <c:pt idx="581">
                  <c:v>1.4395595238095236</c:v>
                </c:pt>
                <c:pt idx="582">
                  <c:v>1.3351309523809523</c:v>
                </c:pt>
                <c:pt idx="583">
                  <c:v>1.3045119047619045</c:v>
                </c:pt>
                <c:pt idx="584">
                  <c:v>1.632595238095238</c:v>
                </c:pt>
                <c:pt idx="585">
                  <c:v>1.6927857142857141</c:v>
                </c:pt>
                <c:pt idx="586">
                  <c:v>1.8614047619047618</c:v>
                </c:pt>
                <c:pt idx="587">
                  <c:v>2.4830714285714284</c:v>
                </c:pt>
                <c:pt idx="588">
                  <c:v>2.5165595238095233</c:v>
                </c:pt>
                <c:pt idx="589">
                  <c:v>2.4936666666666665</c:v>
                </c:pt>
                <c:pt idx="590">
                  <c:v>2.469761904761905</c:v>
                </c:pt>
                <c:pt idx="591">
                  <c:v>2.473559523809524</c:v>
                </c:pt>
                <c:pt idx="592">
                  <c:v>2.1749047619047617</c:v>
                </c:pt>
                <c:pt idx="593">
                  <c:v>2.313333333333333</c:v>
                </c:pt>
                <c:pt idx="594">
                  <c:v>2.596654761904762</c:v>
                </c:pt>
                <c:pt idx="595">
                  <c:v>1.0156428571428573</c:v>
                </c:pt>
                <c:pt idx="596">
                  <c:v>-1.3127500000000001</c:v>
                </c:pt>
                <c:pt idx="597">
                  <c:v>-4.5752380952380962</c:v>
                </c:pt>
                <c:pt idx="598">
                  <c:v>-7.5264047619047627</c:v>
                </c:pt>
                <c:pt idx="599">
                  <c:v>-8.3525119047619061</c:v>
                </c:pt>
                <c:pt idx="600">
                  <c:v>-8.50579799697657</c:v>
                </c:pt>
                <c:pt idx="601">
                  <c:v>-6.8611681491611547</c:v>
                </c:pt>
                <c:pt idx="602">
                  <c:v>-4.6791483308291975</c:v>
                </c:pt>
                <c:pt idx="603">
                  <c:v>-2.4267717458756906</c:v>
                </c:pt>
                <c:pt idx="604">
                  <c:v>1.0843353969814529</c:v>
                </c:pt>
                <c:pt idx="605">
                  <c:v>3.6419247171025666</c:v>
                </c:pt>
                <c:pt idx="606">
                  <c:v>5.0905178269722118</c:v>
                </c:pt>
                <c:pt idx="607">
                  <c:v>5.472716348565406</c:v>
                </c:pt>
                <c:pt idx="608">
                  <c:v>3.9457630765826375</c:v>
                </c:pt>
                <c:pt idx="609">
                  <c:v>3.3947724980167613</c:v>
                </c:pt>
                <c:pt idx="610">
                  <c:v>4.4850886040931544</c:v>
                </c:pt>
                <c:pt idx="611">
                  <c:v>5.8117700592839281</c:v>
                </c:pt>
                <c:pt idx="612">
                  <c:v>7.71065301574468</c:v>
                </c:pt>
                <c:pt idx="613">
                  <c:v>7.4376991279760887</c:v>
                </c:pt>
                <c:pt idx="614">
                  <c:v>6.8726936250044846</c:v>
                </c:pt>
                <c:pt idx="615">
                  <c:v>6.1911016262862679</c:v>
                </c:pt>
                <c:pt idx="616">
                  <c:v>5.9476044776174941</c:v>
                </c:pt>
                <c:pt idx="617">
                  <c:v>4.5486770927100419</c:v>
                </c:pt>
                <c:pt idx="618">
                  <c:v>3.4073924629160941</c:v>
                </c:pt>
                <c:pt idx="619">
                  <c:v>1.789682091096134</c:v>
                </c:pt>
                <c:pt idx="620">
                  <c:v>1.560978243144739</c:v>
                </c:pt>
                <c:pt idx="621">
                  <c:v>0.22756017185432828</c:v>
                </c:pt>
                <c:pt idx="622">
                  <c:v>-0.73775174781002129</c:v>
                </c:pt>
                <c:pt idx="623">
                  <c:v>-1.0105095362868739</c:v>
                </c:pt>
                <c:pt idx="624">
                  <c:v>-1.0136106387968449</c:v>
                </c:pt>
                <c:pt idx="625">
                  <c:v>-1.8471776086559488</c:v>
                </c:pt>
                <c:pt idx="626">
                  <c:v>-4.5060159132085404</c:v>
                </c:pt>
                <c:pt idx="627">
                  <c:v>-5.6235764257856635</c:v>
                </c:pt>
                <c:pt idx="628">
                  <c:v>-4.6253442796811779</c:v>
                </c:pt>
                <c:pt idx="629">
                  <c:v>-3.0829232995102318</c:v>
                </c:pt>
                <c:pt idx="630">
                  <c:v>-3.4991552292493324</c:v>
                </c:pt>
                <c:pt idx="631">
                  <c:v>-3.96931943286181</c:v>
                </c:pt>
                <c:pt idx="632">
                  <c:v>-3.6346802857041141</c:v>
                </c:pt>
                <c:pt idx="633">
                  <c:v>-1.0414225054960911</c:v>
                </c:pt>
                <c:pt idx="634">
                  <c:v>0.37439231252067934</c:v>
                </c:pt>
                <c:pt idx="635">
                  <c:v>0.86823819198453733</c:v>
                </c:pt>
                <c:pt idx="636">
                  <c:v>0.40112913147794138</c:v>
                </c:pt>
                <c:pt idx="637">
                  <c:v>0.98165094079120296</c:v>
                </c:pt>
                <c:pt idx="638">
                  <c:v>1.780141886465247</c:v>
                </c:pt>
                <c:pt idx="639">
                  <c:v>1.9508009114514899</c:v>
                </c:pt>
                <c:pt idx="640">
                  <c:v>2.0420179761264756</c:v>
                </c:pt>
                <c:pt idx="641">
                  <c:v>2.0613557813565997</c:v>
                </c:pt>
                <c:pt idx="642">
                  <c:v>2.0515269959098381</c:v>
                </c:pt>
                <c:pt idx="643">
                  <c:v>2.3215752508756111</c:v>
                </c:pt>
                <c:pt idx="644">
                  <c:v>2.7398148134798825</c:v>
                </c:pt>
                <c:pt idx="645">
                  <c:v>2.8294557359377062</c:v>
                </c:pt>
                <c:pt idx="646">
                  <c:v>2.5753106372767109</c:v>
                </c:pt>
                <c:pt idx="647">
                  <c:v>2.6011721429732155</c:v>
                </c:pt>
                <c:pt idx="648">
                  <c:v>2.3227974183729154</c:v>
                </c:pt>
                <c:pt idx="649">
                  <c:v>2.2036760233360257</c:v>
                </c:pt>
                <c:pt idx="650">
                  <c:v>1.9800253183241614</c:v>
                </c:pt>
                <c:pt idx="651">
                  <c:v>1.8921027651979185</c:v>
                </c:pt>
                <c:pt idx="652">
                  <c:v>1.9316386064855859</c:v>
                </c:pt>
                <c:pt idx="653">
                  <c:v>1.5049581984733227</c:v>
                </c:pt>
                <c:pt idx="654">
                  <c:v>0.41950838992321138</c:v>
                </c:pt>
                <c:pt idx="655">
                  <c:v>0.33141522232725595</c:v>
                </c:pt>
                <c:pt idx="656">
                  <c:v>0.36888925571678272</c:v>
                </c:pt>
                <c:pt idx="657">
                  <c:v>0.39021223419582057</c:v>
                </c:pt>
                <c:pt idx="658">
                  <c:v>3.430056173182245E-2</c:v>
                </c:pt>
                <c:pt idx="659">
                  <c:v>-0.81821627197553681</c:v>
                </c:pt>
                <c:pt idx="660">
                  <c:v>-0.57256125899250598</c:v>
                </c:pt>
                <c:pt idx="661">
                  <c:v>0.63896985522316796</c:v>
                </c:pt>
                <c:pt idx="662">
                  <c:v>1.4994781685093435</c:v>
                </c:pt>
                <c:pt idx="663">
                  <c:v>2.3563831492043255</c:v>
                </c:pt>
                <c:pt idx="664">
                  <c:v>3.3579464888663599</c:v>
                </c:pt>
                <c:pt idx="665">
                  <c:v>4.3521767392429647</c:v>
                </c:pt>
                <c:pt idx="666">
                  <c:v>5.5940130063879314</c:v>
                </c:pt>
                <c:pt idx="667">
                  <c:v>6.2941226152536407</c:v>
                </c:pt>
                <c:pt idx="668">
                  <c:v>6.4662518349897278</c:v>
                </c:pt>
                <c:pt idx="669">
                  <c:v>6.0170358338422805</c:v>
                </c:pt>
                <c:pt idx="670">
                  <c:v>5.329851548127996</c:v>
                </c:pt>
                <c:pt idx="671">
                  <c:v>4.6950940552995393</c:v>
                </c:pt>
                <c:pt idx="672">
                  <c:v>4.2487120887877063</c:v>
                </c:pt>
                <c:pt idx="673">
                  <c:v>3.8441006602162777</c:v>
                </c:pt>
                <c:pt idx="674">
                  <c:v>3.7976879063436444</c:v>
                </c:pt>
                <c:pt idx="675">
                  <c:v>3.6577650492007874</c:v>
                </c:pt>
                <c:pt idx="676">
                  <c:v>3.6297981557767507</c:v>
                </c:pt>
                <c:pt idx="677">
                  <c:v>3.7559710129196082</c:v>
                </c:pt>
                <c:pt idx="678">
                  <c:v>3.7658652986338934</c:v>
                </c:pt>
                <c:pt idx="679">
                  <c:v>3.6924039895843772</c:v>
                </c:pt>
                <c:pt idx="680">
                  <c:v>3.6591138302218273</c:v>
                </c:pt>
                <c:pt idx="681">
                  <c:v>3.332610224647456</c:v>
                </c:pt>
                <c:pt idx="682">
                  <c:v>3.2253116532188852</c:v>
                </c:pt>
                <c:pt idx="683">
                  <c:v>2.9694571180714928</c:v>
                </c:pt>
                <c:pt idx="684">
                  <c:v>2.6247942609286357</c:v>
                </c:pt>
                <c:pt idx="685">
                  <c:v>2.2258199752143502</c:v>
                </c:pt>
                <c:pt idx="686">
                  <c:v>1.9572363383333027</c:v>
                </c:pt>
                <c:pt idx="687">
                  <c:v>1.828738119778949</c:v>
                </c:pt>
                <c:pt idx="688">
                  <c:v>1.4923463289698351</c:v>
                </c:pt>
                <c:pt idx="689">
                  <c:v>1.5733563289698351</c:v>
                </c:pt>
                <c:pt idx="690">
                  <c:v>1.55323343767786</c:v>
                </c:pt>
                <c:pt idx="691">
                  <c:v>1.2729820091064314</c:v>
                </c:pt>
                <c:pt idx="692">
                  <c:v>1.1025820091064313</c:v>
                </c:pt>
                <c:pt idx="693">
                  <c:v>1.0041934376778598</c:v>
                </c:pt>
                <c:pt idx="694">
                  <c:v>0.88471324416619246</c:v>
                </c:pt>
                <c:pt idx="695">
                  <c:v>1.1944338019351164</c:v>
                </c:pt>
                <c:pt idx="696">
                  <c:v>0.76462951622083086</c:v>
                </c:pt>
                <c:pt idx="697">
                  <c:v>0.56688669322709162</c:v>
                </c:pt>
                <c:pt idx="698">
                  <c:v>0.67517383608423465</c:v>
                </c:pt>
                <c:pt idx="699">
                  <c:v>0.83266114209827347</c:v>
                </c:pt>
                <c:pt idx="700">
                  <c:v>0.82235537051792851</c:v>
                </c:pt>
                <c:pt idx="701">
                  <c:v>1.563815985354736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E1B-4FD7-B9BE-10D5C041F2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3608520"/>
        <c:axId val="833608192"/>
      </c:lineChart>
      <c:catAx>
        <c:axId val="833608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28575" cap="flat" cmpd="sng" algn="ctr">
            <a:solidFill>
              <a:schemeClr val="tx1"/>
            </a:solidFill>
            <a:prstDash val="dash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33608192"/>
        <c:crosses val="autoZero"/>
        <c:auto val="1"/>
        <c:lblAlgn val="ctr"/>
        <c:lblOffset val="100"/>
        <c:noMultiLvlLbl val="0"/>
      </c:catAx>
      <c:valAx>
        <c:axId val="833608192"/>
        <c:scaling>
          <c:orientation val="minMax"/>
          <c:min val="-1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200" b="1"/>
                  <a:t>%</a:t>
                </a:r>
              </a:p>
            </c:rich>
          </c:tx>
          <c:layout>
            <c:manualLayout>
              <c:xMode val="edge"/>
              <c:yMode val="edge"/>
              <c:x val="8.0322940599929331E-3"/>
              <c:y val="0.555593593188921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33608520"/>
        <c:crosses val="autoZero"/>
        <c:crossBetween val="between"/>
      </c:valAx>
      <c:valAx>
        <c:axId val="1177151504"/>
        <c:scaling>
          <c:orientation val="minMax"/>
          <c:max val="1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pt-BR"/>
          </a:p>
        </c:txPr>
        <c:crossAx val="943486704"/>
        <c:crosses val="max"/>
        <c:crossBetween val="between"/>
      </c:valAx>
      <c:catAx>
        <c:axId val="9434867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771515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7"/>
        <c:txPr>
          <a:bodyPr rot="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8"/>
        <c:txPr>
          <a:bodyPr rot="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ayout>
        <c:manualLayout>
          <c:xMode val="edge"/>
          <c:yMode val="edge"/>
          <c:x val="2.1240579122975549E-2"/>
          <c:y val="0.11566823833178976"/>
          <c:w val="0.97427912680436368"/>
          <c:h val="4.17460889245929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1" dirty="0"/>
              <a:t>Gaps</a:t>
            </a:r>
            <a:r>
              <a:rPr lang="en-US" b="1" baseline="0" dirty="0"/>
              <a:t> de taxa real de </a:t>
            </a:r>
            <a:r>
              <a:rPr lang="en-US" b="1" baseline="0" dirty="0" err="1"/>
              <a:t>juros</a:t>
            </a:r>
            <a:r>
              <a:rPr lang="en-US" b="1" baseline="0" dirty="0"/>
              <a:t>: </a:t>
            </a:r>
            <a:r>
              <a:rPr lang="en-US" b="1" baseline="0" dirty="0" err="1"/>
              <a:t>em</a:t>
            </a:r>
            <a:r>
              <a:rPr lang="en-US" b="1" baseline="0" dirty="0"/>
              <a:t> p.p.</a:t>
            </a:r>
          </a:p>
          <a:p>
            <a:pPr algn="l">
              <a:defRPr b="1"/>
            </a:pPr>
            <a:r>
              <a:rPr lang="en-US" sz="1000" b="0" baseline="0" dirty="0" err="1"/>
              <a:t>Obs</a:t>
            </a:r>
            <a:r>
              <a:rPr lang="en-US" sz="1000" b="0" baseline="0" dirty="0"/>
              <a:t>: </a:t>
            </a:r>
            <a:r>
              <a:rPr lang="en-US" sz="1000" b="0" baseline="0" dirty="0" err="1"/>
              <a:t>calculado</a:t>
            </a:r>
            <a:r>
              <a:rPr lang="en-US" sz="1000" b="0" baseline="0" dirty="0"/>
              <a:t> com as </a:t>
            </a:r>
            <a:r>
              <a:rPr lang="en-US" sz="10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estimativas</a:t>
            </a:r>
            <a:r>
              <a:rPr lang="en-US" sz="10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0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boxe</a:t>
            </a:r>
            <a:r>
              <a:rPr lang="en-US" sz="10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“</a:t>
            </a:r>
            <a:r>
              <a:rPr lang="pt-BR" sz="10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Medidas de taxa de juros real neutra no Brasil” do </a:t>
            </a:r>
            <a:r>
              <a:rPr lang="en-US" sz="10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Relatório</a:t>
            </a:r>
            <a:r>
              <a:rPr lang="en-US" sz="10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0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Inflação</a:t>
            </a:r>
            <a:r>
              <a:rPr lang="en-US" sz="10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de 23T2</a:t>
            </a:r>
            <a:r>
              <a:rPr lang="en-US" sz="1000" b="0" baseline="0" dirty="0"/>
              <a:t>.</a:t>
            </a:r>
            <a:endParaRPr lang="en-US" sz="1000" b="0" dirty="0"/>
          </a:p>
        </c:rich>
      </c:tx>
      <c:layout>
        <c:manualLayout>
          <c:xMode val="edge"/>
          <c:yMode val="edge"/>
          <c:x val="2.4762303402367444E-2"/>
          <c:y val="2.9717682020802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areaChart>
        <c:grouping val="stacked"/>
        <c:varyColors val="0"/>
        <c:ser>
          <c:idx val="2"/>
          <c:order val="1"/>
          <c:tx>
            <c:strRef>
              <c:f>'[Juro Neutro.xlsm]Trimestrais'!$BX$3</c:f>
              <c:strCache>
                <c:ptCount val="1"/>
                <c:pt idx="0">
                  <c:v>GAP_R_GERAL_MIN</c:v>
                </c:pt>
              </c:strCache>
            </c:strRef>
          </c:tx>
          <c:spPr>
            <a:noFill/>
            <a:ln>
              <a:noFill/>
              <a:prstDash val="sysDash"/>
            </a:ln>
            <a:effectLst/>
          </c:spPr>
          <c:cat>
            <c:numRef>
              <c:f>'[Juro Neutro.xlsm]Trimestrais'!$A$4:$A$95</c:f>
              <c:numCache>
                <c:formatCode>mmm\-yyyy</c:formatCode>
                <c:ptCount val="92"/>
                <c:pt idx="0">
                  <c:v>36678</c:v>
                </c:pt>
                <c:pt idx="1">
                  <c:v>36770</c:v>
                </c:pt>
                <c:pt idx="2">
                  <c:v>36861</c:v>
                </c:pt>
                <c:pt idx="3">
                  <c:v>36951</c:v>
                </c:pt>
                <c:pt idx="4">
                  <c:v>37043</c:v>
                </c:pt>
                <c:pt idx="5">
                  <c:v>37135</c:v>
                </c:pt>
                <c:pt idx="6">
                  <c:v>37226</c:v>
                </c:pt>
                <c:pt idx="7">
                  <c:v>37316</c:v>
                </c:pt>
                <c:pt idx="8">
                  <c:v>37408</c:v>
                </c:pt>
                <c:pt idx="9">
                  <c:v>37500</c:v>
                </c:pt>
                <c:pt idx="10">
                  <c:v>37591</c:v>
                </c:pt>
                <c:pt idx="11">
                  <c:v>37681</c:v>
                </c:pt>
                <c:pt idx="12">
                  <c:v>37773</c:v>
                </c:pt>
                <c:pt idx="13">
                  <c:v>37865</c:v>
                </c:pt>
                <c:pt idx="14">
                  <c:v>37956</c:v>
                </c:pt>
                <c:pt idx="15">
                  <c:v>38047</c:v>
                </c:pt>
                <c:pt idx="16">
                  <c:v>38139</c:v>
                </c:pt>
                <c:pt idx="17">
                  <c:v>38231</c:v>
                </c:pt>
                <c:pt idx="18">
                  <c:v>38322</c:v>
                </c:pt>
                <c:pt idx="19">
                  <c:v>38412</c:v>
                </c:pt>
                <c:pt idx="20">
                  <c:v>38504</c:v>
                </c:pt>
                <c:pt idx="21">
                  <c:v>38596</c:v>
                </c:pt>
                <c:pt idx="22">
                  <c:v>38687</c:v>
                </c:pt>
                <c:pt idx="23">
                  <c:v>38777</c:v>
                </c:pt>
                <c:pt idx="24">
                  <c:v>38869</c:v>
                </c:pt>
                <c:pt idx="25">
                  <c:v>38961</c:v>
                </c:pt>
                <c:pt idx="26">
                  <c:v>39052</c:v>
                </c:pt>
                <c:pt idx="27">
                  <c:v>39142</c:v>
                </c:pt>
                <c:pt idx="28">
                  <c:v>39234</c:v>
                </c:pt>
                <c:pt idx="29">
                  <c:v>39326</c:v>
                </c:pt>
                <c:pt idx="30">
                  <c:v>39417</c:v>
                </c:pt>
                <c:pt idx="31">
                  <c:v>39508</c:v>
                </c:pt>
                <c:pt idx="32">
                  <c:v>39600</c:v>
                </c:pt>
                <c:pt idx="33">
                  <c:v>39692</c:v>
                </c:pt>
                <c:pt idx="34">
                  <c:v>39783</c:v>
                </c:pt>
                <c:pt idx="35">
                  <c:v>39873</c:v>
                </c:pt>
                <c:pt idx="36">
                  <c:v>39965</c:v>
                </c:pt>
                <c:pt idx="37">
                  <c:v>40057</c:v>
                </c:pt>
                <c:pt idx="38">
                  <c:v>40148</c:v>
                </c:pt>
                <c:pt idx="39">
                  <c:v>40238</c:v>
                </c:pt>
                <c:pt idx="40">
                  <c:v>40330</c:v>
                </c:pt>
                <c:pt idx="41">
                  <c:v>40422</c:v>
                </c:pt>
                <c:pt idx="42">
                  <c:v>40513</c:v>
                </c:pt>
                <c:pt idx="43">
                  <c:v>40603</c:v>
                </c:pt>
                <c:pt idx="44">
                  <c:v>40695</c:v>
                </c:pt>
                <c:pt idx="45">
                  <c:v>40787</c:v>
                </c:pt>
                <c:pt idx="46">
                  <c:v>40878</c:v>
                </c:pt>
                <c:pt idx="47">
                  <c:v>40969</c:v>
                </c:pt>
                <c:pt idx="48">
                  <c:v>41061</c:v>
                </c:pt>
                <c:pt idx="49">
                  <c:v>41153</c:v>
                </c:pt>
                <c:pt idx="50">
                  <c:v>41244</c:v>
                </c:pt>
                <c:pt idx="51">
                  <c:v>41334</c:v>
                </c:pt>
                <c:pt idx="52">
                  <c:v>41426</c:v>
                </c:pt>
                <c:pt idx="53">
                  <c:v>41518</c:v>
                </c:pt>
                <c:pt idx="54">
                  <c:v>41609</c:v>
                </c:pt>
                <c:pt idx="55">
                  <c:v>41699</c:v>
                </c:pt>
                <c:pt idx="56">
                  <c:v>41791</c:v>
                </c:pt>
                <c:pt idx="57">
                  <c:v>41883</c:v>
                </c:pt>
                <c:pt idx="58">
                  <c:v>41974</c:v>
                </c:pt>
                <c:pt idx="59">
                  <c:v>42064</c:v>
                </c:pt>
                <c:pt idx="60">
                  <c:v>42156</c:v>
                </c:pt>
                <c:pt idx="61">
                  <c:v>42248</c:v>
                </c:pt>
                <c:pt idx="62">
                  <c:v>42339</c:v>
                </c:pt>
                <c:pt idx="63">
                  <c:v>42430</c:v>
                </c:pt>
                <c:pt idx="64">
                  <c:v>42522</c:v>
                </c:pt>
                <c:pt idx="65">
                  <c:v>42614</c:v>
                </c:pt>
                <c:pt idx="66">
                  <c:v>42705</c:v>
                </c:pt>
                <c:pt idx="67">
                  <c:v>42795</c:v>
                </c:pt>
                <c:pt idx="68">
                  <c:v>42887</c:v>
                </c:pt>
                <c:pt idx="69">
                  <c:v>42979</c:v>
                </c:pt>
                <c:pt idx="70">
                  <c:v>43070</c:v>
                </c:pt>
                <c:pt idx="71">
                  <c:v>43160</c:v>
                </c:pt>
                <c:pt idx="72">
                  <c:v>43252</c:v>
                </c:pt>
                <c:pt idx="73">
                  <c:v>43344</c:v>
                </c:pt>
                <c:pt idx="74">
                  <c:v>43435</c:v>
                </c:pt>
                <c:pt idx="75">
                  <c:v>43525</c:v>
                </c:pt>
                <c:pt idx="76">
                  <c:v>43617</c:v>
                </c:pt>
                <c:pt idx="77">
                  <c:v>43709</c:v>
                </c:pt>
                <c:pt idx="78">
                  <c:v>43800</c:v>
                </c:pt>
                <c:pt idx="79">
                  <c:v>43891</c:v>
                </c:pt>
                <c:pt idx="80">
                  <c:v>43983</c:v>
                </c:pt>
                <c:pt idx="81">
                  <c:v>44075</c:v>
                </c:pt>
                <c:pt idx="82">
                  <c:v>44166</c:v>
                </c:pt>
                <c:pt idx="83">
                  <c:v>44256</c:v>
                </c:pt>
                <c:pt idx="84">
                  <c:v>44348</c:v>
                </c:pt>
                <c:pt idx="85">
                  <c:v>44440</c:v>
                </c:pt>
                <c:pt idx="86">
                  <c:v>44531</c:v>
                </c:pt>
                <c:pt idx="87">
                  <c:v>44621</c:v>
                </c:pt>
                <c:pt idx="88">
                  <c:v>44713</c:v>
                </c:pt>
                <c:pt idx="89">
                  <c:v>44805</c:v>
                </c:pt>
                <c:pt idx="90">
                  <c:v>44896</c:v>
                </c:pt>
                <c:pt idx="91">
                  <c:v>44986</c:v>
                </c:pt>
              </c:numCache>
            </c:numRef>
          </c:cat>
          <c:val>
            <c:numRef>
              <c:f>'[Juro Neutro.xlsm]Trimestrais'!$BX$4:$BX$95</c:f>
              <c:numCache>
                <c:formatCode>0.00</c:formatCode>
                <c:ptCount val="92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1.7036165943932033</c:v>
                </c:pt>
                <c:pt idx="7">
                  <c:v>-1.784298310917988</c:v>
                </c:pt>
                <c:pt idx="8">
                  <c:v>-0.9934520428523772</c:v>
                </c:pt>
                <c:pt idx="9">
                  <c:v>-0.76164519732637359</c:v>
                </c:pt>
                <c:pt idx="10">
                  <c:v>-2.7070611094262116</c:v>
                </c:pt>
                <c:pt idx="11">
                  <c:v>1.5552270758785696</c:v>
                </c:pt>
                <c:pt idx="12">
                  <c:v>3.9001456557726577</c:v>
                </c:pt>
                <c:pt idx="13">
                  <c:v>5.6453329785584838</c:v>
                </c:pt>
                <c:pt idx="14">
                  <c:v>0.85294624330086499</c:v>
                </c:pt>
                <c:pt idx="15">
                  <c:v>-0.8177186314785736</c:v>
                </c:pt>
                <c:pt idx="16">
                  <c:v>-0.93123804627539464</c:v>
                </c:pt>
                <c:pt idx="17">
                  <c:v>9.1596555292710491E-2</c:v>
                </c:pt>
                <c:pt idx="18">
                  <c:v>0.88367818353595418</c:v>
                </c:pt>
                <c:pt idx="19">
                  <c:v>2.3402386858403155</c:v>
                </c:pt>
                <c:pt idx="20">
                  <c:v>4.4918050076958096</c:v>
                </c:pt>
                <c:pt idx="21">
                  <c:v>5.6370757792453521</c:v>
                </c:pt>
                <c:pt idx="22">
                  <c:v>4.3480337388392769</c:v>
                </c:pt>
                <c:pt idx="23">
                  <c:v>3.461350085194395</c:v>
                </c:pt>
                <c:pt idx="24">
                  <c:v>1.7109714256598334</c:v>
                </c:pt>
                <c:pt idx="25">
                  <c:v>1.5053530208609338</c:v>
                </c:pt>
                <c:pt idx="26">
                  <c:v>0.41337324206172354</c:v>
                </c:pt>
                <c:pt idx="27">
                  <c:v>0.46017078308915771</c:v>
                </c:pt>
                <c:pt idx="28">
                  <c:v>0.38093773314013646</c:v>
                </c:pt>
                <c:pt idx="29">
                  <c:v>-8.9080340569420713E-3</c:v>
                </c:pt>
                <c:pt idx="30">
                  <c:v>-0.66105454549101594</c:v>
                </c:pt>
                <c:pt idx="31">
                  <c:v>-0.92008102867650354</c:v>
                </c:pt>
                <c:pt idx="32">
                  <c:v>-0.34325694796404083</c:v>
                </c:pt>
                <c:pt idx="33">
                  <c:v>0.95441100370792853</c:v>
                </c:pt>
                <c:pt idx="34">
                  <c:v>0.51817696506313737</c:v>
                </c:pt>
                <c:pt idx="35">
                  <c:v>1.0745991867774816</c:v>
                </c:pt>
                <c:pt idx="36">
                  <c:v>-0.94684650345796761</c:v>
                </c:pt>
                <c:pt idx="37">
                  <c:v>-2.0103670805697025</c:v>
                </c:pt>
                <c:pt idx="38">
                  <c:v>-2.9301143284627971</c:v>
                </c:pt>
                <c:pt idx="39">
                  <c:v>-2.5830765438470999</c:v>
                </c:pt>
                <c:pt idx="40">
                  <c:v>-2.1583475978477198</c:v>
                </c:pt>
                <c:pt idx="41">
                  <c:v>-1.3436146969042166</c:v>
                </c:pt>
                <c:pt idx="42">
                  <c:v>-1.768272391863313</c:v>
                </c:pt>
                <c:pt idx="43">
                  <c:v>-1.3114383138627188</c:v>
                </c:pt>
                <c:pt idx="44">
                  <c:v>-0.31587684098112767</c:v>
                </c:pt>
                <c:pt idx="45">
                  <c:v>0.71161867473362861</c:v>
                </c:pt>
                <c:pt idx="46">
                  <c:v>-0.56823573265910454</c:v>
                </c:pt>
                <c:pt idx="47">
                  <c:v>-1.1232498197740037</c:v>
                </c:pt>
                <c:pt idx="48">
                  <c:v>-2.2622320621003977</c:v>
                </c:pt>
                <c:pt idx="49">
                  <c:v>-2.9189030433132519</c:v>
                </c:pt>
                <c:pt idx="50">
                  <c:v>-3.1143070314956605</c:v>
                </c:pt>
                <c:pt idx="51">
                  <c:v>-3.6203165981957586</c:v>
                </c:pt>
                <c:pt idx="52">
                  <c:v>-2.7669125702061779</c:v>
                </c:pt>
                <c:pt idx="53">
                  <c:v>-2.175411181508367</c:v>
                </c:pt>
                <c:pt idx="54">
                  <c:v>-1.5356997088153044</c:v>
                </c:pt>
                <c:pt idx="55">
                  <c:v>-2.4455840743764679</c:v>
                </c:pt>
                <c:pt idx="56">
                  <c:v>-1.3526021886441413</c:v>
                </c:pt>
                <c:pt idx="57">
                  <c:v>-0.51731930916769375</c:v>
                </c:pt>
                <c:pt idx="58">
                  <c:v>-0.93433061452076771</c:v>
                </c:pt>
                <c:pt idx="59">
                  <c:v>-0.37311143749381781</c:v>
                </c:pt>
                <c:pt idx="60">
                  <c:v>0.65167287090356218</c:v>
                </c:pt>
                <c:pt idx="61">
                  <c:v>2.4264743282417092</c:v>
                </c:pt>
                <c:pt idx="62">
                  <c:v>0.39701127995731422</c:v>
                </c:pt>
                <c:pt idx="63">
                  <c:v>-0.5185395936477768</c:v>
                </c:pt>
                <c:pt idx="64">
                  <c:v>1.9603245362887698</c:v>
                </c:pt>
                <c:pt idx="65">
                  <c:v>3.1809266683945783</c:v>
                </c:pt>
                <c:pt idx="66">
                  <c:v>3.1252455010522722</c:v>
                </c:pt>
                <c:pt idx="67">
                  <c:v>2.4755264494293359</c:v>
                </c:pt>
                <c:pt idx="68">
                  <c:v>0.37553515419645578</c:v>
                </c:pt>
                <c:pt idx="69">
                  <c:v>-0.5289638261580949</c:v>
                </c:pt>
                <c:pt idx="70">
                  <c:v>-2.5588858589811556</c:v>
                </c:pt>
                <c:pt idx="71">
                  <c:v>-3.3382440237976505</c:v>
                </c:pt>
                <c:pt idx="72">
                  <c:v>-3.5142984841661633</c:v>
                </c:pt>
                <c:pt idx="73">
                  <c:v>-3.1542253465321135</c:v>
                </c:pt>
                <c:pt idx="74">
                  <c:v>-3.6165428851908663</c:v>
                </c:pt>
                <c:pt idx="75">
                  <c:v>-3.7174240861214249</c:v>
                </c:pt>
                <c:pt idx="76">
                  <c:v>-3.2262678769428454</c:v>
                </c:pt>
                <c:pt idx="77">
                  <c:v>-3.2388072631919709</c:v>
                </c:pt>
                <c:pt idx="78">
                  <c:v>-4.4358098076623884</c:v>
                </c:pt>
                <c:pt idx="79">
                  <c:v>-5.5546528112376059</c:v>
                </c:pt>
                <c:pt idx="80">
                  <c:v>-6.2691316532077215</c:v>
                </c:pt>
                <c:pt idx="81">
                  <c:v>-7.9311050334350499</c:v>
                </c:pt>
                <c:pt idx="82">
                  <c:v>-7.5143667754372618</c:v>
                </c:pt>
                <c:pt idx="83">
                  <c:v>-7.52880930607789</c:v>
                </c:pt>
                <c:pt idx="84">
                  <c:v>-6.3752105498818832</c:v>
                </c:pt>
                <c:pt idx="85">
                  <c:v>-4.846264143184098</c:v>
                </c:pt>
                <c:pt idx="86">
                  <c:v>-3.1162804363298662</c:v>
                </c:pt>
                <c:pt idx="87">
                  <c:v>-0.47628055950824866</c:v>
                </c:pt>
                <c:pt idx="88">
                  <c:v>0.83240811181131935</c:v>
                </c:pt>
                <c:pt idx="89">
                  <c:v>2.631620462930484</c:v>
                </c:pt>
                <c:pt idx="90">
                  <c:v>2.8567680353978799</c:v>
                </c:pt>
                <c:pt idx="91">
                  <c:v>2.7607731791764127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3F-4471-9BA3-67F9F48DE964}"/>
            </c:ext>
          </c:extLst>
        </c:ser>
        <c:ser>
          <c:idx val="3"/>
          <c:order val="2"/>
          <c:tx>
            <c:v>Intervalo de todos os gaps</c:v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numRef>
              <c:f>'[Juro Neutro.xlsm]Trimestrais'!$A$4:$A$95</c:f>
              <c:numCache>
                <c:formatCode>mmm\-yyyy</c:formatCode>
                <c:ptCount val="92"/>
                <c:pt idx="0">
                  <c:v>36678</c:v>
                </c:pt>
                <c:pt idx="1">
                  <c:v>36770</c:v>
                </c:pt>
                <c:pt idx="2">
                  <c:v>36861</c:v>
                </c:pt>
                <c:pt idx="3">
                  <c:v>36951</c:v>
                </c:pt>
                <c:pt idx="4">
                  <c:v>37043</c:v>
                </c:pt>
                <c:pt idx="5">
                  <c:v>37135</c:v>
                </c:pt>
                <c:pt idx="6">
                  <c:v>37226</c:v>
                </c:pt>
                <c:pt idx="7">
                  <c:v>37316</c:v>
                </c:pt>
                <c:pt idx="8">
                  <c:v>37408</c:v>
                </c:pt>
                <c:pt idx="9">
                  <c:v>37500</c:v>
                </c:pt>
                <c:pt idx="10">
                  <c:v>37591</c:v>
                </c:pt>
                <c:pt idx="11">
                  <c:v>37681</c:v>
                </c:pt>
                <c:pt idx="12">
                  <c:v>37773</c:v>
                </c:pt>
                <c:pt idx="13">
                  <c:v>37865</c:v>
                </c:pt>
                <c:pt idx="14">
                  <c:v>37956</c:v>
                </c:pt>
                <c:pt idx="15">
                  <c:v>38047</c:v>
                </c:pt>
                <c:pt idx="16">
                  <c:v>38139</c:v>
                </c:pt>
                <c:pt idx="17">
                  <c:v>38231</c:v>
                </c:pt>
                <c:pt idx="18">
                  <c:v>38322</c:v>
                </c:pt>
                <c:pt idx="19">
                  <c:v>38412</c:v>
                </c:pt>
                <c:pt idx="20">
                  <c:v>38504</c:v>
                </c:pt>
                <c:pt idx="21">
                  <c:v>38596</c:v>
                </c:pt>
                <c:pt idx="22">
                  <c:v>38687</c:v>
                </c:pt>
                <c:pt idx="23">
                  <c:v>38777</c:v>
                </c:pt>
                <c:pt idx="24">
                  <c:v>38869</c:v>
                </c:pt>
                <c:pt idx="25">
                  <c:v>38961</c:v>
                </c:pt>
                <c:pt idx="26">
                  <c:v>39052</c:v>
                </c:pt>
                <c:pt idx="27">
                  <c:v>39142</c:v>
                </c:pt>
                <c:pt idx="28">
                  <c:v>39234</c:v>
                </c:pt>
                <c:pt idx="29">
                  <c:v>39326</c:v>
                </c:pt>
                <c:pt idx="30">
                  <c:v>39417</c:v>
                </c:pt>
                <c:pt idx="31">
                  <c:v>39508</c:v>
                </c:pt>
                <c:pt idx="32">
                  <c:v>39600</c:v>
                </c:pt>
                <c:pt idx="33">
                  <c:v>39692</c:v>
                </c:pt>
                <c:pt idx="34">
                  <c:v>39783</c:v>
                </c:pt>
                <c:pt idx="35">
                  <c:v>39873</c:v>
                </c:pt>
                <c:pt idx="36">
                  <c:v>39965</c:v>
                </c:pt>
                <c:pt idx="37">
                  <c:v>40057</c:v>
                </c:pt>
                <c:pt idx="38">
                  <c:v>40148</c:v>
                </c:pt>
                <c:pt idx="39">
                  <c:v>40238</c:v>
                </c:pt>
                <c:pt idx="40">
                  <c:v>40330</c:v>
                </c:pt>
                <c:pt idx="41">
                  <c:v>40422</c:v>
                </c:pt>
                <c:pt idx="42">
                  <c:v>40513</c:v>
                </c:pt>
                <c:pt idx="43">
                  <c:v>40603</c:v>
                </c:pt>
                <c:pt idx="44">
                  <c:v>40695</c:v>
                </c:pt>
                <c:pt idx="45">
                  <c:v>40787</c:v>
                </c:pt>
                <c:pt idx="46">
                  <c:v>40878</c:v>
                </c:pt>
                <c:pt idx="47">
                  <c:v>40969</c:v>
                </c:pt>
                <c:pt idx="48">
                  <c:v>41061</c:v>
                </c:pt>
                <c:pt idx="49">
                  <c:v>41153</c:v>
                </c:pt>
                <c:pt idx="50">
                  <c:v>41244</c:v>
                </c:pt>
                <c:pt idx="51">
                  <c:v>41334</c:v>
                </c:pt>
                <c:pt idx="52">
                  <c:v>41426</c:v>
                </c:pt>
                <c:pt idx="53">
                  <c:v>41518</c:v>
                </c:pt>
                <c:pt idx="54">
                  <c:v>41609</c:v>
                </c:pt>
                <c:pt idx="55">
                  <c:v>41699</c:v>
                </c:pt>
                <c:pt idx="56">
                  <c:v>41791</c:v>
                </c:pt>
                <c:pt idx="57">
                  <c:v>41883</c:v>
                </c:pt>
                <c:pt idx="58">
                  <c:v>41974</c:v>
                </c:pt>
                <c:pt idx="59">
                  <c:v>42064</c:v>
                </c:pt>
                <c:pt idx="60">
                  <c:v>42156</c:v>
                </c:pt>
                <c:pt idx="61">
                  <c:v>42248</c:v>
                </c:pt>
                <c:pt idx="62">
                  <c:v>42339</c:v>
                </c:pt>
                <c:pt idx="63">
                  <c:v>42430</c:v>
                </c:pt>
                <c:pt idx="64">
                  <c:v>42522</c:v>
                </c:pt>
                <c:pt idx="65">
                  <c:v>42614</c:v>
                </c:pt>
                <c:pt idx="66">
                  <c:v>42705</c:v>
                </c:pt>
                <c:pt idx="67">
                  <c:v>42795</c:v>
                </c:pt>
                <c:pt idx="68">
                  <c:v>42887</c:v>
                </c:pt>
                <c:pt idx="69">
                  <c:v>42979</c:v>
                </c:pt>
                <c:pt idx="70">
                  <c:v>43070</c:v>
                </c:pt>
                <c:pt idx="71">
                  <c:v>43160</c:v>
                </c:pt>
                <c:pt idx="72">
                  <c:v>43252</c:v>
                </c:pt>
                <c:pt idx="73">
                  <c:v>43344</c:v>
                </c:pt>
                <c:pt idx="74">
                  <c:v>43435</c:v>
                </c:pt>
                <c:pt idx="75">
                  <c:v>43525</c:v>
                </c:pt>
                <c:pt idx="76">
                  <c:v>43617</c:v>
                </c:pt>
                <c:pt idx="77">
                  <c:v>43709</c:v>
                </c:pt>
                <c:pt idx="78">
                  <c:v>43800</c:v>
                </c:pt>
                <c:pt idx="79">
                  <c:v>43891</c:v>
                </c:pt>
                <c:pt idx="80">
                  <c:v>43983</c:v>
                </c:pt>
                <c:pt idx="81">
                  <c:v>44075</c:v>
                </c:pt>
                <c:pt idx="82">
                  <c:v>44166</c:v>
                </c:pt>
                <c:pt idx="83">
                  <c:v>44256</c:v>
                </c:pt>
                <c:pt idx="84">
                  <c:v>44348</c:v>
                </c:pt>
                <c:pt idx="85">
                  <c:v>44440</c:v>
                </c:pt>
                <c:pt idx="86">
                  <c:v>44531</c:v>
                </c:pt>
                <c:pt idx="87">
                  <c:v>44621</c:v>
                </c:pt>
                <c:pt idx="88">
                  <c:v>44713</c:v>
                </c:pt>
                <c:pt idx="89">
                  <c:v>44805</c:v>
                </c:pt>
                <c:pt idx="90">
                  <c:v>44896</c:v>
                </c:pt>
                <c:pt idx="91">
                  <c:v>44986</c:v>
                </c:pt>
              </c:numCache>
            </c:numRef>
          </c:cat>
          <c:val>
            <c:numRef>
              <c:f>'[Juro Neutro.xlsm]Trimestrais'!$BZ$4:$BZ$95</c:f>
              <c:numCache>
                <c:formatCode>0.00</c:formatCode>
                <c:ptCount val="92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4.187507847889945</c:v>
                </c:pt>
                <c:pt idx="7">
                  <c:v>8.9898000000000007</c:v>
                </c:pt>
                <c:pt idx="8">
                  <c:v>8.8987999999999996</c:v>
                </c:pt>
                <c:pt idx="9">
                  <c:v>8.7737999999999996</c:v>
                </c:pt>
                <c:pt idx="10">
                  <c:v>9.0790000000000006</c:v>
                </c:pt>
                <c:pt idx="11">
                  <c:v>10.129274043267948</c:v>
                </c:pt>
                <c:pt idx="12">
                  <c:v>11.77926709494262</c:v>
                </c:pt>
                <c:pt idx="13">
                  <c:v>9.8318733937588689</c:v>
                </c:pt>
                <c:pt idx="14">
                  <c:v>9.5839806774862382</c:v>
                </c:pt>
                <c:pt idx="15">
                  <c:v>8.9087108519479266</c:v>
                </c:pt>
                <c:pt idx="16">
                  <c:v>8.1639197942042507</c:v>
                </c:pt>
                <c:pt idx="17">
                  <c:v>7.3734316582823736</c:v>
                </c:pt>
                <c:pt idx="18">
                  <c:v>6.5693958829851864</c:v>
                </c:pt>
                <c:pt idx="19">
                  <c:v>6.7960252530224921</c:v>
                </c:pt>
                <c:pt idx="20">
                  <c:v>6.7562908658400165</c:v>
                </c:pt>
                <c:pt idx="21">
                  <c:v>6.7277926312965111</c:v>
                </c:pt>
                <c:pt idx="22">
                  <c:v>6.6099999999999994</c:v>
                </c:pt>
                <c:pt idx="23">
                  <c:v>6.5373999999999999</c:v>
                </c:pt>
                <c:pt idx="24">
                  <c:v>6.4310000000000009</c:v>
                </c:pt>
                <c:pt idx="25">
                  <c:v>6.2940000000000005</c:v>
                </c:pt>
                <c:pt idx="26">
                  <c:v>6.1295000000000002</c:v>
                </c:pt>
                <c:pt idx="27">
                  <c:v>5.9413999999999998</c:v>
                </c:pt>
                <c:pt idx="28">
                  <c:v>5.7348000000000008</c:v>
                </c:pt>
                <c:pt idx="29">
                  <c:v>5.5144000000000002</c:v>
                </c:pt>
                <c:pt idx="30">
                  <c:v>5.2850999999999999</c:v>
                </c:pt>
                <c:pt idx="31">
                  <c:v>5.0501000000000005</c:v>
                </c:pt>
                <c:pt idx="32">
                  <c:v>4.8135000000000003</c:v>
                </c:pt>
                <c:pt idx="33">
                  <c:v>5.0586000000000002</c:v>
                </c:pt>
                <c:pt idx="34">
                  <c:v>7.6324093280439218</c:v>
                </c:pt>
                <c:pt idx="35">
                  <c:v>4.1500000000000004</c:v>
                </c:pt>
                <c:pt idx="36">
                  <c:v>4.3813356674446737</c:v>
                </c:pt>
                <c:pt idx="37">
                  <c:v>4.5804494071226411</c:v>
                </c:pt>
                <c:pt idx="38">
                  <c:v>4.8718485212253348</c:v>
                </c:pt>
                <c:pt idx="39">
                  <c:v>4.2889515068680737</c:v>
                </c:pt>
                <c:pt idx="40">
                  <c:v>4.4957294041333533</c:v>
                </c:pt>
                <c:pt idx="41">
                  <c:v>5.1670999999999996</c:v>
                </c:pt>
                <c:pt idx="42">
                  <c:v>5.2597999999999994</c:v>
                </c:pt>
                <c:pt idx="43">
                  <c:v>5.3179000000000007</c:v>
                </c:pt>
                <c:pt idx="44">
                  <c:v>5.0640000000000001</c:v>
                </c:pt>
                <c:pt idx="45">
                  <c:v>4.8118999999999996</c:v>
                </c:pt>
                <c:pt idx="46">
                  <c:v>4.7357999999999993</c:v>
                </c:pt>
                <c:pt idx="47">
                  <c:v>4.6027000000000005</c:v>
                </c:pt>
                <c:pt idx="48">
                  <c:v>4.1242999999999999</c:v>
                </c:pt>
                <c:pt idx="49">
                  <c:v>4.0983999999999998</c:v>
                </c:pt>
                <c:pt idx="50">
                  <c:v>3.6705999999999994</c:v>
                </c:pt>
                <c:pt idx="51">
                  <c:v>3.8523792741598113</c:v>
                </c:pt>
                <c:pt idx="52">
                  <c:v>3.8525</c:v>
                </c:pt>
                <c:pt idx="53">
                  <c:v>4.3198800000000004</c:v>
                </c:pt>
                <c:pt idx="54">
                  <c:v>4.6956053054035944</c:v>
                </c:pt>
                <c:pt idx="55">
                  <c:v>5.9251699999999996</c:v>
                </c:pt>
                <c:pt idx="56">
                  <c:v>5.9827816898458481</c:v>
                </c:pt>
                <c:pt idx="57">
                  <c:v>5.616583409318614</c:v>
                </c:pt>
                <c:pt idx="58">
                  <c:v>5.6309300000000002</c:v>
                </c:pt>
                <c:pt idx="59">
                  <c:v>5.8182900000000002</c:v>
                </c:pt>
                <c:pt idx="60">
                  <c:v>7.9615372744696185</c:v>
                </c:pt>
                <c:pt idx="61">
                  <c:v>6.8094124210970923</c:v>
                </c:pt>
                <c:pt idx="62">
                  <c:v>7.9637829978914061</c:v>
                </c:pt>
                <c:pt idx="63">
                  <c:v>7.7655053579283964</c:v>
                </c:pt>
                <c:pt idx="64">
                  <c:v>5.62249</c:v>
                </c:pt>
                <c:pt idx="65">
                  <c:v>5.5371834832687892</c:v>
                </c:pt>
                <c:pt idx="66">
                  <c:v>5.3315754815018481</c:v>
                </c:pt>
                <c:pt idx="67">
                  <c:v>4.7831467914371313</c:v>
                </c:pt>
                <c:pt idx="68">
                  <c:v>8.5029793525590041</c:v>
                </c:pt>
                <c:pt idx="69">
                  <c:v>4.3501035321157708</c:v>
                </c:pt>
                <c:pt idx="70">
                  <c:v>4.9054515614527432</c:v>
                </c:pt>
                <c:pt idx="71">
                  <c:v>4.9407574048238878</c:v>
                </c:pt>
                <c:pt idx="72">
                  <c:v>6.1761412678412047</c:v>
                </c:pt>
                <c:pt idx="73">
                  <c:v>4.7851431110169855</c:v>
                </c:pt>
                <c:pt idx="74">
                  <c:v>5.2496577338834847</c:v>
                </c:pt>
                <c:pt idx="75">
                  <c:v>4.6534706894154612</c:v>
                </c:pt>
                <c:pt idx="76">
                  <c:v>5.777509573560371</c:v>
                </c:pt>
                <c:pt idx="77">
                  <c:v>6.0940751491263772</c:v>
                </c:pt>
                <c:pt idx="78">
                  <c:v>6.6590166533692621</c:v>
                </c:pt>
                <c:pt idx="79">
                  <c:v>7.2733979214777271</c:v>
                </c:pt>
                <c:pt idx="80">
                  <c:v>12.592492975241738</c:v>
                </c:pt>
                <c:pt idx="81">
                  <c:v>6.1749064697754346</c:v>
                </c:pt>
                <c:pt idx="82">
                  <c:v>4.7169473806437896</c:v>
                </c:pt>
                <c:pt idx="83">
                  <c:v>4.2420000000000009</c:v>
                </c:pt>
                <c:pt idx="84">
                  <c:v>5.3319309604242129</c:v>
                </c:pt>
                <c:pt idx="85">
                  <c:v>7.4648308445862996</c:v>
                </c:pt>
                <c:pt idx="86">
                  <c:v>7.3288340328036696</c:v>
                </c:pt>
                <c:pt idx="87">
                  <c:v>2.7583000000000002</c:v>
                </c:pt>
                <c:pt idx="88">
                  <c:v>4.1737558685740401</c:v>
                </c:pt>
                <c:pt idx="89">
                  <c:v>7.1875927849229813</c:v>
                </c:pt>
                <c:pt idx="90">
                  <c:v>3.0754127891722138</c:v>
                </c:pt>
                <c:pt idx="91">
                  <c:v>2.729047532972988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3F-4471-9BA3-67F9F48DE9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8682312"/>
        <c:axId val="1078680512"/>
      </c:areaChart>
      <c:lineChart>
        <c:grouping val="standard"/>
        <c:varyColors val="0"/>
        <c:ser>
          <c:idx val="0"/>
          <c:order val="0"/>
          <c:tx>
            <c:v>Mediana dos gaps de taxa de juros</c:v>
          </c:tx>
          <c:spPr>
            <a:ln w="28575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'[Juro Neutro.xlsm]Trimestrais'!$A$4:$A$95</c:f>
              <c:numCache>
                <c:formatCode>mmm\-yyyy</c:formatCode>
                <c:ptCount val="92"/>
                <c:pt idx="0">
                  <c:v>36678</c:v>
                </c:pt>
                <c:pt idx="1">
                  <c:v>36770</c:v>
                </c:pt>
                <c:pt idx="2">
                  <c:v>36861</c:v>
                </c:pt>
                <c:pt idx="3">
                  <c:v>36951</c:v>
                </c:pt>
                <c:pt idx="4">
                  <c:v>37043</c:v>
                </c:pt>
                <c:pt idx="5">
                  <c:v>37135</c:v>
                </c:pt>
                <c:pt idx="6">
                  <c:v>37226</c:v>
                </c:pt>
                <c:pt idx="7">
                  <c:v>37316</c:v>
                </c:pt>
                <c:pt idx="8">
                  <c:v>37408</c:v>
                </c:pt>
                <c:pt idx="9">
                  <c:v>37500</c:v>
                </c:pt>
                <c:pt idx="10">
                  <c:v>37591</c:v>
                </c:pt>
                <c:pt idx="11">
                  <c:v>37681</c:v>
                </c:pt>
                <c:pt idx="12">
                  <c:v>37773</c:v>
                </c:pt>
                <c:pt idx="13">
                  <c:v>37865</c:v>
                </c:pt>
                <c:pt idx="14">
                  <c:v>37956</c:v>
                </c:pt>
                <c:pt idx="15">
                  <c:v>38047</c:v>
                </c:pt>
                <c:pt idx="16">
                  <c:v>38139</c:v>
                </c:pt>
                <c:pt idx="17">
                  <c:v>38231</c:v>
                </c:pt>
                <c:pt idx="18">
                  <c:v>38322</c:v>
                </c:pt>
                <c:pt idx="19">
                  <c:v>38412</c:v>
                </c:pt>
                <c:pt idx="20">
                  <c:v>38504</c:v>
                </c:pt>
                <c:pt idx="21">
                  <c:v>38596</c:v>
                </c:pt>
                <c:pt idx="22">
                  <c:v>38687</c:v>
                </c:pt>
                <c:pt idx="23">
                  <c:v>38777</c:v>
                </c:pt>
                <c:pt idx="24">
                  <c:v>38869</c:v>
                </c:pt>
                <c:pt idx="25">
                  <c:v>38961</c:v>
                </c:pt>
                <c:pt idx="26">
                  <c:v>39052</c:v>
                </c:pt>
                <c:pt idx="27">
                  <c:v>39142</c:v>
                </c:pt>
                <c:pt idx="28">
                  <c:v>39234</c:v>
                </c:pt>
                <c:pt idx="29">
                  <c:v>39326</c:v>
                </c:pt>
                <c:pt idx="30">
                  <c:v>39417</c:v>
                </c:pt>
                <c:pt idx="31">
                  <c:v>39508</c:v>
                </c:pt>
                <c:pt idx="32">
                  <c:v>39600</c:v>
                </c:pt>
                <c:pt idx="33">
                  <c:v>39692</c:v>
                </c:pt>
                <c:pt idx="34">
                  <c:v>39783</c:v>
                </c:pt>
                <c:pt idx="35">
                  <c:v>39873</c:v>
                </c:pt>
                <c:pt idx="36">
                  <c:v>39965</c:v>
                </c:pt>
                <c:pt idx="37">
                  <c:v>40057</c:v>
                </c:pt>
                <c:pt idx="38">
                  <c:v>40148</c:v>
                </c:pt>
                <c:pt idx="39">
                  <c:v>40238</c:v>
                </c:pt>
                <c:pt idx="40">
                  <c:v>40330</c:v>
                </c:pt>
                <c:pt idx="41">
                  <c:v>40422</c:v>
                </c:pt>
                <c:pt idx="42">
                  <c:v>40513</c:v>
                </c:pt>
                <c:pt idx="43">
                  <c:v>40603</c:v>
                </c:pt>
                <c:pt idx="44">
                  <c:v>40695</c:v>
                </c:pt>
                <c:pt idx="45">
                  <c:v>40787</c:v>
                </c:pt>
                <c:pt idx="46">
                  <c:v>40878</c:v>
                </c:pt>
                <c:pt idx="47">
                  <c:v>40969</c:v>
                </c:pt>
                <c:pt idx="48">
                  <c:v>41061</c:v>
                </c:pt>
                <c:pt idx="49">
                  <c:v>41153</c:v>
                </c:pt>
                <c:pt idx="50">
                  <c:v>41244</c:v>
                </c:pt>
                <c:pt idx="51">
                  <c:v>41334</c:v>
                </c:pt>
                <c:pt idx="52">
                  <c:v>41426</c:v>
                </c:pt>
                <c:pt idx="53">
                  <c:v>41518</c:v>
                </c:pt>
                <c:pt idx="54">
                  <c:v>41609</c:v>
                </c:pt>
                <c:pt idx="55">
                  <c:v>41699</c:v>
                </c:pt>
                <c:pt idx="56">
                  <c:v>41791</c:v>
                </c:pt>
                <c:pt idx="57">
                  <c:v>41883</c:v>
                </c:pt>
                <c:pt idx="58">
                  <c:v>41974</c:v>
                </c:pt>
                <c:pt idx="59">
                  <c:v>42064</c:v>
                </c:pt>
                <c:pt idx="60">
                  <c:v>42156</c:v>
                </c:pt>
                <c:pt idx="61">
                  <c:v>42248</c:v>
                </c:pt>
                <c:pt idx="62">
                  <c:v>42339</c:v>
                </c:pt>
                <c:pt idx="63">
                  <c:v>42430</c:v>
                </c:pt>
                <c:pt idx="64">
                  <c:v>42522</c:v>
                </c:pt>
                <c:pt idx="65">
                  <c:v>42614</c:v>
                </c:pt>
                <c:pt idx="66">
                  <c:v>42705</c:v>
                </c:pt>
                <c:pt idx="67">
                  <c:v>42795</c:v>
                </c:pt>
                <c:pt idx="68">
                  <c:v>42887</c:v>
                </c:pt>
                <c:pt idx="69">
                  <c:v>42979</c:v>
                </c:pt>
                <c:pt idx="70">
                  <c:v>43070</c:v>
                </c:pt>
                <c:pt idx="71">
                  <c:v>43160</c:v>
                </c:pt>
                <c:pt idx="72">
                  <c:v>43252</c:v>
                </c:pt>
                <c:pt idx="73">
                  <c:v>43344</c:v>
                </c:pt>
                <c:pt idx="74">
                  <c:v>43435</c:v>
                </c:pt>
                <c:pt idx="75">
                  <c:v>43525</c:v>
                </c:pt>
                <c:pt idx="76">
                  <c:v>43617</c:v>
                </c:pt>
                <c:pt idx="77">
                  <c:v>43709</c:v>
                </c:pt>
                <c:pt idx="78">
                  <c:v>43800</c:v>
                </c:pt>
                <c:pt idx="79">
                  <c:v>43891</c:v>
                </c:pt>
                <c:pt idx="80">
                  <c:v>43983</c:v>
                </c:pt>
                <c:pt idx="81">
                  <c:v>44075</c:v>
                </c:pt>
                <c:pt idx="82">
                  <c:v>44166</c:v>
                </c:pt>
                <c:pt idx="83">
                  <c:v>44256</c:v>
                </c:pt>
                <c:pt idx="84">
                  <c:v>44348</c:v>
                </c:pt>
                <c:pt idx="85">
                  <c:v>44440</c:v>
                </c:pt>
                <c:pt idx="86">
                  <c:v>44531</c:v>
                </c:pt>
                <c:pt idx="87">
                  <c:v>44621</c:v>
                </c:pt>
                <c:pt idx="88">
                  <c:v>44713</c:v>
                </c:pt>
                <c:pt idx="89">
                  <c:v>44805</c:v>
                </c:pt>
                <c:pt idx="90">
                  <c:v>44896</c:v>
                </c:pt>
                <c:pt idx="91">
                  <c:v>44986</c:v>
                </c:pt>
              </c:numCache>
            </c:numRef>
          </c:cat>
          <c:val>
            <c:numRef>
              <c:f>'[Juro Neutro.xlsm]Trimestrais'!$BV$4:$BV$95</c:f>
              <c:numCache>
                <c:formatCode>0.00</c:formatCode>
                <c:ptCount val="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5.0500665943932033</c:v>
                </c:pt>
                <c:pt idx="7">
                  <c:v>4.8412016890820126</c:v>
                </c:pt>
                <c:pt idx="8">
                  <c:v>5.4210479571476213</c:v>
                </c:pt>
                <c:pt idx="9">
                  <c:v>5.5710687828076235</c:v>
                </c:pt>
                <c:pt idx="10">
                  <c:v>3.4434888905737893</c:v>
                </c:pt>
                <c:pt idx="11">
                  <c:v>7.7240270758785696</c:v>
                </c:pt>
                <c:pt idx="12">
                  <c:v>9.6554956557726577</c:v>
                </c:pt>
                <c:pt idx="13">
                  <c:v>11.010282978558484</c:v>
                </c:pt>
                <c:pt idx="14">
                  <c:v>6.1086462433008641</c:v>
                </c:pt>
                <c:pt idx="15">
                  <c:v>3.7543321647402279</c:v>
                </c:pt>
                <c:pt idx="16">
                  <c:v>2.7520619537246063</c:v>
                </c:pt>
                <c:pt idx="17">
                  <c:v>3.2053965552927113</c:v>
                </c:pt>
                <c:pt idx="18">
                  <c:v>3.9624281835359541</c:v>
                </c:pt>
                <c:pt idx="19">
                  <c:v>5.3662886858403143</c:v>
                </c:pt>
                <c:pt idx="20">
                  <c:v>7.1168532668581754</c:v>
                </c:pt>
                <c:pt idx="21">
                  <c:v>8.3270612405678861</c:v>
                </c:pt>
                <c:pt idx="22">
                  <c:v>6.9465337388392765</c:v>
                </c:pt>
                <c:pt idx="23">
                  <c:v>6.2679000851943965</c:v>
                </c:pt>
                <c:pt idx="24">
                  <c:v>4.4453214256598343</c:v>
                </c:pt>
                <c:pt idx="25">
                  <c:v>4.2407072028669779</c:v>
                </c:pt>
                <c:pt idx="26">
                  <c:v>3.1074743087707226</c:v>
                </c:pt>
                <c:pt idx="27">
                  <c:v>3.3349211669552763</c:v>
                </c:pt>
                <c:pt idx="28">
                  <c:v>3.6565649156806028</c:v>
                </c:pt>
                <c:pt idx="29">
                  <c:v>3.0577919659430575</c:v>
                </c:pt>
                <c:pt idx="30">
                  <c:v>1.8528979651415627</c:v>
                </c:pt>
                <c:pt idx="31">
                  <c:v>1.253068971323497</c:v>
                </c:pt>
                <c:pt idx="32">
                  <c:v>1.5432080448420402</c:v>
                </c:pt>
                <c:pt idx="33">
                  <c:v>3.140761003707929</c:v>
                </c:pt>
                <c:pt idx="34">
                  <c:v>3.7790769650631377</c:v>
                </c:pt>
                <c:pt idx="35">
                  <c:v>2.6671491867774817</c:v>
                </c:pt>
                <c:pt idx="36">
                  <c:v>0.91090349654203262</c:v>
                </c:pt>
                <c:pt idx="37">
                  <c:v>-7.9567673447061615E-2</c:v>
                </c:pt>
                <c:pt idx="38">
                  <c:v>-0.91791580723746158</c:v>
                </c:pt>
                <c:pt idx="39">
                  <c:v>-1.0759250369790263</c:v>
                </c:pt>
                <c:pt idx="40">
                  <c:v>-0.49041401914733962</c:v>
                </c:pt>
                <c:pt idx="41">
                  <c:v>0.92908530309578286</c:v>
                </c:pt>
                <c:pt idx="42">
                  <c:v>0.69362760813668656</c:v>
                </c:pt>
                <c:pt idx="43">
                  <c:v>1.1543220168585178</c:v>
                </c:pt>
                <c:pt idx="44">
                  <c:v>1.8004731590188725</c:v>
                </c:pt>
                <c:pt idx="45">
                  <c:v>2.5595186747336283</c:v>
                </c:pt>
                <c:pt idx="46">
                  <c:v>1.2143142673408951</c:v>
                </c:pt>
                <c:pt idx="47">
                  <c:v>0.84770018022599647</c:v>
                </c:pt>
                <c:pt idx="48">
                  <c:v>-0.61108962543733325</c:v>
                </c:pt>
                <c:pt idx="49">
                  <c:v>-1.240303043313252</c:v>
                </c:pt>
                <c:pt idx="50">
                  <c:v>-1.7674570314956608</c:v>
                </c:pt>
                <c:pt idx="51">
                  <c:v>-2.1374411004428406</c:v>
                </c:pt>
                <c:pt idx="52">
                  <c:v>-1.6500625702061775</c:v>
                </c:pt>
                <c:pt idx="53">
                  <c:v>-1.2410111815083664</c:v>
                </c:pt>
                <c:pt idx="54">
                  <c:v>-0.54209440341170945</c:v>
                </c:pt>
                <c:pt idx="55">
                  <c:v>-0.45853407437646831</c:v>
                </c:pt>
                <c:pt idx="56">
                  <c:v>9.3247811355858801E-2</c:v>
                </c:pt>
                <c:pt idx="57">
                  <c:v>0.73328069083230663</c:v>
                </c:pt>
                <c:pt idx="58">
                  <c:v>0.64576938547923257</c:v>
                </c:pt>
                <c:pt idx="59">
                  <c:v>1.4151385625061828</c:v>
                </c:pt>
                <c:pt idx="60">
                  <c:v>2.4101728709035619</c:v>
                </c:pt>
                <c:pt idx="61">
                  <c:v>4.3553743282417088</c:v>
                </c:pt>
                <c:pt idx="62">
                  <c:v>3.0159625856028169</c:v>
                </c:pt>
                <c:pt idx="63">
                  <c:v>2.7108809687023649</c:v>
                </c:pt>
                <c:pt idx="64">
                  <c:v>3.865842011995662</c:v>
                </c:pt>
                <c:pt idx="65">
                  <c:v>4.9605852651111837</c:v>
                </c:pt>
                <c:pt idx="66">
                  <c:v>4.4390955010522717</c:v>
                </c:pt>
                <c:pt idx="67">
                  <c:v>3.9174764494293361</c:v>
                </c:pt>
                <c:pt idx="68">
                  <c:v>1.919635154196456</c:v>
                </c:pt>
                <c:pt idx="69">
                  <c:v>1.2674861738419052</c:v>
                </c:pt>
                <c:pt idx="70">
                  <c:v>-0.72198867586051141</c:v>
                </c:pt>
                <c:pt idx="71">
                  <c:v>-1.4353233944803458</c:v>
                </c:pt>
                <c:pt idx="72">
                  <c:v>-1.5413484841661631</c:v>
                </c:pt>
                <c:pt idx="73">
                  <c:v>-1.1952253465321132</c:v>
                </c:pt>
                <c:pt idx="74">
                  <c:v>-1.5239568213955115</c:v>
                </c:pt>
                <c:pt idx="75">
                  <c:v>-1.3545220372105697</c:v>
                </c:pt>
                <c:pt idx="76">
                  <c:v>-0.64496410557722972</c:v>
                </c:pt>
                <c:pt idx="77">
                  <c:v>-0.18400726319197092</c:v>
                </c:pt>
                <c:pt idx="78">
                  <c:v>-1.2104098076623884</c:v>
                </c:pt>
                <c:pt idx="79">
                  <c:v>-2.3771028112376058</c:v>
                </c:pt>
                <c:pt idx="80">
                  <c:v>-3.0527816532077212</c:v>
                </c:pt>
                <c:pt idx="81">
                  <c:v>-4.4523485636596156</c:v>
                </c:pt>
                <c:pt idx="82">
                  <c:v>-4.8135693947934719</c:v>
                </c:pt>
                <c:pt idx="83">
                  <c:v>-5.1687287454025128</c:v>
                </c:pt>
                <c:pt idx="84">
                  <c:v>-3.9167605498818832</c:v>
                </c:pt>
                <c:pt idx="85">
                  <c:v>-2.6030141431840983</c:v>
                </c:pt>
                <c:pt idx="86">
                  <c:v>-1.3011304363298664</c:v>
                </c:pt>
                <c:pt idx="87">
                  <c:v>0.94900911173300129</c:v>
                </c:pt>
                <c:pt idx="88">
                  <c:v>2.1815534671734671</c:v>
                </c:pt>
                <c:pt idx="89">
                  <c:v>3.7792704629304845</c:v>
                </c:pt>
                <c:pt idx="90">
                  <c:v>3.8708522998787607</c:v>
                </c:pt>
                <c:pt idx="91">
                  <c:v>3.8761727579093348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3F-4471-9BA3-67F9F48DE9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8682312"/>
        <c:axId val="1078680512"/>
      </c:lineChart>
      <c:dateAx>
        <c:axId val="1078682312"/>
        <c:scaling>
          <c:orientation val="minMax"/>
          <c:min val="37316"/>
        </c:scaling>
        <c:delete val="0"/>
        <c:axPos val="b"/>
        <c:numFmt formatCode="mmm\-yy" sourceLinked="0"/>
        <c:majorTickMark val="none"/>
        <c:minorTickMark val="none"/>
        <c:tickLblPos val="low"/>
        <c:spPr>
          <a:noFill/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78680512"/>
        <c:crosses val="autoZero"/>
        <c:auto val="1"/>
        <c:lblOffset val="100"/>
        <c:baseTimeUnit val="months"/>
        <c:majorUnit val="12"/>
        <c:majorTimeUnit val="months"/>
      </c:dateAx>
      <c:valAx>
        <c:axId val="107868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7868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egendEntry>
        <c:idx val="1"/>
        <c:delete val="1"/>
      </c:legendEntry>
      <c:layout>
        <c:manualLayout>
          <c:xMode val="edge"/>
          <c:yMode val="edge"/>
          <c:x val="4.1517197853859572E-2"/>
          <c:y val="0.14320428826682549"/>
          <c:w val="0.93884233382744253"/>
          <c:h val="6.48160462967739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[xlFOCUS - Ex Institution Dispersion.xlsm]CPI Dispersion!Tabela dinâmica3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/>
              <a:t>Projeções para o IPCA anual de 2020 por</a:t>
            </a:r>
            <a:r>
              <a:rPr lang="pt-BR" baseline="0" dirty="0"/>
              <a:t> Instituição</a:t>
            </a:r>
            <a:br>
              <a:rPr lang="pt-BR" dirty="0"/>
            </a:br>
            <a:r>
              <a:rPr lang="pt-BR" sz="1400" b="0" dirty="0"/>
              <a:t>(cada linha azulada representa uma instituição diferente)</a:t>
            </a:r>
            <a:endParaRPr lang="pt-BR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3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bg1"/>
            </a:solidFill>
            <a:prstDash val="sysDash"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3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3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3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3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3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3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3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bg1"/>
            </a:solidFill>
            <a:prstDash val="sysDash"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3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3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3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3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3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3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4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4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4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4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5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6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7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8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8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8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8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9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9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tint val="9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9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9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9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9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9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9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8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8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9050">
              <a:solidFill>
                <a:schemeClr val="accent1">
                  <a:shade val="3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3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3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3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bg1"/>
            </a:solidFill>
            <a:prstDash val="sysDash"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2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2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3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31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31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3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3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5860766215330902E-2"/>
          <c:y val="0.13577937649880095"/>
          <c:w val="0.88629883941677468"/>
          <c:h val="0.75343341075171355"/>
        </c:manualLayout>
      </c:layout>
      <c:lineChart>
        <c:grouping val="standard"/>
        <c:varyColors val="0"/>
        <c:ser>
          <c:idx val="0"/>
          <c:order val="0"/>
          <c:tx>
            <c:strRef>
              <c:f>'CPI Dispersion'!$V$7:$V$8</c:f>
              <c:strCache>
                <c:ptCount val="1"/>
                <c:pt idx="0">
                  <c:v>1</c:v>
                </c:pt>
              </c:strCache>
            </c:strRef>
          </c:tx>
          <c:spPr>
            <a:ln w="19050" cap="rnd">
              <a:solidFill>
                <a:schemeClr val="accent1">
                  <a:tint val="3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3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3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3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32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Dispersion'!$V$9:$V$259</c:f>
              <c:numCache>
                <c:formatCode>General</c:formatCode>
                <c:ptCount val="251"/>
                <c:pt idx="1">
                  <c:v>3.7006999999999999</c:v>
                </c:pt>
                <c:pt idx="2">
                  <c:v>3.7008999999999999</c:v>
                </c:pt>
                <c:pt idx="3">
                  <c:v>3.7008999999999999</c:v>
                </c:pt>
                <c:pt idx="4">
                  <c:v>3.7008999999999999</c:v>
                </c:pt>
                <c:pt idx="5">
                  <c:v>3.7008999999999999</c:v>
                </c:pt>
                <c:pt idx="9">
                  <c:v>3.7008999999999999</c:v>
                </c:pt>
                <c:pt idx="10">
                  <c:v>3.7008999999999999</c:v>
                </c:pt>
                <c:pt idx="11">
                  <c:v>3.7008999999999999</c:v>
                </c:pt>
                <c:pt idx="14">
                  <c:v>3.7008999999999999</c:v>
                </c:pt>
                <c:pt idx="16">
                  <c:v>3.7010000000000001</c:v>
                </c:pt>
                <c:pt idx="18">
                  <c:v>3.6080000000000001</c:v>
                </c:pt>
                <c:pt idx="21">
                  <c:v>3.6080000000000001</c:v>
                </c:pt>
                <c:pt idx="29">
                  <c:v>3.5874000000000001</c:v>
                </c:pt>
                <c:pt idx="30">
                  <c:v>3.7010999999999998</c:v>
                </c:pt>
                <c:pt idx="31">
                  <c:v>3.6701000000000001</c:v>
                </c:pt>
                <c:pt idx="34">
                  <c:v>3.6598000000000002</c:v>
                </c:pt>
                <c:pt idx="37">
                  <c:v>3.6080999999999999</c:v>
                </c:pt>
                <c:pt idx="38">
                  <c:v>3.5043000000000002</c:v>
                </c:pt>
                <c:pt idx="39">
                  <c:v>3.5044</c:v>
                </c:pt>
                <c:pt idx="41">
                  <c:v>3.5044</c:v>
                </c:pt>
                <c:pt idx="42">
                  <c:v>3.5044</c:v>
                </c:pt>
                <c:pt idx="53">
                  <c:v>3.2056</c:v>
                </c:pt>
                <c:pt idx="71">
                  <c:v>3.2056</c:v>
                </c:pt>
                <c:pt idx="76">
                  <c:v>3</c:v>
                </c:pt>
                <c:pt idx="77">
                  <c:v>2.8048000000000002</c:v>
                </c:pt>
                <c:pt idx="80">
                  <c:v>2.7633999999999999</c:v>
                </c:pt>
                <c:pt idx="81">
                  <c:v>2.7019000000000002</c:v>
                </c:pt>
                <c:pt idx="85">
                  <c:v>2.5577999999999999</c:v>
                </c:pt>
                <c:pt idx="89">
                  <c:v>2.3531</c:v>
                </c:pt>
                <c:pt idx="92">
                  <c:v>2.2507999999999999</c:v>
                </c:pt>
                <c:pt idx="94">
                  <c:v>2.2917999999999998</c:v>
                </c:pt>
                <c:pt idx="96">
                  <c:v>2.1585000000000001</c:v>
                </c:pt>
                <c:pt idx="100">
                  <c:v>1.9033</c:v>
                </c:pt>
                <c:pt idx="101">
                  <c:v>1.6997</c:v>
                </c:pt>
                <c:pt idx="102">
                  <c:v>1.5670999999999999</c:v>
                </c:pt>
                <c:pt idx="107">
                  <c:v>1.5168999999999999</c:v>
                </c:pt>
                <c:pt idx="119">
                  <c:v>1.5471999999999999</c:v>
                </c:pt>
                <c:pt idx="120">
                  <c:v>1.5569999999999999</c:v>
                </c:pt>
                <c:pt idx="128">
                  <c:v>1.5470999999999999</c:v>
                </c:pt>
                <c:pt idx="130">
                  <c:v>1.5476000000000001</c:v>
                </c:pt>
                <c:pt idx="131">
                  <c:v>1.5477000000000001</c:v>
                </c:pt>
                <c:pt idx="147">
                  <c:v>1.6085</c:v>
                </c:pt>
                <c:pt idx="151">
                  <c:v>1.5469999999999999</c:v>
                </c:pt>
                <c:pt idx="156">
                  <c:v>1.5469999999999999</c:v>
                </c:pt>
                <c:pt idx="157">
                  <c:v>1.5774999999999999</c:v>
                </c:pt>
                <c:pt idx="159">
                  <c:v>1.5774999999999999</c:v>
                </c:pt>
                <c:pt idx="161">
                  <c:v>1.4766999999999999</c:v>
                </c:pt>
                <c:pt idx="166">
                  <c:v>1.4766999999999999</c:v>
                </c:pt>
                <c:pt idx="178">
                  <c:v>1.5578000000000001</c:v>
                </c:pt>
                <c:pt idx="186">
                  <c:v>1.5679000000000001</c:v>
                </c:pt>
                <c:pt idx="193">
                  <c:v>1.7910999999999999</c:v>
                </c:pt>
                <c:pt idx="194">
                  <c:v>1.7910999999999999</c:v>
                </c:pt>
                <c:pt idx="195">
                  <c:v>1.8317000000000001</c:v>
                </c:pt>
                <c:pt idx="198">
                  <c:v>1.8419000000000001</c:v>
                </c:pt>
                <c:pt idx="200">
                  <c:v>1.8419000000000001</c:v>
                </c:pt>
                <c:pt idx="209">
                  <c:v>2.2587999999999999</c:v>
                </c:pt>
                <c:pt idx="220">
                  <c:v>2.9426999999999999</c:v>
                </c:pt>
                <c:pt idx="221">
                  <c:v>2.9426999999999999</c:v>
                </c:pt>
                <c:pt idx="223">
                  <c:v>2.9632000000000001</c:v>
                </c:pt>
                <c:pt idx="233">
                  <c:v>3.2915000000000001</c:v>
                </c:pt>
                <c:pt idx="235">
                  <c:v>3.2915000000000001</c:v>
                </c:pt>
                <c:pt idx="237">
                  <c:v>3.3944000000000001</c:v>
                </c:pt>
                <c:pt idx="243">
                  <c:v>3.4355000000000002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71-40AF-99A8-BC0DECBA78DA}"/>
            </c:ext>
          </c:extLst>
        </c:ser>
        <c:ser>
          <c:idx val="1"/>
          <c:order val="1"/>
          <c:tx>
            <c:strRef>
              <c:f>'CPI Dispersion'!$W$7:$W$8</c:f>
              <c:strCache>
                <c:ptCount val="1"/>
                <c:pt idx="0">
                  <c:v>8</c:v>
                </c:pt>
              </c:strCache>
            </c:strRef>
          </c:tx>
          <c:spPr>
            <a:ln w="19050" cap="rnd">
              <a:solidFill>
                <a:schemeClr val="accent1">
                  <a:tint val="3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3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3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3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33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Dispersion'!$W$9:$W$259</c:f>
              <c:numCache>
                <c:formatCode>General</c:formatCode>
                <c:ptCount val="251"/>
                <c:pt idx="69">
                  <c:v>3.3189000000000002</c:v>
                </c:pt>
                <c:pt idx="92">
                  <c:v>1.7024999999999999</c:v>
                </c:pt>
                <c:pt idx="96">
                  <c:v>0.95279999999999998</c:v>
                </c:pt>
                <c:pt idx="111">
                  <c:v>2.0973000000000002</c:v>
                </c:pt>
                <c:pt idx="114">
                  <c:v>2.0973000000000002</c:v>
                </c:pt>
                <c:pt idx="121">
                  <c:v>2.0042</c:v>
                </c:pt>
                <c:pt idx="134">
                  <c:v>2.0247000000000002</c:v>
                </c:pt>
                <c:pt idx="136">
                  <c:v>2.1674000000000002</c:v>
                </c:pt>
                <c:pt idx="151">
                  <c:v>2.4119000000000002</c:v>
                </c:pt>
                <c:pt idx="172">
                  <c:v>2.2692000000000001</c:v>
                </c:pt>
                <c:pt idx="173">
                  <c:v>2.1059999999999999</c:v>
                </c:pt>
                <c:pt idx="177">
                  <c:v>2.1467999999999998</c:v>
                </c:pt>
                <c:pt idx="182">
                  <c:v>2.157</c:v>
                </c:pt>
                <c:pt idx="185">
                  <c:v>2.0857000000000001</c:v>
                </c:pt>
                <c:pt idx="187">
                  <c:v>1.9335</c:v>
                </c:pt>
                <c:pt idx="193">
                  <c:v>1.9231</c:v>
                </c:pt>
                <c:pt idx="197">
                  <c:v>1.8827</c:v>
                </c:pt>
                <c:pt idx="203">
                  <c:v>2.0655000000000001</c:v>
                </c:pt>
                <c:pt idx="215">
                  <c:v>2.6461999999999999</c:v>
                </c:pt>
                <c:pt idx="224">
                  <c:v>2.8096000000000001</c:v>
                </c:pt>
                <c:pt idx="234">
                  <c:v>3.1579000000000002</c:v>
                </c:pt>
                <c:pt idx="241">
                  <c:v>3.3018000000000001</c:v>
                </c:pt>
                <c:pt idx="244">
                  <c:v>3.5794999999999999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71-40AF-99A8-BC0DECBA78DA}"/>
            </c:ext>
          </c:extLst>
        </c:ser>
        <c:ser>
          <c:idx val="2"/>
          <c:order val="2"/>
          <c:tx>
            <c:strRef>
              <c:f>'CPI Dispersion'!$X$7:$X$8</c:f>
              <c:strCache>
                <c:ptCount val="1"/>
                <c:pt idx="0">
                  <c:v>10</c:v>
                </c:pt>
              </c:strCache>
            </c:strRef>
          </c:tx>
          <c:spPr>
            <a:ln w="19050" cap="rnd">
              <a:solidFill>
                <a:schemeClr val="accent1">
                  <a:tint val="3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3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3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3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34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Dispersion'!$X$9:$X$259</c:f>
              <c:numCache>
                <c:formatCode>General</c:formatCode>
                <c:ptCount val="251"/>
                <c:pt idx="4">
                  <c:v>3.5045000000000002</c:v>
                </c:pt>
                <c:pt idx="10">
                  <c:v>3.4630000000000001</c:v>
                </c:pt>
                <c:pt idx="14">
                  <c:v>3.4426000000000001</c:v>
                </c:pt>
                <c:pt idx="18">
                  <c:v>3.4013</c:v>
                </c:pt>
                <c:pt idx="22">
                  <c:v>3.3702999999999999</c:v>
                </c:pt>
                <c:pt idx="27">
                  <c:v>3.3601999999999999</c:v>
                </c:pt>
                <c:pt idx="32">
                  <c:v>3.2366000000000001</c:v>
                </c:pt>
                <c:pt idx="42">
                  <c:v>3.2570000000000001</c:v>
                </c:pt>
                <c:pt idx="48">
                  <c:v>3.2158000000000002</c:v>
                </c:pt>
                <c:pt idx="53">
                  <c:v>3.1951999999999998</c:v>
                </c:pt>
                <c:pt idx="57">
                  <c:v>3.2776999999999998</c:v>
                </c:pt>
                <c:pt idx="61">
                  <c:v>3.3290999999999999</c:v>
                </c:pt>
                <c:pt idx="67">
                  <c:v>3.2158000000000002</c:v>
                </c:pt>
                <c:pt idx="71">
                  <c:v>3.1230000000000002</c:v>
                </c:pt>
                <c:pt idx="82">
                  <c:v>2.3224999999999998</c:v>
                </c:pt>
                <c:pt idx="90">
                  <c:v>1.8541000000000001</c:v>
                </c:pt>
                <c:pt idx="95">
                  <c:v>1.722</c:v>
                </c:pt>
                <c:pt idx="99">
                  <c:v>1.6405000000000001</c:v>
                </c:pt>
                <c:pt idx="103">
                  <c:v>1.5382</c:v>
                </c:pt>
                <c:pt idx="112">
                  <c:v>1.4573</c:v>
                </c:pt>
                <c:pt idx="117">
                  <c:v>1.3759999999999999</c:v>
                </c:pt>
                <c:pt idx="128">
                  <c:v>1.5069999999999999</c:v>
                </c:pt>
                <c:pt idx="131">
                  <c:v>1.5275000000000001</c:v>
                </c:pt>
                <c:pt idx="137">
                  <c:v>1.6693</c:v>
                </c:pt>
                <c:pt idx="141">
                  <c:v>1.649</c:v>
                </c:pt>
                <c:pt idx="146">
                  <c:v>1.7201</c:v>
                </c:pt>
                <c:pt idx="152">
                  <c:v>1.7501</c:v>
                </c:pt>
                <c:pt idx="156">
                  <c:v>1.73</c:v>
                </c:pt>
                <c:pt idx="161">
                  <c:v>1.5882000000000001</c:v>
                </c:pt>
                <c:pt idx="166">
                  <c:v>1.5274000000000001</c:v>
                </c:pt>
                <c:pt idx="171">
                  <c:v>1.4970000000000001</c:v>
                </c:pt>
                <c:pt idx="176">
                  <c:v>1.6289</c:v>
                </c:pt>
                <c:pt idx="181">
                  <c:v>1.8318000000000001</c:v>
                </c:pt>
                <c:pt idx="186">
                  <c:v>1.6998</c:v>
                </c:pt>
                <c:pt idx="191">
                  <c:v>1.7505999999999999</c:v>
                </c:pt>
                <c:pt idx="195">
                  <c:v>2.0962000000000001</c:v>
                </c:pt>
                <c:pt idx="200">
                  <c:v>2.4323000000000001</c:v>
                </c:pt>
                <c:pt idx="205">
                  <c:v>2.4016999999999999</c:v>
                </c:pt>
                <c:pt idx="210">
                  <c:v>2.5240999999999998</c:v>
                </c:pt>
                <c:pt idx="215">
                  <c:v>2.8405999999999998</c:v>
                </c:pt>
                <c:pt idx="224">
                  <c:v>3.2094</c:v>
                </c:pt>
                <c:pt idx="229">
                  <c:v>3.2299000000000002</c:v>
                </c:pt>
                <c:pt idx="234">
                  <c:v>3.4148999999999998</c:v>
                </c:pt>
                <c:pt idx="238">
                  <c:v>3.5589</c:v>
                </c:pt>
                <c:pt idx="243">
                  <c:v>3.5794999999999999</c:v>
                </c:pt>
                <c:pt idx="248">
                  <c:v>3.9502000000000002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71-40AF-99A8-BC0DECBA78DA}"/>
            </c:ext>
          </c:extLst>
        </c:ser>
        <c:ser>
          <c:idx val="3"/>
          <c:order val="3"/>
          <c:tx>
            <c:strRef>
              <c:f>'CPI Dispersion'!$Y$7:$Y$8</c:f>
              <c:strCache>
                <c:ptCount val="1"/>
                <c:pt idx="0">
                  <c:v>16</c:v>
                </c:pt>
              </c:strCache>
            </c:strRef>
          </c:tx>
          <c:spPr>
            <a:ln w="19050" cap="rnd">
              <a:solidFill>
                <a:schemeClr val="accent1">
                  <a:tint val="3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3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3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3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3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Dispersion'!$Y$9:$Y$259</c:f>
              <c:numCache>
                <c:formatCode>General</c:formatCode>
                <c:ptCount val="251"/>
                <c:pt idx="3">
                  <c:v>3.39</c:v>
                </c:pt>
                <c:pt idx="9">
                  <c:v>3.39</c:v>
                </c:pt>
                <c:pt idx="14">
                  <c:v>3.39</c:v>
                </c:pt>
                <c:pt idx="18">
                  <c:v>3.39</c:v>
                </c:pt>
                <c:pt idx="22">
                  <c:v>3.39</c:v>
                </c:pt>
                <c:pt idx="27">
                  <c:v>3.39</c:v>
                </c:pt>
                <c:pt idx="32">
                  <c:v>3.39</c:v>
                </c:pt>
                <c:pt idx="37">
                  <c:v>3.39</c:v>
                </c:pt>
                <c:pt idx="42">
                  <c:v>3.39</c:v>
                </c:pt>
                <c:pt idx="47">
                  <c:v>3.2149000000000001</c:v>
                </c:pt>
                <c:pt idx="52">
                  <c:v>3.2149000000000001</c:v>
                </c:pt>
                <c:pt idx="57">
                  <c:v>3.2149000000000001</c:v>
                </c:pt>
                <c:pt idx="61">
                  <c:v>3.2149000000000001</c:v>
                </c:pt>
                <c:pt idx="71">
                  <c:v>3.3393999999999999</c:v>
                </c:pt>
                <c:pt idx="81">
                  <c:v>3.3393999999999999</c:v>
                </c:pt>
                <c:pt idx="87">
                  <c:v>2.8149000000000002</c:v>
                </c:pt>
                <c:pt idx="94">
                  <c:v>2.5893000000000002</c:v>
                </c:pt>
                <c:pt idx="98">
                  <c:v>2.5893000000000002</c:v>
                </c:pt>
                <c:pt idx="108">
                  <c:v>1.3873</c:v>
                </c:pt>
                <c:pt idx="112">
                  <c:v>1.3873</c:v>
                </c:pt>
                <c:pt idx="117">
                  <c:v>1.3873</c:v>
                </c:pt>
                <c:pt idx="122">
                  <c:v>1.3873</c:v>
                </c:pt>
                <c:pt idx="127">
                  <c:v>2.1082999999999998</c:v>
                </c:pt>
                <c:pt idx="131">
                  <c:v>1.5578000000000001</c:v>
                </c:pt>
                <c:pt idx="136">
                  <c:v>1.3858999999999999</c:v>
                </c:pt>
                <c:pt idx="141">
                  <c:v>1.3858999999999999</c:v>
                </c:pt>
                <c:pt idx="146">
                  <c:v>1.3858999999999999</c:v>
                </c:pt>
                <c:pt idx="171">
                  <c:v>1.3853</c:v>
                </c:pt>
                <c:pt idx="176">
                  <c:v>1.4259999999999999</c:v>
                </c:pt>
                <c:pt idx="181">
                  <c:v>1.4259999999999999</c:v>
                </c:pt>
                <c:pt idx="186">
                  <c:v>1.4259999999999999</c:v>
                </c:pt>
                <c:pt idx="191">
                  <c:v>1.4259999999999999</c:v>
                </c:pt>
                <c:pt idx="195">
                  <c:v>1.6288</c:v>
                </c:pt>
                <c:pt idx="200">
                  <c:v>1.6288</c:v>
                </c:pt>
                <c:pt idx="210">
                  <c:v>1.6288</c:v>
                </c:pt>
                <c:pt idx="215">
                  <c:v>1.6288</c:v>
                </c:pt>
                <c:pt idx="219">
                  <c:v>2.8201000000000001</c:v>
                </c:pt>
                <c:pt idx="224">
                  <c:v>2.8201000000000001</c:v>
                </c:pt>
                <c:pt idx="229">
                  <c:v>2.8201000000000001</c:v>
                </c:pt>
                <c:pt idx="233">
                  <c:v>3.4146999999999998</c:v>
                </c:pt>
                <c:pt idx="237">
                  <c:v>3.4146999999999998</c:v>
                </c:pt>
                <c:pt idx="243">
                  <c:v>3.4146999999999998</c:v>
                </c:pt>
                <c:pt idx="248">
                  <c:v>3.4146999999999998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71-40AF-99A8-BC0DECBA78DA}"/>
            </c:ext>
          </c:extLst>
        </c:ser>
        <c:ser>
          <c:idx val="4"/>
          <c:order val="4"/>
          <c:tx>
            <c:strRef>
              <c:f>'CPI Dispersion'!$Z$7:$Z$8</c:f>
              <c:strCache>
                <c:ptCount val="1"/>
                <c:pt idx="0">
                  <c:v>20</c:v>
                </c:pt>
              </c:strCache>
            </c:strRef>
          </c:tx>
          <c:spPr>
            <a:ln w="19050" cap="rnd">
              <a:solidFill>
                <a:schemeClr val="accent1">
                  <a:tint val="3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3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3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3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36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Dispersion'!$Z$9:$Z$259</c:f>
              <c:numCache>
                <c:formatCode>General</c:formatCode>
                <c:ptCount val="251"/>
                <c:pt idx="4">
                  <c:v>4.032</c:v>
                </c:pt>
                <c:pt idx="37">
                  <c:v>3.5666000000000002</c:v>
                </c:pt>
                <c:pt idx="42">
                  <c:v>2.9998</c:v>
                </c:pt>
                <c:pt idx="62">
                  <c:v>3.2980999999999998</c:v>
                </c:pt>
                <c:pt idx="71">
                  <c:v>3.2984</c:v>
                </c:pt>
                <c:pt idx="80">
                  <c:v>3</c:v>
                </c:pt>
                <c:pt idx="94">
                  <c:v>2.4409999999999998</c:v>
                </c:pt>
                <c:pt idx="102">
                  <c:v>2.2151000000000001</c:v>
                </c:pt>
                <c:pt idx="131">
                  <c:v>1.9028</c:v>
                </c:pt>
                <c:pt idx="154">
                  <c:v>1.9739</c:v>
                </c:pt>
                <c:pt idx="161">
                  <c:v>1.9028</c:v>
                </c:pt>
                <c:pt idx="166">
                  <c:v>1.76</c:v>
                </c:pt>
                <c:pt idx="171">
                  <c:v>1.7904</c:v>
                </c:pt>
                <c:pt idx="183">
                  <c:v>1.8010999999999999</c:v>
                </c:pt>
                <c:pt idx="195">
                  <c:v>1.9944</c:v>
                </c:pt>
                <c:pt idx="217">
                  <c:v>2.5440999999999998</c:v>
                </c:pt>
                <c:pt idx="224">
                  <c:v>3.1577000000000002</c:v>
                </c:pt>
                <c:pt idx="243">
                  <c:v>3.4457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71-40AF-99A8-BC0DECBA78DA}"/>
            </c:ext>
          </c:extLst>
        </c:ser>
        <c:ser>
          <c:idx val="5"/>
          <c:order val="5"/>
          <c:tx>
            <c:strRef>
              <c:f>'CPI Dispersion'!$AA$7:$AA$8</c:f>
              <c:strCache>
                <c:ptCount val="1"/>
                <c:pt idx="0">
                  <c:v>24</c:v>
                </c:pt>
              </c:strCache>
            </c:strRef>
          </c:tx>
          <c:spPr>
            <a:ln w="19050" cap="rnd">
              <a:solidFill>
                <a:schemeClr val="accent1">
                  <a:tint val="3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3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3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3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37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Dispersion'!$AA$9:$AA$259</c:f>
              <c:numCache>
                <c:formatCode>General</c:formatCode>
                <c:ptCount val="251"/>
                <c:pt idx="3">
                  <c:v>3.8456000000000001</c:v>
                </c:pt>
                <c:pt idx="4">
                  <c:v>3.7627000000000002</c:v>
                </c:pt>
                <c:pt idx="21">
                  <c:v>3.7627000000000002</c:v>
                </c:pt>
                <c:pt idx="37">
                  <c:v>3.5667</c:v>
                </c:pt>
                <c:pt idx="42">
                  <c:v>3.4220999999999999</c:v>
                </c:pt>
                <c:pt idx="53">
                  <c:v>3.2366000000000001</c:v>
                </c:pt>
                <c:pt idx="71">
                  <c:v>3.2471000000000001</c:v>
                </c:pt>
                <c:pt idx="81">
                  <c:v>2.9085999999999999</c:v>
                </c:pt>
                <c:pt idx="86">
                  <c:v>2.9691999999999998</c:v>
                </c:pt>
                <c:pt idx="92">
                  <c:v>2.6301999999999999</c:v>
                </c:pt>
                <c:pt idx="94">
                  <c:v>2.4466000000000001</c:v>
                </c:pt>
                <c:pt idx="102">
                  <c:v>2.1981000000000002</c:v>
                </c:pt>
                <c:pt idx="112">
                  <c:v>2.1572</c:v>
                </c:pt>
                <c:pt idx="118">
                  <c:v>2.1572</c:v>
                </c:pt>
                <c:pt idx="131">
                  <c:v>1.7506999999999999</c:v>
                </c:pt>
                <c:pt idx="141">
                  <c:v>1.8218000000000001</c:v>
                </c:pt>
                <c:pt idx="146">
                  <c:v>1.9029</c:v>
                </c:pt>
                <c:pt idx="160">
                  <c:v>1.7808999999999999</c:v>
                </c:pt>
                <c:pt idx="161">
                  <c:v>1.8217000000000001</c:v>
                </c:pt>
                <c:pt idx="166">
                  <c:v>1.7910999999999999</c:v>
                </c:pt>
                <c:pt idx="176">
                  <c:v>1.7909999999999999</c:v>
                </c:pt>
                <c:pt idx="181">
                  <c:v>1.7808999999999999</c:v>
                </c:pt>
                <c:pt idx="195">
                  <c:v>2.0962000000000001</c:v>
                </c:pt>
                <c:pt idx="216">
                  <c:v>2.4015</c:v>
                </c:pt>
                <c:pt idx="221">
                  <c:v>2.7282000000000002</c:v>
                </c:pt>
                <c:pt idx="223">
                  <c:v>2.8609</c:v>
                </c:pt>
                <c:pt idx="224">
                  <c:v>3.0144000000000002</c:v>
                </c:pt>
                <c:pt idx="233">
                  <c:v>3.0964</c:v>
                </c:pt>
                <c:pt idx="243">
                  <c:v>3.5383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371-40AF-99A8-BC0DECBA78DA}"/>
            </c:ext>
          </c:extLst>
        </c:ser>
        <c:ser>
          <c:idx val="6"/>
          <c:order val="6"/>
          <c:tx>
            <c:strRef>
              <c:f>'CPI Dispersion'!$AB$7:$AB$8</c:f>
              <c:strCache>
                <c:ptCount val="1"/>
                <c:pt idx="0">
                  <c:v>28</c:v>
                </c:pt>
              </c:strCache>
            </c:strRef>
          </c:tx>
          <c:spPr>
            <a:ln w="19050" cap="rnd">
              <a:solidFill>
                <a:schemeClr val="accent1">
                  <a:tint val="3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3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3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3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38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Dispersion'!$AB$9:$AB$259</c:f>
              <c:numCache>
                <c:formatCode>General</c:formatCode>
                <c:ptCount val="251"/>
                <c:pt idx="4">
                  <c:v>3.5042</c:v>
                </c:pt>
                <c:pt idx="19">
                  <c:v>3.5042</c:v>
                </c:pt>
                <c:pt idx="37">
                  <c:v>3.3805000000000001</c:v>
                </c:pt>
                <c:pt idx="59">
                  <c:v>3.0204</c:v>
                </c:pt>
                <c:pt idx="60">
                  <c:v>3</c:v>
                </c:pt>
                <c:pt idx="82">
                  <c:v>2.8144999999999998</c:v>
                </c:pt>
                <c:pt idx="94">
                  <c:v>2.1179999999999999</c:v>
                </c:pt>
                <c:pt idx="99">
                  <c:v>1.9959</c:v>
                </c:pt>
                <c:pt idx="108">
                  <c:v>1.5177</c:v>
                </c:pt>
                <c:pt idx="128">
                  <c:v>1.4962</c:v>
                </c:pt>
                <c:pt idx="147">
                  <c:v>1.5165999999999999</c:v>
                </c:pt>
                <c:pt idx="156">
                  <c:v>1.4861</c:v>
                </c:pt>
                <c:pt idx="171">
                  <c:v>1.4861</c:v>
                </c:pt>
                <c:pt idx="178">
                  <c:v>1.5273000000000001</c:v>
                </c:pt>
                <c:pt idx="194">
                  <c:v>1.7810999999999999</c:v>
                </c:pt>
                <c:pt idx="195">
                  <c:v>1.6897</c:v>
                </c:pt>
                <c:pt idx="205">
                  <c:v>2.524</c:v>
                </c:pt>
                <c:pt idx="215">
                  <c:v>2.5642</c:v>
                </c:pt>
                <c:pt idx="217">
                  <c:v>2.9632000000000001</c:v>
                </c:pt>
                <c:pt idx="220">
                  <c:v>2.9632000000000001</c:v>
                </c:pt>
                <c:pt idx="224">
                  <c:v>3.0552999999999999</c:v>
                </c:pt>
                <c:pt idx="243">
                  <c:v>3.3429000000000002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371-40AF-99A8-BC0DECBA78DA}"/>
            </c:ext>
          </c:extLst>
        </c:ser>
        <c:ser>
          <c:idx val="7"/>
          <c:order val="7"/>
          <c:tx>
            <c:strRef>
              <c:f>'CPI Dispersion'!$AC$7:$AC$8</c:f>
              <c:strCache>
                <c:ptCount val="1"/>
                <c:pt idx="0">
                  <c:v>31</c:v>
                </c:pt>
              </c:strCache>
            </c:strRef>
          </c:tx>
          <c:spPr>
            <a:ln w="19050" cap="rnd">
              <a:solidFill>
                <a:schemeClr val="accent1">
                  <a:tint val="3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39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39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39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39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Dispersion'!$AC$9:$AC$259</c:f>
              <c:numCache>
                <c:formatCode>General</c:formatCode>
                <c:ptCount val="251"/>
                <c:pt idx="4">
                  <c:v>3.6</c:v>
                </c:pt>
                <c:pt idx="14">
                  <c:v>3.6</c:v>
                </c:pt>
                <c:pt idx="23">
                  <c:v>3.6</c:v>
                </c:pt>
                <c:pt idx="37">
                  <c:v>3.4</c:v>
                </c:pt>
                <c:pt idx="42">
                  <c:v>3.4</c:v>
                </c:pt>
                <c:pt idx="57">
                  <c:v>3.4</c:v>
                </c:pt>
                <c:pt idx="71">
                  <c:v>2.9</c:v>
                </c:pt>
                <c:pt idx="81">
                  <c:v>2.9</c:v>
                </c:pt>
                <c:pt idx="94">
                  <c:v>2.25</c:v>
                </c:pt>
                <c:pt idx="102">
                  <c:v>2</c:v>
                </c:pt>
                <c:pt idx="126">
                  <c:v>1.5</c:v>
                </c:pt>
                <c:pt idx="131">
                  <c:v>1.7</c:v>
                </c:pt>
                <c:pt idx="152">
                  <c:v>1.7</c:v>
                </c:pt>
                <c:pt idx="161">
                  <c:v>1.5989</c:v>
                </c:pt>
                <c:pt idx="166">
                  <c:v>1.6797</c:v>
                </c:pt>
                <c:pt idx="187">
                  <c:v>1.8926000000000001</c:v>
                </c:pt>
                <c:pt idx="195">
                  <c:v>1.9233</c:v>
                </c:pt>
                <c:pt idx="196">
                  <c:v>1.9233</c:v>
                </c:pt>
                <c:pt idx="206">
                  <c:v>2.1265999999999998</c:v>
                </c:pt>
                <c:pt idx="212">
                  <c:v>2.1265999999999998</c:v>
                </c:pt>
                <c:pt idx="224">
                  <c:v>3.1273</c:v>
                </c:pt>
                <c:pt idx="233">
                  <c:v>3.4251</c:v>
                </c:pt>
                <c:pt idx="243">
                  <c:v>3.5383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371-40AF-99A8-BC0DECBA78DA}"/>
            </c:ext>
          </c:extLst>
        </c:ser>
        <c:ser>
          <c:idx val="8"/>
          <c:order val="8"/>
          <c:tx>
            <c:strRef>
              <c:f>'CPI Dispersion'!$AD$7:$AD$8</c:f>
              <c:strCache>
                <c:ptCount val="1"/>
                <c:pt idx="0">
                  <c:v>32</c:v>
                </c:pt>
              </c:strCache>
            </c:strRef>
          </c:tx>
          <c:spPr>
            <a:ln w="19050" cap="rnd">
              <a:solidFill>
                <a:schemeClr val="accent1">
                  <a:tint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4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Dispersion'!$AD$9:$AD$259</c:f>
              <c:numCache>
                <c:formatCode>General</c:formatCode>
                <c:ptCount val="251"/>
                <c:pt idx="0">
                  <c:v>3.5562999999999998</c:v>
                </c:pt>
                <c:pt idx="3">
                  <c:v>3.5562999999999998</c:v>
                </c:pt>
                <c:pt idx="4">
                  <c:v>3.6596000000000002</c:v>
                </c:pt>
                <c:pt idx="5">
                  <c:v>3.7008999999999999</c:v>
                </c:pt>
                <c:pt idx="12">
                  <c:v>3.7008999999999999</c:v>
                </c:pt>
                <c:pt idx="14">
                  <c:v>3.6181999999999999</c:v>
                </c:pt>
                <c:pt idx="32">
                  <c:v>3.7010000000000001</c:v>
                </c:pt>
                <c:pt idx="37">
                  <c:v>3.4634</c:v>
                </c:pt>
                <c:pt idx="42">
                  <c:v>3.4994999999999998</c:v>
                </c:pt>
                <c:pt idx="45">
                  <c:v>3.4683999999999999</c:v>
                </c:pt>
                <c:pt idx="47">
                  <c:v>3.3241000000000001</c:v>
                </c:pt>
                <c:pt idx="52">
                  <c:v>3.4735999999999998</c:v>
                </c:pt>
                <c:pt idx="53">
                  <c:v>3.4424999999999999</c:v>
                </c:pt>
                <c:pt idx="55">
                  <c:v>3.5249999999999999</c:v>
                </c:pt>
                <c:pt idx="57">
                  <c:v>3.5249999999999999</c:v>
                </c:pt>
                <c:pt idx="65">
                  <c:v>3.4014000000000002</c:v>
                </c:pt>
                <c:pt idx="69">
                  <c:v>3.4788999999999999</c:v>
                </c:pt>
                <c:pt idx="71">
                  <c:v>3.4788999999999999</c:v>
                </c:pt>
                <c:pt idx="82">
                  <c:v>2.4605999999999999</c:v>
                </c:pt>
                <c:pt idx="92">
                  <c:v>1.8331</c:v>
                </c:pt>
                <c:pt idx="94">
                  <c:v>1.8224</c:v>
                </c:pt>
                <c:pt idx="101">
                  <c:v>1.7693000000000001</c:v>
                </c:pt>
                <c:pt idx="102">
                  <c:v>1.6876</c:v>
                </c:pt>
                <c:pt idx="116">
                  <c:v>1.9014</c:v>
                </c:pt>
                <c:pt idx="122">
                  <c:v>1.9014</c:v>
                </c:pt>
                <c:pt idx="125">
                  <c:v>1.9014</c:v>
                </c:pt>
                <c:pt idx="130">
                  <c:v>1.7303999999999999</c:v>
                </c:pt>
                <c:pt idx="131">
                  <c:v>1.6746000000000001</c:v>
                </c:pt>
                <c:pt idx="135">
                  <c:v>1.7050000000000001</c:v>
                </c:pt>
                <c:pt idx="139">
                  <c:v>1.7250000000000001</c:v>
                </c:pt>
                <c:pt idx="146">
                  <c:v>1.7806999999999999</c:v>
                </c:pt>
                <c:pt idx="147">
                  <c:v>1.7806999999999999</c:v>
                </c:pt>
                <c:pt idx="159">
                  <c:v>1.6691</c:v>
                </c:pt>
                <c:pt idx="161">
                  <c:v>1.6337999999999999</c:v>
                </c:pt>
                <c:pt idx="166">
                  <c:v>1.6944999999999999</c:v>
                </c:pt>
                <c:pt idx="176">
                  <c:v>1.6894</c:v>
                </c:pt>
                <c:pt idx="181">
                  <c:v>1.6894</c:v>
                </c:pt>
                <c:pt idx="192">
                  <c:v>1.6894</c:v>
                </c:pt>
                <c:pt idx="195">
                  <c:v>2.0554999999999999</c:v>
                </c:pt>
                <c:pt idx="215">
                  <c:v>2.4321000000000002</c:v>
                </c:pt>
                <c:pt idx="224">
                  <c:v>3.0760000000000001</c:v>
                </c:pt>
                <c:pt idx="243">
                  <c:v>3.5589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371-40AF-99A8-BC0DECBA78DA}"/>
            </c:ext>
          </c:extLst>
        </c:ser>
        <c:ser>
          <c:idx val="9"/>
          <c:order val="9"/>
          <c:tx>
            <c:strRef>
              <c:f>'CPI Dispersion'!$AE$7:$AE$8</c:f>
              <c:strCache>
                <c:ptCount val="1"/>
                <c:pt idx="0">
                  <c:v>34</c:v>
                </c:pt>
              </c:strCache>
            </c:strRef>
          </c:tx>
          <c:spPr>
            <a:ln w="19050" cap="rnd">
              <a:solidFill>
                <a:schemeClr val="accent1">
                  <a:tint val="4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41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41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41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41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Dispersion'!$AE$9:$AE$259</c:f>
              <c:numCache>
                <c:formatCode>General</c:formatCode>
                <c:ptCount val="251"/>
                <c:pt idx="3">
                  <c:v>3.6076000000000001</c:v>
                </c:pt>
                <c:pt idx="24">
                  <c:v>3.3910999999999998</c:v>
                </c:pt>
                <c:pt idx="28">
                  <c:v>3.0926</c:v>
                </c:pt>
                <c:pt idx="35">
                  <c:v>3.0926</c:v>
                </c:pt>
                <c:pt idx="60">
                  <c:v>3.2265000000000001</c:v>
                </c:pt>
                <c:pt idx="71">
                  <c:v>2.8767999999999998</c:v>
                </c:pt>
                <c:pt idx="76">
                  <c:v>2.5688</c:v>
                </c:pt>
                <c:pt idx="77">
                  <c:v>2.5688</c:v>
                </c:pt>
                <c:pt idx="82">
                  <c:v>2.2513000000000001</c:v>
                </c:pt>
                <c:pt idx="94">
                  <c:v>2.2399</c:v>
                </c:pt>
                <c:pt idx="103">
                  <c:v>1.8512</c:v>
                </c:pt>
                <c:pt idx="109">
                  <c:v>1.7591000000000001</c:v>
                </c:pt>
                <c:pt idx="114">
                  <c:v>1.8507</c:v>
                </c:pt>
                <c:pt idx="118">
                  <c:v>1.9628000000000001</c:v>
                </c:pt>
                <c:pt idx="124">
                  <c:v>2.0034000000000001</c:v>
                </c:pt>
                <c:pt idx="128">
                  <c:v>2.0034000000000001</c:v>
                </c:pt>
                <c:pt idx="131">
                  <c:v>2.1568999999999998</c:v>
                </c:pt>
                <c:pt idx="132">
                  <c:v>2.2079</c:v>
                </c:pt>
                <c:pt idx="137">
                  <c:v>2.2079</c:v>
                </c:pt>
                <c:pt idx="143">
                  <c:v>2.2793000000000001</c:v>
                </c:pt>
                <c:pt idx="147">
                  <c:v>2.3302999999999998</c:v>
                </c:pt>
                <c:pt idx="152">
                  <c:v>2.1362000000000001</c:v>
                </c:pt>
                <c:pt idx="157">
                  <c:v>2.1869999999999998</c:v>
                </c:pt>
                <c:pt idx="161">
                  <c:v>1.9428000000000001</c:v>
                </c:pt>
                <c:pt idx="162">
                  <c:v>1.9428000000000001</c:v>
                </c:pt>
                <c:pt idx="165">
                  <c:v>1.6894</c:v>
                </c:pt>
                <c:pt idx="177">
                  <c:v>1.6894</c:v>
                </c:pt>
                <c:pt idx="178">
                  <c:v>1.6894</c:v>
                </c:pt>
                <c:pt idx="187">
                  <c:v>1.8620000000000001</c:v>
                </c:pt>
                <c:pt idx="192">
                  <c:v>1.9231</c:v>
                </c:pt>
                <c:pt idx="193">
                  <c:v>2.0962000000000001</c:v>
                </c:pt>
                <c:pt idx="195">
                  <c:v>1.9436</c:v>
                </c:pt>
                <c:pt idx="196">
                  <c:v>1.9436</c:v>
                </c:pt>
                <c:pt idx="198">
                  <c:v>1.9436</c:v>
                </c:pt>
                <c:pt idx="201">
                  <c:v>2.198</c:v>
                </c:pt>
                <c:pt idx="206">
                  <c:v>2.2795000000000001</c:v>
                </c:pt>
                <c:pt idx="211">
                  <c:v>2.3915999999999999</c:v>
                </c:pt>
                <c:pt idx="215">
                  <c:v>2.5954999999999999</c:v>
                </c:pt>
                <c:pt idx="220">
                  <c:v>2.8612000000000002</c:v>
                </c:pt>
                <c:pt idx="224">
                  <c:v>2.9634</c:v>
                </c:pt>
                <c:pt idx="230">
                  <c:v>2.9634</c:v>
                </c:pt>
                <c:pt idx="234">
                  <c:v>3.3429000000000002</c:v>
                </c:pt>
                <c:pt idx="239">
                  <c:v>3.4457</c:v>
                </c:pt>
                <c:pt idx="242">
                  <c:v>3.4457</c:v>
                </c:pt>
                <c:pt idx="244">
                  <c:v>3.4971999999999999</c:v>
                </c:pt>
                <c:pt idx="249">
                  <c:v>3.7339000000000002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371-40AF-99A8-BC0DECBA78DA}"/>
            </c:ext>
          </c:extLst>
        </c:ser>
        <c:ser>
          <c:idx val="10"/>
          <c:order val="10"/>
          <c:tx>
            <c:strRef>
              <c:f>'CPI Dispersion'!$AF$7:$AF$8</c:f>
              <c:strCache>
                <c:ptCount val="1"/>
                <c:pt idx="0">
                  <c:v>37</c:v>
                </c:pt>
              </c:strCache>
            </c:strRef>
          </c:tx>
          <c:spPr>
            <a:ln w="19050" cap="rnd">
              <a:solidFill>
                <a:schemeClr val="accent1">
                  <a:tint val="4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4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4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4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42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Dispersion'!$AF$9:$AF$259</c:f>
              <c:numCache>
                <c:formatCode>General</c:formatCode>
                <c:ptCount val="251"/>
                <c:pt idx="4">
                  <c:v>3.7734999999999999</c:v>
                </c:pt>
                <c:pt idx="10">
                  <c:v>3.7839</c:v>
                </c:pt>
                <c:pt idx="37">
                  <c:v>3.7526999999999999</c:v>
                </c:pt>
                <c:pt idx="42">
                  <c:v>3.7526999999999999</c:v>
                </c:pt>
                <c:pt idx="57">
                  <c:v>3.4525000000000001</c:v>
                </c:pt>
                <c:pt idx="71">
                  <c:v>3.5972</c:v>
                </c:pt>
                <c:pt idx="81">
                  <c:v>3.1749999999999998</c:v>
                </c:pt>
                <c:pt idx="92">
                  <c:v>2.3742999999999999</c:v>
                </c:pt>
                <c:pt idx="94">
                  <c:v>2.3742999999999999</c:v>
                </c:pt>
                <c:pt idx="102">
                  <c:v>2.3618000000000001</c:v>
                </c:pt>
                <c:pt idx="111">
                  <c:v>1.5263</c:v>
                </c:pt>
                <c:pt idx="114">
                  <c:v>1.5263</c:v>
                </c:pt>
                <c:pt idx="117">
                  <c:v>1.5263</c:v>
                </c:pt>
                <c:pt idx="131">
                  <c:v>2.6364999999999998</c:v>
                </c:pt>
                <c:pt idx="152">
                  <c:v>2.0851999999999999</c:v>
                </c:pt>
                <c:pt idx="161">
                  <c:v>1.9632000000000001</c:v>
                </c:pt>
                <c:pt idx="166">
                  <c:v>1.9634</c:v>
                </c:pt>
                <c:pt idx="180">
                  <c:v>1.9530000000000001</c:v>
                </c:pt>
                <c:pt idx="181">
                  <c:v>1.9530000000000001</c:v>
                </c:pt>
                <c:pt idx="195">
                  <c:v>2.0146999999999999</c:v>
                </c:pt>
                <c:pt idx="207">
                  <c:v>2.2385999999999999</c:v>
                </c:pt>
                <c:pt idx="216">
                  <c:v>2.8405999999999998</c:v>
                </c:pt>
                <c:pt idx="233">
                  <c:v>3.4971000000000001</c:v>
                </c:pt>
                <c:pt idx="243">
                  <c:v>3.4971000000000001</c:v>
                </c:pt>
                <c:pt idx="245">
                  <c:v>3.806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1371-40AF-99A8-BC0DECBA78DA}"/>
            </c:ext>
          </c:extLst>
        </c:ser>
        <c:ser>
          <c:idx val="11"/>
          <c:order val="11"/>
          <c:tx>
            <c:strRef>
              <c:f>'CPI Dispersion'!$AG$7:$AG$8</c:f>
              <c:strCache>
                <c:ptCount val="1"/>
                <c:pt idx="0">
                  <c:v>49</c:v>
                </c:pt>
              </c:strCache>
            </c:strRef>
          </c:tx>
          <c:spPr>
            <a:ln w="19050" cap="rnd">
              <a:solidFill>
                <a:schemeClr val="accent1">
                  <a:tint val="4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4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4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4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43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Dispersion'!$AG$9:$AG$259</c:f>
              <c:numCache>
                <c:formatCode>General</c:formatCode>
                <c:ptCount val="251"/>
                <c:pt idx="0">
                  <c:v>3.4624000000000001</c:v>
                </c:pt>
                <c:pt idx="4">
                  <c:v>3.5962000000000001</c:v>
                </c:pt>
                <c:pt idx="19">
                  <c:v>3.6168</c:v>
                </c:pt>
                <c:pt idx="37">
                  <c:v>2.8454000000000002</c:v>
                </c:pt>
                <c:pt idx="38">
                  <c:v>2.8043</c:v>
                </c:pt>
                <c:pt idx="42">
                  <c:v>2.9173</c:v>
                </c:pt>
                <c:pt idx="47">
                  <c:v>2.8862999999999999</c:v>
                </c:pt>
                <c:pt idx="52">
                  <c:v>2.9994999999999998</c:v>
                </c:pt>
                <c:pt idx="55">
                  <c:v>3.1230000000000002</c:v>
                </c:pt>
                <c:pt idx="57">
                  <c:v>2.9895999999999998</c:v>
                </c:pt>
                <c:pt idx="61">
                  <c:v>2.8868999999999998</c:v>
                </c:pt>
                <c:pt idx="62">
                  <c:v>2.8252000000000002</c:v>
                </c:pt>
                <c:pt idx="64">
                  <c:v>2.7330000000000001</c:v>
                </c:pt>
                <c:pt idx="66">
                  <c:v>2.8151000000000002</c:v>
                </c:pt>
                <c:pt idx="68">
                  <c:v>2.8151000000000002</c:v>
                </c:pt>
                <c:pt idx="69">
                  <c:v>2.9590000000000001</c:v>
                </c:pt>
                <c:pt idx="71">
                  <c:v>2.9076</c:v>
                </c:pt>
                <c:pt idx="73">
                  <c:v>2.6406000000000001</c:v>
                </c:pt>
                <c:pt idx="79">
                  <c:v>2.6715</c:v>
                </c:pt>
                <c:pt idx="82">
                  <c:v>2.7227000000000001</c:v>
                </c:pt>
                <c:pt idx="85">
                  <c:v>2.3340000000000001</c:v>
                </c:pt>
                <c:pt idx="89">
                  <c:v>1.8846000000000001</c:v>
                </c:pt>
                <c:pt idx="94">
                  <c:v>1.6395</c:v>
                </c:pt>
                <c:pt idx="101">
                  <c:v>1.5264</c:v>
                </c:pt>
                <c:pt idx="102">
                  <c:v>1.5971</c:v>
                </c:pt>
                <c:pt idx="107">
                  <c:v>1.1830000000000001</c:v>
                </c:pt>
                <c:pt idx="112">
                  <c:v>1.1830000000000001</c:v>
                </c:pt>
                <c:pt idx="113">
                  <c:v>1.1830000000000001</c:v>
                </c:pt>
                <c:pt idx="121">
                  <c:v>0.9909</c:v>
                </c:pt>
                <c:pt idx="122">
                  <c:v>0.75929999999999997</c:v>
                </c:pt>
                <c:pt idx="127">
                  <c:v>0.81979999999999997</c:v>
                </c:pt>
                <c:pt idx="131">
                  <c:v>1.002</c:v>
                </c:pt>
                <c:pt idx="136">
                  <c:v>1.002</c:v>
                </c:pt>
                <c:pt idx="151">
                  <c:v>1.1027</c:v>
                </c:pt>
                <c:pt idx="162">
                  <c:v>1.1328</c:v>
                </c:pt>
                <c:pt idx="164">
                  <c:v>1.1229</c:v>
                </c:pt>
                <c:pt idx="166">
                  <c:v>1.0924</c:v>
                </c:pt>
                <c:pt idx="181">
                  <c:v>1.3958999999999999</c:v>
                </c:pt>
                <c:pt idx="187">
                  <c:v>1.5376000000000001</c:v>
                </c:pt>
                <c:pt idx="190">
                  <c:v>1.4870000000000001</c:v>
                </c:pt>
                <c:pt idx="191">
                  <c:v>1.5883</c:v>
                </c:pt>
                <c:pt idx="193">
                  <c:v>1.8927</c:v>
                </c:pt>
                <c:pt idx="195">
                  <c:v>1.8927</c:v>
                </c:pt>
                <c:pt idx="210">
                  <c:v>2.5851000000000002</c:v>
                </c:pt>
                <c:pt idx="215">
                  <c:v>2.8816999999999999</c:v>
                </c:pt>
                <c:pt idx="217">
                  <c:v>2.8508</c:v>
                </c:pt>
                <c:pt idx="219">
                  <c:v>2.9224999999999999</c:v>
                </c:pt>
                <c:pt idx="223">
                  <c:v>3.0968</c:v>
                </c:pt>
                <c:pt idx="224">
                  <c:v>3.2401</c:v>
                </c:pt>
                <c:pt idx="225">
                  <c:v>3.2606000000000002</c:v>
                </c:pt>
                <c:pt idx="233">
                  <c:v>3.2812000000000001</c:v>
                </c:pt>
                <c:pt idx="242">
                  <c:v>3.5486</c:v>
                </c:pt>
                <c:pt idx="243">
                  <c:v>3.5486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1371-40AF-99A8-BC0DECBA78DA}"/>
            </c:ext>
          </c:extLst>
        </c:ser>
        <c:ser>
          <c:idx val="12"/>
          <c:order val="12"/>
          <c:tx>
            <c:strRef>
              <c:f>'CPI Dispersion'!$AH$7:$AH$8</c:f>
              <c:strCache>
                <c:ptCount val="1"/>
                <c:pt idx="0">
                  <c:v>53</c:v>
                </c:pt>
              </c:strCache>
            </c:strRef>
          </c:tx>
          <c:spPr>
            <a:ln w="19050" cap="rnd">
              <a:solidFill>
                <a:schemeClr val="accent1">
                  <a:tint val="4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4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4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4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44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Dispersion'!$AH$9:$AH$259</c:f>
              <c:numCache>
                <c:formatCode>General</c:formatCode>
                <c:ptCount val="251"/>
                <c:pt idx="3">
                  <c:v>3.4319000000000002</c:v>
                </c:pt>
                <c:pt idx="4">
                  <c:v>3.3700999999999999</c:v>
                </c:pt>
                <c:pt idx="9">
                  <c:v>3.3908999999999998</c:v>
                </c:pt>
                <c:pt idx="15">
                  <c:v>3.3805000000000001</c:v>
                </c:pt>
                <c:pt idx="20">
                  <c:v>3.3803999999999998</c:v>
                </c:pt>
                <c:pt idx="23">
                  <c:v>3.4628999999999999</c:v>
                </c:pt>
                <c:pt idx="35">
                  <c:v>3.3289</c:v>
                </c:pt>
                <c:pt idx="42">
                  <c:v>3.2464</c:v>
                </c:pt>
                <c:pt idx="48">
                  <c:v>3.0815000000000001</c:v>
                </c:pt>
                <c:pt idx="57">
                  <c:v>3.1432000000000002</c:v>
                </c:pt>
                <c:pt idx="67">
                  <c:v>3.1844999999999999</c:v>
                </c:pt>
                <c:pt idx="72">
                  <c:v>2.7738</c:v>
                </c:pt>
                <c:pt idx="86">
                  <c:v>2.4146999999999998</c:v>
                </c:pt>
                <c:pt idx="87">
                  <c:v>1.528</c:v>
                </c:pt>
                <c:pt idx="91">
                  <c:v>1.5075000000000001</c:v>
                </c:pt>
                <c:pt idx="95">
                  <c:v>1.4871000000000001</c:v>
                </c:pt>
                <c:pt idx="97">
                  <c:v>1.3027</c:v>
                </c:pt>
                <c:pt idx="101">
                  <c:v>1.181</c:v>
                </c:pt>
                <c:pt idx="110">
                  <c:v>1.2523</c:v>
                </c:pt>
                <c:pt idx="117">
                  <c:v>1.2939000000000001</c:v>
                </c:pt>
                <c:pt idx="123">
                  <c:v>1.1624000000000001</c:v>
                </c:pt>
                <c:pt idx="128">
                  <c:v>1.1728000000000001</c:v>
                </c:pt>
                <c:pt idx="133">
                  <c:v>1.2947</c:v>
                </c:pt>
                <c:pt idx="136">
                  <c:v>1.4769000000000001</c:v>
                </c:pt>
                <c:pt idx="157">
                  <c:v>1.6073999999999999</c:v>
                </c:pt>
                <c:pt idx="161">
                  <c:v>1.3749</c:v>
                </c:pt>
                <c:pt idx="166">
                  <c:v>1.3749</c:v>
                </c:pt>
                <c:pt idx="175">
                  <c:v>1.7603</c:v>
                </c:pt>
                <c:pt idx="186">
                  <c:v>2.0752999999999999</c:v>
                </c:pt>
                <c:pt idx="196">
                  <c:v>2.1873</c:v>
                </c:pt>
                <c:pt idx="210">
                  <c:v>2.7179000000000002</c:v>
                </c:pt>
                <c:pt idx="216">
                  <c:v>2.9220999999999999</c:v>
                </c:pt>
                <c:pt idx="223">
                  <c:v>2.9222000000000001</c:v>
                </c:pt>
                <c:pt idx="224">
                  <c:v>2.9119999999999999</c:v>
                </c:pt>
                <c:pt idx="240">
                  <c:v>3.5383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1371-40AF-99A8-BC0DECBA78DA}"/>
            </c:ext>
          </c:extLst>
        </c:ser>
        <c:ser>
          <c:idx val="13"/>
          <c:order val="13"/>
          <c:tx>
            <c:strRef>
              <c:f>'CPI Dispersion'!$AI$7:$AI$8</c:f>
              <c:strCache>
                <c:ptCount val="1"/>
                <c:pt idx="0">
                  <c:v>55</c:v>
                </c:pt>
              </c:strCache>
            </c:strRef>
          </c:tx>
          <c:spPr>
            <a:ln w="19050" cap="rnd">
              <a:solidFill>
                <a:schemeClr val="accent1">
                  <a:tint val="4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4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4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4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4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Dispersion'!$AI$9:$AI$259</c:f>
              <c:numCache>
                <c:formatCode>General</c:formatCode>
                <c:ptCount val="251"/>
                <c:pt idx="2">
                  <c:v>3.55</c:v>
                </c:pt>
                <c:pt idx="4">
                  <c:v>3.55</c:v>
                </c:pt>
                <c:pt idx="5">
                  <c:v>3.55</c:v>
                </c:pt>
                <c:pt idx="13">
                  <c:v>3.55</c:v>
                </c:pt>
                <c:pt idx="25">
                  <c:v>3.4841000000000002</c:v>
                </c:pt>
                <c:pt idx="27">
                  <c:v>3.3397999999999999</c:v>
                </c:pt>
                <c:pt idx="33">
                  <c:v>3.3603000000000001</c:v>
                </c:pt>
                <c:pt idx="41">
                  <c:v>3.3294000000000001</c:v>
                </c:pt>
                <c:pt idx="47">
                  <c:v>3.1747999999999998</c:v>
                </c:pt>
                <c:pt idx="52">
                  <c:v>3.2160000000000002</c:v>
                </c:pt>
                <c:pt idx="57">
                  <c:v>3.2160000000000002</c:v>
                </c:pt>
                <c:pt idx="71">
                  <c:v>2.7845</c:v>
                </c:pt>
                <c:pt idx="76">
                  <c:v>2.6092</c:v>
                </c:pt>
                <c:pt idx="83">
                  <c:v>2.1084999999999998</c:v>
                </c:pt>
                <c:pt idx="89">
                  <c:v>2.0876999999999999</c:v>
                </c:pt>
                <c:pt idx="94">
                  <c:v>1.9139999999999999</c:v>
                </c:pt>
                <c:pt idx="101">
                  <c:v>1.3243</c:v>
                </c:pt>
                <c:pt idx="107">
                  <c:v>1.2939000000000001</c:v>
                </c:pt>
                <c:pt idx="117">
                  <c:v>1.3349</c:v>
                </c:pt>
                <c:pt idx="131">
                  <c:v>1.3149</c:v>
                </c:pt>
                <c:pt idx="140">
                  <c:v>1.3754999999999999</c:v>
                </c:pt>
                <c:pt idx="151">
                  <c:v>1.355</c:v>
                </c:pt>
                <c:pt idx="161">
                  <c:v>1.3249</c:v>
                </c:pt>
                <c:pt idx="166">
                  <c:v>1.335</c:v>
                </c:pt>
                <c:pt idx="181">
                  <c:v>1.4564999999999999</c:v>
                </c:pt>
                <c:pt idx="182">
                  <c:v>1.4564999999999999</c:v>
                </c:pt>
                <c:pt idx="184">
                  <c:v>1.4564999999999999</c:v>
                </c:pt>
                <c:pt idx="192">
                  <c:v>1.9435</c:v>
                </c:pt>
                <c:pt idx="193">
                  <c:v>1.903</c:v>
                </c:pt>
                <c:pt idx="199">
                  <c:v>2.0045000000000002</c:v>
                </c:pt>
                <c:pt idx="215">
                  <c:v>2.7587999999999999</c:v>
                </c:pt>
                <c:pt idx="224">
                  <c:v>3.0966999999999998</c:v>
                </c:pt>
                <c:pt idx="233">
                  <c:v>3.3532000000000002</c:v>
                </c:pt>
                <c:pt idx="243">
                  <c:v>3.528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1371-40AF-99A8-BC0DECBA78DA}"/>
            </c:ext>
          </c:extLst>
        </c:ser>
        <c:ser>
          <c:idx val="14"/>
          <c:order val="14"/>
          <c:tx>
            <c:strRef>
              <c:f>'CPI Dispersion'!$AJ$7:$AJ$8</c:f>
              <c:strCache>
                <c:ptCount val="1"/>
                <c:pt idx="0">
                  <c:v>59</c:v>
                </c:pt>
              </c:strCache>
            </c:strRef>
          </c:tx>
          <c:spPr>
            <a:ln w="19050" cap="rnd">
              <a:solidFill>
                <a:schemeClr val="accent1">
                  <a:tint val="4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4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4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4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46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Dispersion'!$AJ$9:$AJ$259</c:f>
              <c:numCache>
                <c:formatCode>General</c:formatCode>
                <c:ptCount val="251"/>
                <c:pt idx="1">
                  <c:v>3.6072000000000002</c:v>
                </c:pt>
                <c:pt idx="4">
                  <c:v>3.6073</c:v>
                </c:pt>
                <c:pt idx="15">
                  <c:v>3.6073</c:v>
                </c:pt>
                <c:pt idx="22">
                  <c:v>3.5969000000000002</c:v>
                </c:pt>
                <c:pt idx="37">
                  <c:v>3.3595999999999999</c:v>
                </c:pt>
                <c:pt idx="42">
                  <c:v>3.1949999999999998</c:v>
                </c:pt>
                <c:pt idx="52">
                  <c:v>3.1745000000000001</c:v>
                </c:pt>
                <c:pt idx="71">
                  <c:v>2.8355000000000001</c:v>
                </c:pt>
                <c:pt idx="76">
                  <c:v>2.8355000000000001</c:v>
                </c:pt>
                <c:pt idx="94">
                  <c:v>1.5893999999999999</c:v>
                </c:pt>
                <c:pt idx="102">
                  <c:v>1.1938</c:v>
                </c:pt>
                <c:pt idx="108">
                  <c:v>1.204</c:v>
                </c:pt>
                <c:pt idx="130">
                  <c:v>1.7201</c:v>
                </c:pt>
                <c:pt idx="131">
                  <c:v>1.7606999999999999</c:v>
                </c:pt>
                <c:pt idx="152">
                  <c:v>1.7910999999999999</c:v>
                </c:pt>
                <c:pt idx="161">
                  <c:v>1.6591</c:v>
                </c:pt>
                <c:pt idx="166">
                  <c:v>1.5780000000000001</c:v>
                </c:pt>
                <c:pt idx="176">
                  <c:v>1.5375000000000001</c:v>
                </c:pt>
                <c:pt idx="186">
                  <c:v>1.7605</c:v>
                </c:pt>
                <c:pt idx="195">
                  <c:v>1.9335</c:v>
                </c:pt>
                <c:pt idx="205">
                  <c:v>1.9335</c:v>
                </c:pt>
                <c:pt idx="224">
                  <c:v>3.2301000000000002</c:v>
                </c:pt>
                <c:pt idx="243">
                  <c:v>3.5794999999999999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1371-40AF-99A8-BC0DECBA78DA}"/>
            </c:ext>
          </c:extLst>
        </c:ser>
        <c:ser>
          <c:idx val="15"/>
          <c:order val="15"/>
          <c:tx>
            <c:strRef>
              <c:f>'CPI Dispersion'!$AK$7:$AK$8</c:f>
              <c:strCache>
                <c:ptCount val="1"/>
                <c:pt idx="0">
                  <c:v>67</c:v>
                </c:pt>
              </c:strCache>
            </c:strRef>
          </c:tx>
          <c:spPr>
            <a:ln w="19050" cap="rnd">
              <a:solidFill>
                <a:schemeClr val="accent1">
                  <a:tint val="4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4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4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4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47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Dispersion'!$AK$9:$AK$259</c:f>
              <c:numCache>
                <c:formatCode>General</c:formatCode>
                <c:ptCount val="251"/>
                <c:pt idx="4">
                  <c:v>3.4630000000000001</c:v>
                </c:pt>
                <c:pt idx="9">
                  <c:v>3.4628999999999999</c:v>
                </c:pt>
                <c:pt idx="26">
                  <c:v>3.4628999999999999</c:v>
                </c:pt>
                <c:pt idx="32">
                  <c:v>3.3289</c:v>
                </c:pt>
                <c:pt idx="37">
                  <c:v>3.3289</c:v>
                </c:pt>
                <c:pt idx="41">
                  <c:v>3.3289</c:v>
                </c:pt>
                <c:pt idx="42">
                  <c:v>3.2875000000000001</c:v>
                </c:pt>
                <c:pt idx="57">
                  <c:v>3.1949000000000001</c:v>
                </c:pt>
                <c:pt idx="65">
                  <c:v>3.3290999999999999</c:v>
                </c:pt>
                <c:pt idx="66">
                  <c:v>3.2568999999999999</c:v>
                </c:pt>
                <c:pt idx="70">
                  <c:v>3.2980999999999998</c:v>
                </c:pt>
                <c:pt idx="71">
                  <c:v>3.0507</c:v>
                </c:pt>
                <c:pt idx="76">
                  <c:v>2.9377</c:v>
                </c:pt>
                <c:pt idx="88">
                  <c:v>2.6598999999999999</c:v>
                </c:pt>
                <c:pt idx="94">
                  <c:v>2.2804000000000002</c:v>
                </c:pt>
                <c:pt idx="102">
                  <c:v>1.9634</c:v>
                </c:pt>
                <c:pt idx="107">
                  <c:v>1.9424999999999999</c:v>
                </c:pt>
                <c:pt idx="127">
                  <c:v>1.8007</c:v>
                </c:pt>
                <c:pt idx="131">
                  <c:v>1.9029</c:v>
                </c:pt>
                <c:pt idx="142">
                  <c:v>1.8927</c:v>
                </c:pt>
                <c:pt idx="146">
                  <c:v>1.7604</c:v>
                </c:pt>
                <c:pt idx="153">
                  <c:v>1.8109999999999999</c:v>
                </c:pt>
                <c:pt idx="161">
                  <c:v>1.6691</c:v>
                </c:pt>
                <c:pt idx="166">
                  <c:v>1.7197</c:v>
                </c:pt>
                <c:pt idx="171">
                  <c:v>1.6994</c:v>
                </c:pt>
                <c:pt idx="183">
                  <c:v>1.7098</c:v>
                </c:pt>
                <c:pt idx="191">
                  <c:v>1.9638</c:v>
                </c:pt>
                <c:pt idx="195">
                  <c:v>2.1063000000000001</c:v>
                </c:pt>
                <c:pt idx="205">
                  <c:v>2.5238999999999998</c:v>
                </c:pt>
                <c:pt idx="210">
                  <c:v>2.5647000000000002</c:v>
                </c:pt>
                <c:pt idx="215">
                  <c:v>2.9733999999999998</c:v>
                </c:pt>
                <c:pt idx="219">
                  <c:v>3.0144000000000002</c:v>
                </c:pt>
                <c:pt idx="224">
                  <c:v>3.1680999999999999</c:v>
                </c:pt>
                <c:pt idx="233">
                  <c:v>3.4148000000000001</c:v>
                </c:pt>
                <c:pt idx="240">
                  <c:v>3.5177</c:v>
                </c:pt>
                <c:pt idx="242">
                  <c:v>3.5383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371-40AF-99A8-BC0DECBA78DA}"/>
            </c:ext>
          </c:extLst>
        </c:ser>
        <c:ser>
          <c:idx val="16"/>
          <c:order val="16"/>
          <c:tx>
            <c:strRef>
              <c:f>'CPI Dispersion'!$AL$7:$AL$8</c:f>
              <c:strCache>
                <c:ptCount val="1"/>
                <c:pt idx="0">
                  <c:v>68</c:v>
                </c:pt>
              </c:strCache>
            </c:strRef>
          </c:tx>
          <c:spPr>
            <a:ln w="19050" cap="rnd">
              <a:solidFill>
                <a:schemeClr val="accent1">
                  <a:tint val="4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49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49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49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49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Dispersion'!$AL$9:$AL$259</c:f>
              <c:numCache>
                <c:formatCode>General</c:formatCode>
                <c:ptCount val="251"/>
                <c:pt idx="18">
                  <c:v>3.5041000000000002</c:v>
                </c:pt>
                <c:pt idx="42">
                  <c:v>3.1124999999999998</c:v>
                </c:pt>
                <c:pt idx="220">
                  <c:v>3.0044</c:v>
                </c:pt>
                <c:pt idx="225">
                  <c:v>3.343</c:v>
                </c:pt>
                <c:pt idx="229">
                  <c:v>3.343</c:v>
                </c:pt>
                <c:pt idx="233">
                  <c:v>3.3738000000000001</c:v>
                </c:pt>
                <c:pt idx="238">
                  <c:v>3.5794999999999999</c:v>
                </c:pt>
                <c:pt idx="243">
                  <c:v>3.5794999999999999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1371-40AF-99A8-BC0DECBA78DA}"/>
            </c:ext>
          </c:extLst>
        </c:ser>
        <c:ser>
          <c:idx val="17"/>
          <c:order val="17"/>
          <c:tx>
            <c:strRef>
              <c:f>'CPI Dispersion'!$AM$7:$AM$8</c:f>
              <c:strCache>
                <c:ptCount val="1"/>
                <c:pt idx="0">
                  <c:v>72</c:v>
                </c:pt>
              </c:strCache>
            </c:strRef>
          </c:tx>
          <c:spPr>
            <a:ln w="19050" cap="rnd">
              <a:solidFill>
                <a:schemeClr val="accent1">
                  <a:tint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5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Dispersion'!$AM$9:$AM$259</c:f>
              <c:numCache>
                <c:formatCode>General</c:formatCode>
                <c:ptCount val="251"/>
                <c:pt idx="2">
                  <c:v>3.597</c:v>
                </c:pt>
                <c:pt idx="3">
                  <c:v>3.5663</c:v>
                </c:pt>
                <c:pt idx="4">
                  <c:v>3.6076000000000001</c:v>
                </c:pt>
                <c:pt idx="24">
                  <c:v>3.6076000000000001</c:v>
                </c:pt>
                <c:pt idx="25">
                  <c:v>3.6381000000000001</c:v>
                </c:pt>
                <c:pt idx="27">
                  <c:v>3.5762</c:v>
                </c:pt>
                <c:pt idx="31">
                  <c:v>3.4011</c:v>
                </c:pt>
                <c:pt idx="35">
                  <c:v>3.4117999999999999</c:v>
                </c:pt>
                <c:pt idx="36">
                  <c:v>3.4016000000000002</c:v>
                </c:pt>
                <c:pt idx="37">
                  <c:v>3.2366999999999999</c:v>
                </c:pt>
                <c:pt idx="40">
                  <c:v>3.1337000000000002</c:v>
                </c:pt>
                <c:pt idx="41">
                  <c:v>3.1027999999999998</c:v>
                </c:pt>
                <c:pt idx="42">
                  <c:v>3.2056</c:v>
                </c:pt>
                <c:pt idx="66">
                  <c:v>2.9897999999999998</c:v>
                </c:pt>
                <c:pt idx="69">
                  <c:v>3.0306999999999999</c:v>
                </c:pt>
                <c:pt idx="71">
                  <c:v>3.1027</c:v>
                </c:pt>
                <c:pt idx="94">
                  <c:v>1.7547999999999999</c:v>
                </c:pt>
                <c:pt idx="102">
                  <c:v>1.4257</c:v>
                </c:pt>
                <c:pt idx="122">
                  <c:v>1.1620999999999999</c:v>
                </c:pt>
                <c:pt idx="130">
                  <c:v>1.6492</c:v>
                </c:pt>
                <c:pt idx="131">
                  <c:v>1.5476000000000001</c:v>
                </c:pt>
                <c:pt idx="154">
                  <c:v>1.5777000000000001</c:v>
                </c:pt>
                <c:pt idx="159">
                  <c:v>1.7299</c:v>
                </c:pt>
                <c:pt idx="161">
                  <c:v>1.3673</c:v>
                </c:pt>
                <c:pt idx="166">
                  <c:v>1.2338</c:v>
                </c:pt>
                <c:pt idx="186">
                  <c:v>1.5578000000000001</c:v>
                </c:pt>
                <c:pt idx="195">
                  <c:v>2.0045999999999999</c:v>
                </c:pt>
                <c:pt idx="224">
                  <c:v>3.1886999999999999</c:v>
                </c:pt>
                <c:pt idx="242">
                  <c:v>3.5486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1371-40AF-99A8-BC0DECBA78DA}"/>
            </c:ext>
          </c:extLst>
        </c:ser>
        <c:ser>
          <c:idx val="18"/>
          <c:order val="18"/>
          <c:tx>
            <c:strRef>
              <c:f>'CPI Dispersion'!$AN$7:$AN$8</c:f>
              <c:strCache>
                <c:ptCount val="1"/>
                <c:pt idx="0">
                  <c:v>77</c:v>
                </c:pt>
              </c:strCache>
            </c:strRef>
          </c:tx>
          <c:spPr>
            <a:ln w="19050" cap="rnd">
              <a:solidFill>
                <a:schemeClr val="accent1">
                  <a:tint val="5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51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1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1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51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Dispersion'!$AN$9:$AN$259</c:f>
              <c:numCache>
                <c:formatCode>General</c:formatCode>
                <c:ptCount val="251"/>
                <c:pt idx="1">
                  <c:v>3.7101999999999999</c:v>
                </c:pt>
                <c:pt idx="5">
                  <c:v>3.7101999999999999</c:v>
                </c:pt>
                <c:pt idx="33">
                  <c:v>3.5657999999999999</c:v>
                </c:pt>
                <c:pt idx="45">
                  <c:v>3.5451999999999999</c:v>
                </c:pt>
                <c:pt idx="53">
                  <c:v>3.2158000000000002</c:v>
                </c:pt>
                <c:pt idx="60">
                  <c:v>3.2158000000000002</c:v>
                </c:pt>
                <c:pt idx="74">
                  <c:v>3.0615999999999999</c:v>
                </c:pt>
                <c:pt idx="86">
                  <c:v>2.3136999999999999</c:v>
                </c:pt>
                <c:pt idx="98">
                  <c:v>2.2932999999999999</c:v>
                </c:pt>
                <c:pt idx="108">
                  <c:v>1.6607000000000001</c:v>
                </c:pt>
                <c:pt idx="119">
                  <c:v>1.1327</c:v>
                </c:pt>
                <c:pt idx="137">
                  <c:v>1.6287</c:v>
                </c:pt>
                <c:pt idx="144">
                  <c:v>1.6287</c:v>
                </c:pt>
                <c:pt idx="161">
                  <c:v>2.0859000000000001</c:v>
                </c:pt>
                <c:pt idx="174">
                  <c:v>1.9944</c:v>
                </c:pt>
                <c:pt idx="184">
                  <c:v>1.9944</c:v>
                </c:pt>
                <c:pt idx="195">
                  <c:v>2.198</c:v>
                </c:pt>
                <c:pt idx="211">
                  <c:v>2.3302999999999998</c:v>
                </c:pt>
                <c:pt idx="217">
                  <c:v>2.4525000000000001</c:v>
                </c:pt>
                <c:pt idx="231">
                  <c:v>3.2193000000000001</c:v>
                </c:pt>
                <c:pt idx="236">
                  <c:v>3.4045999999999998</c:v>
                </c:pt>
                <c:pt idx="244">
                  <c:v>3.4045999999999998</c:v>
                </c:pt>
                <c:pt idx="246">
                  <c:v>3.5072999999999999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1371-40AF-99A8-BC0DECBA78DA}"/>
            </c:ext>
          </c:extLst>
        </c:ser>
        <c:ser>
          <c:idx val="19"/>
          <c:order val="19"/>
          <c:tx>
            <c:strRef>
              <c:f>'CPI Dispersion'!$AO$7:$AO$8</c:f>
              <c:strCache>
                <c:ptCount val="1"/>
                <c:pt idx="0">
                  <c:v>78</c:v>
                </c:pt>
              </c:strCache>
            </c:strRef>
          </c:tx>
          <c:spPr>
            <a:ln w="19050" cap="rnd">
              <a:solidFill>
                <a:schemeClr val="accent1">
                  <a:tint val="5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5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52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Dispersion'!$AO$9:$AO$259</c:f>
              <c:numCache>
                <c:formatCode>General</c:formatCode>
                <c:ptCount val="251"/>
                <c:pt idx="4">
                  <c:v>3.5253999999999999</c:v>
                </c:pt>
                <c:pt idx="5">
                  <c:v>3.5668000000000002</c:v>
                </c:pt>
                <c:pt idx="28">
                  <c:v>3.5874000000000001</c:v>
                </c:pt>
                <c:pt idx="37">
                  <c:v>3.5047000000000001</c:v>
                </c:pt>
                <c:pt idx="42">
                  <c:v>3.4428000000000001</c:v>
                </c:pt>
                <c:pt idx="66">
                  <c:v>3.2982999999999998</c:v>
                </c:pt>
                <c:pt idx="71">
                  <c:v>3.113</c:v>
                </c:pt>
                <c:pt idx="94">
                  <c:v>2.3018000000000001</c:v>
                </c:pt>
                <c:pt idx="102">
                  <c:v>2.1574</c:v>
                </c:pt>
                <c:pt idx="117">
                  <c:v>1.9431</c:v>
                </c:pt>
                <c:pt idx="131">
                  <c:v>1.6991000000000001</c:v>
                </c:pt>
                <c:pt idx="161">
                  <c:v>1.7907</c:v>
                </c:pt>
                <c:pt idx="166">
                  <c:v>1.8211999999999999</c:v>
                </c:pt>
                <c:pt idx="181">
                  <c:v>2.0044</c:v>
                </c:pt>
                <c:pt idx="186">
                  <c:v>1.9231</c:v>
                </c:pt>
                <c:pt idx="195">
                  <c:v>2.0758000000000001</c:v>
                </c:pt>
                <c:pt idx="215">
                  <c:v>2.8917999999999999</c:v>
                </c:pt>
                <c:pt idx="224">
                  <c:v>3.1991000000000001</c:v>
                </c:pt>
                <c:pt idx="243">
                  <c:v>3.528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1371-40AF-99A8-BC0DECBA78DA}"/>
            </c:ext>
          </c:extLst>
        </c:ser>
        <c:ser>
          <c:idx val="20"/>
          <c:order val="20"/>
          <c:tx>
            <c:strRef>
              <c:f>'CPI Dispersion'!$AP$7:$AP$8</c:f>
              <c:strCache>
                <c:ptCount val="1"/>
                <c:pt idx="0">
                  <c:v>81</c:v>
                </c:pt>
              </c:strCache>
            </c:strRef>
          </c:tx>
          <c:spPr>
            <a:ln w="19050" cap="rnd">
              <a:solidFill>
                <a:schemeClr val="accent1">
                  <a:tint val="5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5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53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Dispersion'!$AP$9:$AP$259</c:f>
              <c:numCache>
                <c:formatCode>General</c:formatCode>
                <c:ptCount val="251"/>
                <c:pt idx="4">
                  <c:v>3.5562999999999998</c:v>
                </c:pt>
                <c:pt idx="9">
                  <c:v>3.5562999999999998</c:v>
                </c:pt>
                <c:pt idx="14">
                  <c:v>3.5562999999999998</c:v>
                </c:pt>
                <c:pt idx="22">
                  <c:v>3.5562999999999998</c:v>
                </c:pt>
                <c:pt idx="27">
                  <c:v>3.5562999999999998</c:v>
                </c:pt>
                <c:pt idx="32">
                  <c:v>3.5562999999999998</c:v>
                </c:pt>
                <c:pt idx="37">
                  <c:v>3.6183999999999998</c:v>
                </c:pt>
                <c:pt idx="43">
                  <c:v>3.6389999999999998</c:v>
                </c:pt>
                <c:pt idx="47">
                  <c:v>3.2469000000000001</c:v>
                </c:pt>
                <c:pt idx="52">
                  <c:v>3.2469000000000001</c:v>
                </c:pt>
                <c:pt idx="61">
                  <c:v>3.2469000000000001</c:v>
                </c:pt>
                <c:pt idx="66">
                  <c:v>3.1953999999999998</c:v>
                </c:pt>
                <c:pt idx="72">
                  <c:v>3.2467999999999999</c:v>
                </c:pt>
                <c:pt idx="76">
                  <c:v>3.2467999999999999</c:v>
                </c:pt>
                <c:pt idx="81">
                  <c:v>3.1642999999999999</c:v>
                </c:pt>
                <c:pt idx="85">
                  <c:v>2.4655</c:v>
                </c:pt>
                <c:pt idx="90">
                  <c:v>2.4552</c:v>
                </c:pt>
                <c:pt idx="94">
                  <c:v>2.4552</c:v>
                </c:pt>
                <c:pt idx="98">
                  <c:v>2.4552</c:v>
                </c:pt>
                <c:pt idx="107">
                  <c:v>1.9843999999999999</c:v>
                </c:pt>
                <c:pt idx="112">
                  <c:v>1.9843999999999999</c:v>
                </c:pt>
                <c:pt idx="117">
                  <c:v>1.9843999999999999</c:v>
                </c:pt>
                <c:pt idx="123">
                  <c:v>1.9843999999999999</c:v>
                </c:pt>
                <c:pt idx="127">
                  <c:v>1.9835</c:v>
                </c:pt>
                <c:pt idx="131">
                  <c:v>2.004</c:v>
                </c:pt>
                <c:pt idx="136">
                  <c:v>2.004</c:v>
                </c:pt>
                <c:pt idx="141">
                  <c:v>2.0043000000000002</c:v>
                </c:pt>
                <c:pt idx="146">
                  <c:v>2.0449999999999999</c:v>
                </c:pt>
                <c:pt idx="151">
                  <c:v>2.0041000000000002</c:v>
                </c:pt>
                <c:pt idx="156">
                  <c:v>2.0041000000000002</c:v>
                </c:pt>
                <c:pt idx="161">
                  <c:v>2.0041000000000002</c:v>
                </c:pt>
                <c:pt idx="166">
                  <c:v>2.0041000000000002</c:v>
                </c:pt>
                <c:pt idx="171">
                  <c:v>1.9635</c:v>
                </c:pt>
                <c:pt idx="176">
                  <c:v>1.9635</c:v>
                </c:pt>
                <c:pt idx="181">
                  <c:v>1.9635</c:v>
                </c:pt>
                <c:pt idx="183">
                  <c:v>1.9635</c:v>
                </c:pt>
                <c:pt idx="186">
                  <c:v>1.9635</c:v>
                </c:pt>
                <c:pt idx="191">
                  <c:v>2.0044</c:v>
                </c:pt>
                <c:pt idx="195">
                  <c:v>1.9943</c:v>
                </c:pt>
                <c:pt idx="205">
                  <c:v>1.9943</c:v>
                </c:pt>
                <c:pt idx="210">
                  <c:v>2.3506999999999998</c:v>
                </c:pt>
                <c:pt idx="215">
                  <c:v>2.6669999999999998</c:v>
                </c:pt>
                <c:pt idx="219">
                  <c:v>2.6669999999999998</c:v>
                </c:pt>
                <c:pt idx="225">
                  <c:v>2.6669999999999998</c:v>
                </c:pt>
                <c:pt idx="229">
                  <c:v>2.6669999999999998</c:v>
                </c:pt>
                <c:pt idx="233">
                  <c:v>3.0348000000000002</c:v>
                </c:pt>
                <c:pt idx="238">
                  <c:v>3.0348000000000002</c:v>
                </c:pt>
                <c:pt idx="243">
                  <c:v>3.2709999999999999</c:v>
                </c:pt>
                <c:pt idx="248">
                  <c:v>3.2709999999999999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1371-40AF-99A8-BC0DECBA78DA}"/>
            </c:ext>
          </c:extLst>
        </c:ser>
        <c:ser>
          <c:idx val="21"/>
          <c:order val="21"/>
          <c:tx>
            <c:strRef>
              <c:f>'CPI Dispersion'!$AQ$7:$AQ$8</c:f>
              <c:strCache>
                <c:ptCount val="1"/>
                <c:pt idx="0">
                  <c:v>83</c:v>
                </c:pt>
              </c:strCache>
            </c:strRef>
          </c:tx>
          <c:spPr>
            <a:ln w="19050" cap="rnd">
              <a:solidFill>
                <a:schemeClr val="accent1">
                  <a:tint val="5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5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54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Dispersion'!$AQ$9:$AQ$259</c:f>
              <c:numCache>
                <c:formatCode>General</c:formatCode>
                <c:ptCount val="251"/>
                <c:pt idx="1">
                  <c:v>4</c:v>
                </c:pt>
                <c:pt idx="4">
                  <c:v>4</c:v>
                </c:pt>
                <c:pt idx="13">
                  <c:v>4</c:v>
                </c:pt>
                <c:pt idx="21">
                  <c:v>4</c:v>
                </c:pt>
                <c:pt idx="36">
                  <c:v>4.0004</c:v>
                </c:pt>
                <c:pt idx="54">
                  <c:v>3.1027999999999998</c:v>
                </c:pt>
                <c:pt idx="70">
                  <c:v>3.1027</c:v>
                </c:pt>
                <c:pt idx="74">
                  <c:v>2.7021999999999999</c:v>
                </c:pt>
                <c:pt idx="90">
                  <c:v>2.5064000000000002</c:v>
                </c:pt>
                <c:pt idx="103">
                  <c:v>2.25</c:v>
                </c:pt>
                <c:pt idx="106">
                  <c:v>1.7101</c:v>
                </c:pt>
                <c:pt idx="117">
                  <c:v>1.5980000000000001</c:v>
                </c:pt>
                <c:pt idx="121">
                  <c:v>1.5469999999999999</c:v>
                </c:pt>
                <c:pt idx="131">
                  <c:v>1.7202</c:v>
                </c:pt>
                <c:pt idx="143">
                  <c:v>1.7199</c:v>
                </c:pt>
                <c:pt idx="154">
                  <c:v>1.8312999999999999</c:v>
                </c:pt>
                <c:pt idx="164">
                  <c:v>1.7094</c:v>
                </c:pt>
                <c:pt idx="182">
                  <c:v>1.7098</c:v>
                </c:pt>
                <c:pt idx="185">
                  <c:v>1.8011999999999999</c:v>
                </c:pt>
                <c:pt idx="194">
                  <c:v>1.8827</c:v>
                </c:pt>
                <c:pt idx="203">
                  <c:v>2.2181999999999999</c:v>
                </c:pt>
                <c:pt idx="214">
                  <c:v>2.3504999999999998</c:v>
                </c:pt>
                <c:pt idx="215">
                  <c:v>2.6154999999999999</c:v>
                </c:pt>
                <c:pt idx="229">
                  <c:v>3.2298</c:v>
                </c:pt>
                <c:pt idx="242">
                  <c:v>3.2915000000000001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1371-40AF-99A8-BC0DECBA78DA}"/>
            </c:ext>
          </c:extLst>
        </c:ser>
        <c:ser>
          <c:idx val="22"/>
          <c:order val="22"/>
          <c:tx>
            <c:strRef>
              <c:f>'CPI Dispersion'!$AR$7:$AR$8</c:f>
              <c:strCache>
                <c:ptCount val="1"/>
                <c:pt idx="0">
                  <c:v>89</c:v>
                </c:pt>
              </c:strCache>
            </c:strRef>
          </c:tx>
          <c:spPr>
            <a:ln w="19050" cap="rnd">
              <a:solidFill>
                <a:schemeClr val="accent1">
                  <a:tint val="5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5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5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Dispersion'!$AR$9:$AR$259</c:f>
              <c:numCache>
                <c:formatCode>General</c:formatCode>
                <c:ptCount val="251"/>
                <c:pt idx="13">
                  <c:v>3.3605</c:v>
                </c:pt>
                <c:pt idx="33">
                  <c:v>3.4533</c:v>
                </c:pt>
                <c:pt idx="55">
                  <c:v>2.9794999999999998</c:v>
                </c:pt>
                <c:pt idx="99">
                  <c:v>1.2746</c:v>
                </c:pt>
                <c:pt idx="118">
                  <c:v>1.8816999999999999</c:v>
                </c:pt>
                <c:pt idx="138">
                  <c:v>2.0449999999999999</c:v>
                </c:pt>
                <c:pt idx="139">
                  <c:v>2.0449999999999999</c:v>
                </c:pt>
                <c:pt idx="160">
                  <c:v>2.1158000000000001</c:v>
                </c:pt>
                <c:pt idx="182">
                  <c:v>1.6286</c:v>
                </c:pt>
                <c:pt idx="192">
                  <c:v>2.0146000000000002</c:v>
                </c:pt>
                <c:pt idx="201">
                  <c:v>2.6057999999999999</c:v>
                </c:pt>
                <c:pt idx="223">
                  <c:v>3.0249999999999999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1371-40AF-99A8-BC0DECBA78DA}"/>
            </c:ext>
          </c:extLst>
        </c:ser>
        <c:ser>
          <c:idx val="23"/>
          <c:order val="23"/>
          <c:tx>
            <c:strRef>
              <c:f>'CPI Dispersion'!$AS$7:$AS$8</c:f>
              <c:strCache>
                <c:ptCount val="1"/>
                <c:pt idx="0">
                  <c:v>90</c:v>
                </c:pt>
              </c:strCache>
            </c:strRef>
          </c:tx>
          <c:spPr>
            <a:ln w="19050" cap="rnd">
              <a:solidFill>
                <a:schemeClr val="accent1">
                  <a:tint val="5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5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56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Dispersion'!$AS$9:$AS$259</c:f>
              <c:numCache>
                <c:formatCode>General</c:formatCode>
                <c:ptCount val="251"/>
                <c:pt idx="1">
                  <c:v>3.5870000000000002</c:v>
                </c:pt>
                <c:pt idx="4">
                  <c:v>3.3807</c:v>
                </c:pt>
                <c:pt idx="12">
                  <c:v>3.4428000000000001</c:v>
                </c:pt>
                <c:pt idx="14">
                  <c:v>3.4944000000000002</c:v>
                </c:pt>
                <c:pt idx="19">
                  <c:v>3.5047000000000001</c:v>
                </c:pt>
                <c:pt idx="30">
                  <c:v>3.4634</c:v>
                </c:pt>
                <c:pt idx="36">
                  <c:v>3.5562999999999998</c:v>
                </c:pt>
                <c:pt idx="42">
                  <c:v>3.5666000000000002</c:v>
                </c:pt>
                <c:pt idx="49">
                  <c:v>3.2056</c:v>
                </c:pt>
                <c:pt idx="57">
                  <c:v>3.298</c:v>
                </c:pt>
                <c:pt idx="60">
                  <c:v>3.3908999999999998</c:v>
                </c:pt>
                <c:pt idx="67">
                  <c:v>3.298</c:v>
                </c:pt>
                <c:pt idx="70">
                  <c:v>3.4117999999999999</c:v>
                </c:pt>
                <c:pt idx="71">
                  <c:v>3.4426999999999999</c:v>
                </c:pt>
                <c:pt idx="93">
                  <c:v>2.3313999999999999</c:v>
                </c:pt>
                <c:pt idx="102">
                  <c:v>1.7995000000000001</c:v>
                </c:pt>
                <c:pt idx="127">
                  <c:v>1.8311999999999999</c:v>
                </c:pt>
                <c:pt idx="151">
                  <c:v>1.8620000000000001</c:v>
                </c:pt>
                <c:pt idx="166">
                  <c:v>1.7201</c:v>
                </c:pt>
                <c:pt idx="186">
                  <c:v>2.0045000000000002</c:v>
                </c:pt>
                <c:pt idx="195">
                  <c:v>2.1265999999999998</c:v>
                </c:pt>
                <c:pt idx="215">
                  <c:v>2.8815</c:v>
                </c:pt>
                <c:pt idx="224">
                  <c:v>3.3222999999999998</c:v>
                </c:pt>
                <c:pt idx="242">
                  <c:v>3.4765000000000001</c:v>
                </c:pt>
                <c:pt idx="243">
                  <c:v>3.4765000000000001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1371-40AF-99A8-BC0DECBA78DA}"/>
            </c:ext>
          </c:extLst>
        </c:ser>
        <c:ser>
          <c:idx val="24"/>
          <c:order val="24"/>
          <c:tx>
            <c:strRef>
              <c:f>'CPI Dispersion'!$AT$7:$AT$8</c:f>
              <c:strCache>
                <c:ptCount val="1"/>
                <c:pt idx="0">
                  <c:v>94</c:v>
                </c:pt>
              </c:strCache>
            </c:strRef>
          </c:tx>
          <c:spPr>
            <a:ln w="19050" cap="rnd">
              <a:solidFill>
                <a:schemeClr val="accent1">
                  <a:tint val="5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5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57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Dispersion'!$AT$9:$AT$259</c:f>
              <c:numCache>
                <c:formatCode>General</c:formatCode>
                <c:ptCount val="251"/>
                <c:pt idx="4">
                  <c:v>3.8</c:v>
                </c:pt>
                <c:pt idx="22">
                  <c:v>3.8</c:v>
                </c:pt>
                <c:pt idx="26">
                  <c:v>3.8</c:v>
                </c:pt>
                <c:pt idx="37">
                  <c:v>3.8</c:v>
                </c:pt>
                <c:pt idx="42">
                  <c:v>3.8</c:v>
                </c:pt>
                <c:pt idx="53">
                  <c:v>3.35</c:v>
                </c:pt>
                <c:pt idx="67">
                  <c:v>3.35</c:v>
                </c:pt>
                <c:pt idx="77">
                  <c:v>3.1</c:v>
                </c:pt>
                <c:pt idx="95">
                  <c:v>2.48</c:v>
                </c:pt>
                <c:pt idx="100">
                  <c:v>2.48</c:v>
                </c:pt>
                <c:pt idx="116">
                  <c:v>1.45</c:v>
                </c:pt>
                <c:pt idx="117">
                  <c:v>1.45</c:v>
                </c:pt>
                <c:pt idx="123">
                  <c:v>1.45</c:v>
                </c:pt>
                <c:pt idx="131">
                  <c:v>1.4512</c:v>
                </c:pt>
                <c:pt idx="144">
                  <c:v>1.4512</c:v>
                </c:pt>
                <c:pt idx="151">
                  <c:v>1.7458</c:v>
                </c:pt>
                <c:pt idx="161">
                  <c:v>1.7458</c:v>
                </c:pt>
                <c:pt idx="181">
                  <c:v>1.7458</c:v>
                </c:pt>
                <c:pt idx="183">
                  <c:v>1.9494</c:v>
                </c:pt>
                <c:pt idx="194">
                  <c:v>1.7498</c:v>
                </c:pt>
                <c:pt idx="195">
                  <c:v>2</c:v>
                </c:pt>
                <c:pt idx="212">
                  <c:v>2</c:v>
                </c:pt>
                <c:pt idx="215">
                  <c:v>2.6461000000000001</c:v>
                </c:pt>
                <c:pt idx="224">
                  <c:v>3.0249000000000001</c:v>
                </c:pt>
                <c:pt idx="237">
                  <c:v>3</c:v>
                </c:pt>
                <c:pt idx="242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1371-40AF-99A8-BC0DECBA78DA}"/>
            </c:ext>
          </c:extLst>
        </c:ser>
        <c:ser>
          <c:idx val="25"/>
          <c:order val="25"/>
          <c:tx>
            <c:strRef>
              <c:f>'CPI Dispersion'!$AU$7:$AU$8</c:f>
              <c:strCache>
                <c:ptCount val="1"/>
                <c:pt idx="0">
                  <c:v>98</c:v>
                </c:pt>
              </c:strCache>
            </c:strRef>
          </c:tx>
          <c:spPr>
            <a:ln w="19050" cap="rnd">
              <a:solidFill>
                <a:schemeClr val="accent1">
                  <a:tint val="5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58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Dispersion'!$AU$9:$AU$259</c:f>
              <c:numCache>
                <c:formatCode>General</c:formatCode>
                <c:ptCount val="251"/>
                <c:pt idx="1">
                  <c:v>3.4841000000000002</c:v>
                </c:pt>
                <c:pt idx="3">
                  <c:v>3.4841000000000002</c:v>
                </c:pt>
                <c:pt idx="4">
                  <c:v>3.5345</c:v>
                </c:pt>
                <c:pt idx="29">
                  <c:v>3.5036</c:v>
                </c:pt>
                <c:pt idx="37">
                  <c:v>3.3180999999999998</c:v>
                </c:pt>
                <c:pt idx="42">
                  <c:v>3.2153999999999998</c:v>
                </c:pt>
                <c:pt idx="71">
                  <c:v>3.2258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1371-40AF-99A8-BC0DECBA78DA}"/>
            </c:ext>
          </c:extLst>
        </c:ser>
        <c:ser>
          <c:idx val="26"/>
          <c:order val="26"/>
          <c:tx>
            <c:strRef>
              <c:f>'CPI Dispersion'!$AV$7:$AV$8</c:f>
              <c:strCache>
                <c:ptCount val="1"/>
                <c:pt idx="0">
                  <c:v>99</c:v>
                </c:pt>
              </c:strCache>
            </c:strRef>
          </c:tx>
          <c:spPr>
            <a:ln w="19050" cap="rnd">
              <a:solidFill>
                <a:schemeClr val="accent1">
                  <a:tint val="5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59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9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9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59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Dispersion'!$AV$9:$AV$259</c:f>
              <c:numCache>
                <c:formatCode>General</c:formatCode>
                <c:ptCount val="251"/>
                <c:pt idx="0">
                  <c:v>3.9802</c:v>
                </c:pt>
                <c:pt idx="1">
                  <c:v>3.9802</c:v>
                </c:pt>
                <c:pt idx="4">
                  <c:v>3.9802</c:v>
                </c:pt>
                <c:pt idx="9">
                  <c:v>3.8561000000000001</c:v>
                </c:pt>
                <c:pt idx="14">
                  <c:v>3.7526999999999999</c:v>
                </c:pt>
                <c:pt idx="27">
                  <c:v>3.504</c:v>
                </c:pt>
                <c:pt idx="32">
                  <c:v>3.4424999999999999</c:v>
                </c:pt>
                <c:pt idx="42">
                  <c:v>3.4424999999999999</c:v>
                </c:pt>
                <c:pt idx="47">
                  <c:v>3.3502000000000001</c:v>
                </c:pt>
                <c:pt idx="52">
                  <c:v>3.3502000000000001</c:v>
                </c:pt>
                <c:pt idx="57">
                  <c:v>3.4026000000000001</c:v>
                </c:pt>
                <c:pt idx="61">
                  <c:v>3.4013</c:v>
                </c:pt>
                <c:pt idx="66">
                  <c:v>3.5045999999999999</c:v>
                </c:pt>
                <c:pt idx="71">
                  <c:v>3.6080000000000001</c:v>
                </c:pt>
                <c:pt idx="76">
                  <c:v>3.3088000000000002</c:v>
                </c:pt>
                <c:pt idx="79">
                  <c:v>3.3089</c:v>
                </c:pt>
                <c:pt idx="82">
                  <c:v>3.3089</c:v>
                </c:pt>
                <c:pt idx="85">
                  <c:v>2.9485000000000001</c:v>
                </c:pt>
                <c:pt idx="89">
                  <c:v>2.9380999999999999</c:v>
                </c:pt>
                <c:pt idx="94">
                  <c:v>2.9380999999999999</c:v>
                </c:pt>
                <c:pt idx="98">
                  <c:v>2.9380999999999999</c:v>
                </c:pt>
                <c:pt idx="110">
                  <c:v>2.7494999999999998</c:v>
                </c:pt>
                <c:pt idx="117">
                  <c:v>2.7494999999999998</c:v>
                </c:pt>
                <c:pt idx="148">
                  <c:v>2.6671</c:v>
                </c:pt>
                <c:pt idx="155">
                  <c:v>2.9020000000000001</c:v>
                </c:pt>
                <c:pt idx="161">
                  <c:v>2.7589000000000001</c:v>
                </c:pt>
                <c:pt idx="167">
                  <c:v>2.7589000000000001</c:v>
                </c:pt>
                <c:pt idx="187">
                  <c:v>2.6974</c:v>
                </c:pt>
                <c:pt idx="201">
                  <c:v>2.4016999999999999</c:v>
                </c:pt>
                <c:pt idx="211">
                  <c:v>2.5032999999999999</c:v>
                </c:pt>
                <c:pt idx="215">
                  <c:v>2.4422000000000001</c:v>
                </c:pt>
                <c:pt idx="225">
                  <c:v>2.7481</c:v>
                </c:pt>
                <c:pt idx="233">
                  <c:v>2.8092000000000001</c:v>
                </c:pt>
                <c:pt idx="240">
                  <c:v>3.0859000000000001</c:v>
                </c:pt>
                <c:pt idx="244">
                  <c:v>3.2915000000000001</c:v>
                </c:pt>
                <c:pt idx="247">
                  <c:v>3.3942000000000001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1371-40AF-99A8-BC0DECBA78DA}"/>
            </c:ext>
          </c:extLst>
        </c:ser>
        <c:ser>
          <c:idx val="27"/>
          <c:order val="27"/>
          <c:tx>
            <c:strRef>
              <c:f>'CPI Dispersion'!$AW$7:$AW$8</c:f>
              <c:strCache>
                <c:ptCount val="1"/>
                <c:pt idx="0">
                  <c:v>101</c:v>
                </c:pt>
              </c:strCache>
            </c:strRef>
          </c:tx>
          <c:spPr>
            <a:ln w="19050" cap="rnd">
              <a:solidFill>
                <a:schemeClr val="accent1">
                  <a:tint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Dispersion'!$AW$9:$AW$259</c:f>
              <c:numCache>
                <c:formatCode>General</c:formatCode>
                <c:ptCount val="251"/>
                <c:pt idx="4">
                  <c:v>3.6613000000000002</c:v>
                </c:pt>
                <c:pt idx="26">
                  <c:v>3.4155000000000002</c:v>
                </c:pt>
                <c:pt idx="28">
                  <c:v>3.6696</c:v>
                </c:pt>
                <c:pt idx="37">
                  <c:v>3.6591999999999998</c:v>
                </c:pt>
                <c:pt idx="42">
                  <c:v>3.6777000000000002</c:v>
                </c:pt>
                <c:pt idx="47">
                  <c:v>3.6898</c:v>
                </c:pt>
                <c:pt idx="52">
                  <c:v>3.597</c:v>
                </c:pt>
                <c:pt idx="64">
                  <c:v>3.3187000000000002</c:v>
                </c:pt>
                <c:pt idx="71">
                  <c:v>3.0411000000000001</c:v>
                </c:pt>
                <c:pt idx="76">
                  <c:v>2.5078999999999998</c:v>
                </c:pt>
                <c:pt idx="77">
                  <c:v>2.5179999999999998</c:v>
                </c:pt>
                <c:pt idx="85">
                  <c:v>2.1800999999999999</c:v>
                </c:pt>
                <c:pt idx="91">
                  <c:v>1.9142999999999999</c:v>
                </c:pt>
                <c:pt idx="98">
                  <c:v>1.8628</c:v>
                </c:pt>
                <c:pt idx="102">
                  <c:v>1.7302999999999999</c:v>
                </c:pt>
                <c:pt idx="107">
                  <c:v>1.6082000000000001</c:v>
                </c:pt>
                <c:pt idx="112">
                  <c:v>1.6487000000000001</c:v>
                </c:pt>
                <c:pt idx="117">
                  <c:v>1.7297</c:v>
                </c:pt>
                <c:pt idx="127">
                  <c:v>1.5267999999999999</c:v>
                </c:pt>
                <c:pt idx="136">
                  <c:v>1.7402</c:v>
                </c:pt>
                <c:pt idx="141">
                  <c:v>1.7097</c:v>
                </c:pt>
                <c:pt idx="147">
                  <c:v>1.7097</c:v>
                </c:pt>
                <c:pt idx="151">
                  <c:v>1.7198</c:v>
                </c:pt>
                <c:pt idx="156">
                  <c:v>1.6994</c:v>
                </c:pt>
                <c:pt idx="162">
                  <c:v>1.5779000000000001</c:v>
                </c:pt>
                <c:pt idx="172">
                  <c:v>1.5576000000000001</c:v>
                </c:pt>
                <c:pt idx="178">
                  <c:v>1.7302</c:v>
                </c:pt>
                <c:pt idx="181">
                  <c:v>1.7301</c:v>
                </c:pt>
                <c:pt idx="186">
                  <c:v>1.7098</c:v>
                </c:pt>
                <c:pt idx="192">
                  <c:v>1.7707999999999999</c:v>
                </c:pt>
                <c:pt idx="195">
                  <c:v>1.8521000000000001</c:v>
                </c:pt>
                <c:pt idx="200">
                  <c:v>1.9842</c:v>
                </c:pt>
                <c:pt idx="218">
                  <c:v>2.7690000000000001</c:v>
                </c:pt>
                <c:pt idx="229">
                  <c:v>3.1375999999999999</c:v>
                </c:pt>
                <c:pt idx="233">
                  <c:v>3.3635000000000002</c:v>
                </c:pt>
                <c:pt idx="238">
                  <c:v>3.4148999999999998</c:v>
                </c:pt>
                <c:pt idx="248">
                  <c:v>3.9089999999999998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1371-40AF-99A8-BC0DECBA78DA}"/>
            </c:ext>
          </c:extLst>
        </c:ser>
        <c:ser>
          <c:idx val="28"/>
          <c:order val="28"/>
          <c:tx>
            <c:strRef>
              <c:f>'CPI Dispersion'!$AX$7:$AX$8</c:f>
              <c:strCache>
                <c:ptCount val="1"/>
                <c:pt idx="0">
                  <c:v>102</c:v>
                </c:pt>
              </c:strCache>
            </c:strRef>
          </c:tx>
          <c:spPr>
            <a:ln w="19050" cap="rnd">
              <a:solidFill>
                <a:schemeClr val="accent1">
                  <a:tint val="6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61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61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61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61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Dispersion'!$AX$9:$AX$259</c:f>
              <c:numCache>
                <c:formatCode>General</c:formatCode>
                <c:ptCount val="251"/>
                <c:pt idx="4">
                  <c:v>3.3393000000000002</c:v>
                </c:pt>
                <c:pt idx="7">
                  <c:v>3.3393000000000002</c:v>
                </c:pt>
                <c:pt idx="15">
                  <c:v>3.3393000000000002</c:v>
                </c:pt>
                <c:pt idx="28">
                  <c:v>3.2671999999999999</c:v>
                </c:pt>
                <c:pt idx="32">
                  <c:v>3.2054999999999998</c:v>
                </c:pt>
                <c:pt idx="37">
                  <c:v>3.3496000000000001</c:v>
                </c:pt>
                <c:pt idx="42">
                  <c:v>3.1747000000000001</c:v>
                </c:pt>
                <c:pt idx="52">
                  <c:v>3.1949999999999998</c:v>
                </c:pt>
                <c:pt idx="57">
                  <c:v>3.1438999999999999</c:v>
                </c:pt>
                <c:pt idx="66">
                  <c:v>3.0821000000000001</c:v>
                </c:pt>
                <c:pt idx="71">
                  <c:v>3.0716999999999999</c:v>
                </c:pt>
                <c:pt idx="76">
                  <c:v>2.8458999999999999</c:v>
                </c:pt>
                <c:pt idx="81">
                  <c:v>2.3338000000000001</c:v>
                </c:pt>
                <c:pt idx="85">
                  <c:v>2.2416</c:v>
                </c:pt>
                <c:pt idx="89">
                  <c:v>2.0375999999999999</c:v>
                </c:pt>
                <c:pt idx="94">
                  <c:v>1.9446000000000001</c:v>
                </c:pt>
                <c:pt idx="102">
                  <c:v>1.3413999999999999</c:v>
                </c:pt>
                <c:pt idx="107">
                  <c:v>1.5469999999999999</c:v>
                </c:pt>
                <c:pt idx="112">
                  <c:v>1.446</c:v>
                </c:pt>
                <c:pt idx="117">
                  <c:v>1.446</c:v>
                </c:pt>
                <c:pt idx="131">
                  <c:v>1.4968999999999999</c:v>
                </c:pt>
                <c:pt idx="141">
                  <c:v>1.4968999999999999</c:v>
                </c:pt>
                <c:pt idx="151">
                  <c:v>1.5982000000000001</c:v>
                </c:pt>
                <c:pt idx="161">
                  <c:v>1.5874999999999999</c:v>
                </c:pt>
                <c:pt idx="166">
                  <c:v>1.5874999999999999</c:v>
                </c:pt>
                <c:pt idx="176">
                  <c:v>1.6583000000000001</c:v>
                </c:pt>
                <c:pt idx="184">
                  <c:v>1.8212999999999999</c:v>
                </c:pt>
                <c:pt idx="195">
                  <c:v>2.0146999999999999</c:v>
                </c:pt>
                <c:pt idx="200">
                  <c:v>2.0146999999999999</c:v>
                </c:pt>
                <c:pt idx="205">
                  <c:v>2.4525000000000001</c:v>
                </c:pt>
                <c:pt idx="213">
                  <c:v>2.7383000000000002</c:v>
                </c:pt>
                <c:pt idx="224">
                  <c:v>3.2503000000000002</c:v>
                </c:pt>
                <c:pt idx="241">
                  <c:v>3.5589</c:v>
                </c:pt>
                <c:pt idx="243">
                  <c:v>3.5691999999999999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1371-40AF-99A8-BC0DECBA78DA}"/>
            </c:ext>
          </c:extLst>
        </c:ser>
        <c:ser>
          <c:idx val="29"/>
          <c:order val="29"/>
          <c:tx>
            <c:strRef>
              <c:f>'CPI Dispersion'!$AY$7:$AY$8</c:f>
              <c:strCache>
                <c:ptCount val="1"/>
                <c:pt idx="0">
                  <c:v>109</c:v>
                </c:pt>
              </c:strCache>
            </c:strRef>
          </c:tx>
          <c:spPr>
            <a:ln w="19050" cap="rnd">
              <a:solidFill>
                <a:schemeClr val="accent1">
                  <a:tint val="6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6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6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6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62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Dispersion'!$AY$9:$AY$259</c:f>
              <c:numCache>
                <c:formatCode>General</c:formatCode>
                <c:ptCount val="251"/>
                <c:pt idx="4">
                  <c:v>3.8041999999999998</c:v>
                </c:pt>
                <c:pt idx="14">
                  <c:v>3.8351999999999999</c:v>
                </c:pt>
                <c:pt idx="28">
                  <c:v>3.7105999999999999</c:v>
                </c:pt>
                <c:pt idx="37">
                  <c:v>3.7105999999999999</c:v>
                </c:pt>
                <c:pt idx="42">
                  <c:v>3.3498000000000001</c:v>
                </c:pt>
                <c:pt idx="57">
                  <c:v>2.8974000000000002</c:v>
                </c:pt>
                <c:pt idx="61">
                  <c:v>3.0514000000000001</c:v>
                </c:pt>
                <c:pt idx="71">
                  <c:v>2.9693999999999998</c:v>
                </c:pt>
                <c:pt idx="81">
                  <c:v>2.7948</c:v>
                </c:pt>
                <c:pt idx="94">
                  <c:v>2.4565000000000001</c:v>
                </c:pt>
                <c:pt idx="102">
                  <c:v>2.3536000000000001</c:v>
                </c:pt>
                <c:pt idx="112">
                  <c:v>1.8329</c:v>
                </c:pt>
                <c:pt idx="131">
                  <c:v>1.8115000000000001</c:v>
                </c:pt>
                <c:pt idx="141">
                  <c:v>1.8113999999999999</c:v>
                </c:pt>
                <c:pt idx="166">
                  <c:v>1.7808999999999999</c:v>
                </c:pt>
                <c:pt idx="176">
                  <c:v>1.7706999999999999</c:v>
                </c:pt>
                <c:pt idx="187">
                  <c:v>1.72</c:v>
                </c:pt>
                <c:pt idx="195">
                  <c:v>2.0962000000000001</c:v>
                </c:pt>
                <c:pt idx="205">
                  <c:v>2.2795000000000001</c:v>
                </c:pt>
                <c:pt idx="224">
                  <c:v>2.7589999999999999</c:v>
                </c:pt>
                <c:pt idx="238">
                  <c:v>3.1682999999999999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1371-40AF-99A8-BC0DECBA78DA}"/>
            </c:ext>
          </c:extLst>
        </c:ser>
        <c:ser>
          <c:idx val="30"/>
          <c:order val="30"/>
          <c:tx>
            <c:strRef>
              <c:f>'CPI Dispersion'!$AZ$7:$AZ$8</c:f>
              <c:strCache>
                <c:ptCount val="1"/>
                <c:pt idx="0">
                  <c:v>110</c:v>
                </c:pt>
              </c:strCache>
            </c:strRef>
          </c:tx>
          <c:spPr>
            <a:ln w="19050" cap="rnd">
              <a:solidFill>
                <a:schemeClr val="accent1">
                  <a:tint val="6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6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6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6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63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Dispersion'!$AZ$9:$AZ$259</c:f>
              <c:numCache>
                <c:formatCode>General</c:formatCode>
                <c:ptCount val="251"/>
                <c:pt idx="4">
                  <c:v>3.6</c:v>
                </c:pt>
                <c:pt idx="14">
                  <c:v>3.6</c:v>
                </c:pt>
                <c:pt idx="37">
                  <c:v>3.5</c:v>
                </c:pt>
                <c:pt idx="43">
                  <c:v>3.5</c:v>
                </c:pt>
                <c:pt idx="71">
                  <c:v>3.1</c:v>
                </c:pt>
                <c:pt idx="94">
                  <c:v>2.2000000000000002</c:v>
                </c:pt>
                <c:pt idx="102">
                  <c:v>2.16</c:v>
                </c:pt>
                <c:pt idx="131">
                  <c:v>1.5</c:v>
                </c:pt>
                <c:pt idx="161">
                  <c:v>1.6489</c:v>
                </c:pt>
                <c:pt idx="166">
                  <c:v>1.6996</c:v>
                </c:pt>
                <c:pt idx="184">
                  <c:v>1.71</c:v>
                </c:pt>
                <c:pt idx="195">
                  <c:v>2.0554999999999999</c:v>
                </c:pt>
                <c:pt idx="224">
                  <c:v>3.117</c:v>
                </c:pt>
                <c:pt idx="243">
                  <c:v>3.5794999999999999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1371-40AF-99A8-BC0DECBA78DA}"/>
            </c:ext>
          </c:extLst>
        </c:ser>
        <c:ser>
          <c:idx val="31"/>
          <c:order val="31"/>
          <c:tx>
            <c:strRef>
              <c:f>'CPI Dispersion'!$BA$7:$BA$8</c:f>
              <c:strCache>
                <c:ptCount val="1"/>
                <c:pt idx="0">
                  <c:v>115</c:v>
                </c:pt>
              </c:strCache>
            </c:strRef>
          </c:tx>
          <c:spPr>
            <a:ln w="19050" cap="rnd">
              <a:solidFill>
                <a:schemeClr val="accent1">
                  <a:tint val="6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6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6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6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64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Dispersion'!$BA$9:$BA$259</c:f>
              <c:numCache>
                <c:formatCode>General</c:formatCode>
                <c:ptCount val="251"/>
                <c:pt idx="2">
                  <c:v>3.6074999999999999</c:v>
                </c:pt>
                <c:pt idx="4">
                  <c:v>3.6177999999999999</c:v>
                </c:pt>
                <c:pt idx="14">
                  <c:v>3.6177999999999999</c:v>
                </c:pt>
                <c:pt idx="31">
                  <c:v>3.6177999999999999</c:v>
                </c:pt>
                <c:pt idx="36">
                  <c:v>3.4942000000000002</c:v>
                </c:pt>
                <c:pt idx="41">
                  <c:v>3.3908999999999998</c:v>
                </c:pt>
                <c:pt idx="45">
                  <c:v>3.3908999999999998</c:v>
                </c:pt>
                <c:pt idx="47">
                  <c:v>3.3702999999999999</c:v>
                </c:pt>
                <c:pt idx="57">
                  <c:v>3.4424999999999999</c:v>
                </c:pt>
                <c:pt idx="60">
                  <c:v>3.4424999999999999</c:v>
                </c:pt>
                <c:pt idx="65">
                  <c:v>3.4424999999999999</c:v>
                </c:pt>
                <c:pt idx="73">
                  <c:v>3.4630999999999998</c:v>
                </c:pt>
                <c:pt idx="76">
                  <c:v>3.1642999999999999</c:v>
                </c:pt>
                <c:pt idx="84">
                  <c:v>2.5981000000000001</c:v>
                </c:pt>
                <c:pt idx="87">
                  <c:v>2.5167000000000002</c:v>
                </c:pt>
                <c:pt idx="95">
                  <c:v>2.4451000000000001</c:v>
                </c:pt>
                <c:pt idx="102">
                  <c:v>2.1678999999999999</c:v>
                </c:pt>
                <c:pt idx="117">
                  <c:v>2.0655999999999999</c:v>
                </c:pt>
                <c:pt idx="127">
                  <c:v>1.7804</c:v>
                </c:pt>
                <c:pt idx="131">
                  <c:v>1.7404999999999999</c:v>
                </c:pt>
                <c:pt idx="141">
                  <c:v>1.8115000000000001</c:v>
                </c:pt>
                <c:pt idx="144">
                  <c:v>1.8115000000000001</c:v>
                </c:pt>
                <c:pt idx="151">
                  <c:v>2.0449000000000002</c:v>
                </c:pt>
                <c:pt idx="156">
                  <c:v>1.7908999999999999</c:v>
                </c:pt>
                <c:pt idx="161">
                  <c:v>1.6998</c:v>
                </c:pt>
                <c:pt idx="166">
                  <c:v>1.8011999999999999</c:v>
                </c:pt>
                <c:pt idx="171">
                  <c:v>1.8825000000000001</c:v>
                </c:pt>
                <c:pt idx="173">
                  <c:v>1.8216000000000001</c:v>
                </c:pt>
                <c:pt idx="180">
                  <c:v>2.0045999999999999</c:v>
                </c:pt>
                <c:pt idx="183">
                  <c:v>2.0045999999999999</c:v>
                </c:pt>
                <c:pt idx="190">
                  <c:v>2.0045999999999999</c:v>
                </c:pt>
                <c:pt idx="191">
                  <c:v>2.0045000000000002</c:v>
                </c:pt>
                <c:pt idx="194">
                  <c:v>1.9944</c:v>
                </c:pt>
                <c:pt idx="195">
                  <c:v>1.9944</c:v>
                </c:pt>
                <c:pt idx="205">
                  <c:v>2.3610000000000002</c:v>
                </c:pt>
                <c:pt idx="215">
                  <c:v>2.7077</c:v>
                </c:pt>
                <c:pt idx="217">
                  <c:v>2.7077</c:v>
                </c:pt>
                <c:pt idx="223">
                  <c:v>2.7077</c:v>
                </c:pt>
                <c:pt idx="224">
                  <c:v>2.9634</c:v>
                </c:pt>
                <c:pt idx="230">
                  <c:v>2.9634</c:v>
                </c:pt>
                <c:pt idx="243">
                  <c:v>3.4045999999999998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1371-40AF-99A8-BC0DECBA78DA}"/>
            </c:ext>
          </c:extLst>
        </c:ser>
        <c:ser>
          <c:idx val="32"/>
          <c:order val="32"/>
          <c:tx>
            <c:strRef>
              <c:f>'CPI Dispersion'!$BB$7:$BB$8</c:f>
              <c:strCache>
                <c:ptCount val="1"/>
                <c:pt idx="0">
                  <c:v>117</c:v>
                </c:pt>
              </c:strCache>
            </c:strRef>
          </c:tx>
          <c:spPr>
            <a:ln w="19050" cap="rnd">
              <a:solidFill>
                <a:schemeClr val="accent1">
                  <a:tint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6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Dispersion'!$BB$9:$BB$259</c:f>
              <c:numCache>
                <c:formatCode>General</c:formatCode>
                <c:ptCount val="251"/>
                <c:pt idx="4">
                  <c:v>3.6594000000000002</c:v>
                </c:pt>
                <c:pt idx="19">
                  <c:v>3.6076999999999999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0-1371-40AF-99A8-BC0DECBA78DA}"/>
            </c:ext>
          </c:extLst>
        </c:ser>
        <c:ser>
          <c:idx val="33"/>
          <c:order val="33"/>
          <c:tx>
            <c:strRef>
              <c:f>'CPI Dispersion'!$BC$7:$BC$8</c:f>
              <c:strCache>
                <c:ptCount val="1"/>
                <c:pt idx="0">
                  <c:v>132</c:v>
                </c:pt>
              </c:strCache>
            </c:strRef>
          </c:tx>
          <c:spPr>
            <a:ln w="19050" cap="rnd">
              <a:solidFill>
                <a:schemeClr val="accent1">
                  <a:tint val="6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6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6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6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67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Dispersion'!$BC$9:$BC$259</c:f>
              <c:numCache>
                <c:formatCode>General</c:formatCode>
                <c:ptCount val="251"/>
                <c:pt idx="1">
                  <c:v>3.8</c:v>
                </c:pt>
                <c:pt idx="28">
                  <c:v>3.5975999999999999</c:v>
                </c:pt>
                <c:pt idx="38">
                  <c:v>3.1539999999999999</c:v>
                </c:pt>
                <c:pt idx="59">
                  <c:v>3.0409000000000002</c:v>
                </c:pt>
                <c:pt idx="67">
                  <c:v>2.6614</c:v>
                </c:pt>
                <c:pt idx="69">
                  <c:v>2.6922000000000001</c:v>
                </c:pt>
                <c:pt idx="85">
                  <c:v>1.7229000000000001</c:v>
                </c:pt>
                <c:pt idx="104">
                  <c:v>0.97250000000000003</c:v>
                </c:pt>
                <c:pt idx="129">
                  <c:v>0.96240000000000003</c:v>
                </c:pt>
                <c:pt idx="164">
                  <c:v>1.2845</c:v>
                </c:pt>
                <c:pt idx="165">
                  <c:v>1.2845</c:v>
                </c:pt>
                <c:pt idx="191">
                  <c:v>1.5780000000000001</c:v>
                </c:pt>
                <c:pt idx="223">
                  <c:v>2.9222999999999999</c:v>
                </c:pt>
                <c:pt idx="248">
                  <c:v>3.6412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1-1371-40AF-99A8-BC0DECBA78DA}"/>
            </c:ext>
          </c:extLst>
        </c:ser>
        <c:ser>
          <c:idx val="34"/>
          <c:order val="34"/>
          <c:tx>
            <c:strRef>
              <c:f>'CPI Dispersion'!$BD$7:$BD$8</c:f>
              <c:strCache>
                <c:ptCount val="1"/>
                <c:pt idx="0">
                  <c:v>133</c:v>
                </c:pt>
              </c:strCache>
            </c:strRef>
          </c:tx>
          <c:spPr>
            <a:ln w="19050" cap="rnd">
              <a:solidFill>
                <a:schemeClr val="accent1">
                  <a:tint val="6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6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6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6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68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Dispersion'!$BD$9:$BD$259</c:f>
              <c:numCache>
                <c:formatCode>General</c:formatCode>
                <c:ptCount val="251"/>
                <c:pt idx="9">
                  <c:v>3.7</c:v>
                </c:pt>
                <c:pt idx="13">
                  <c:v>3.7</c:v>
                </c:pt>
                <c:pt idx="18">
                  <c:v>3.7</c:v>
                </c:pt>
                <c:pt idx="35">
                  <c:v>3.7115999999999998</c:v>
                </c:pt>
                <c:pt idx="55">
                  <c:v>3.3601000000000001</c:v>
                </c:pt>
                <c:pt idx="61">
                  <c:v>3.2568999999999999</c:v>
                </c:pt>
                <c:pt idx="78">
                  <c:v>2.6707000000000001</c:v>
                </c:pt>
                <c:pt idx="95">
                  <c:v>2.4651000000000001</c:v>
                </c:pt>
                <c:pt idx="103">
                  <c:v>2.1884999999999999</c:v>
                </c:pt>
                <c:pt idx="107">
                  <c:v>1.9735</c:v>
                </c:pt>
                <c:pt idx="121">
                  <c:v>1.8304</c:v>
                </c:pt>
                <c:pt idx="127">
                  <c:v>1.8304</c:v>
                </c:pt>
                <c:pt idx="130">
                  <c:v>2.1671999999999998</c:v>
                </c:pt>
                <c:pt idx="140">
                  <c:v>1.8011999999999999</c:v>
                </c:pt>
                <c:pt idx="151">
                  <c:v>1.74</c:v>
                </c:pt>
                <c:pt idx="161">
                  <c:v>1.4968999999999999</c:v>
                </c:pt>
                <c:pt idx="166">
                  <c:v>1.4968999999999999</c:v>
                </c:pt>
                <c:pt idx="171">
                  <c:v>1.6083000000000001</c:v>
                </c:pt>
                <c:pt idx="176">
                  <c:v>1.6083000000000001</c:v>
                </c:pt>
                <c:pt idx="182">
                  <c:v>1.5475000000000001</c:v>
                </c:pt>
                <c:pt idx="191">
                  <c:v>1.6995</c:v>
                </c:pt>
                <c:pt idx="195">
                  <c:v>1.9538</c:v>
                </c:pt>
                <c:pt idx="200">
                  <c:v>2.1568000000000001</c:v>
                </c:pt>
                <c:pt idx="205">
                  <c:v>2.2284000000000002</c:v>
                </c:pt>
                <c:pt idx="210">
                  <c:v>2.2284000000000002</c:v>
                </c:pt>
                <c:pt idx="215">
                  <c:v>2.7690000000000001</c:v>
                </c:pt>
                <c:pt idx="220">
                  <c:v>2.7997000000000001</c:v>
                </c:pt>
                <c:pt idx="223">
                  <c:v>2.7997000000000001</c:v>
                </c:pt>
                <c:pt idx="224">
                  <c:v>2.9838</c:v>
                </c:pt>
                <c:pt idx="230">
                  <c:v>2.9838</c:v>
                </c:pt>
                <c:pt idx="239">
                  <c:v>3.3532000000000002</c:v>
                </c:pt>
                <c:pt idx="244">
                  <c:v>3.5074000000000001</c:v>
                </c:pt>
                <c:pt idx="248">
                  <c:v>3.7751000000000001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1371-40AF-99A8-BC0DECBA78DA}"/>
            </c:ext>
          </c:extLst>
        </c:ser>
        <c:ser>
          <c:idx val="35"/>
          <c:order val="35"/>
          <c:tx>
            <c:strRef>
              <c:f>'CPI Dispersion'!$BE$7:$BE$8</c:f>
              <c:strCache>
                <c:ptCount val="1"/>
                <c:pt idx="0">
                  <c:v>136</c:v>
                </c:pt>
              </c:strCache>
            </c:strRef>
          </c:tx>
          <c:spPr>
            <a:ln w="19050" cap="rnd">
              <a:solidFill>
                <a:schemeClr val="accent1">
                  <a:tint val="6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69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69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69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69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Dispersion'!$BE$9:$BE$259</c:f>
              <c:numCache>
                <c:formatCode>General</c:formatCode>
                <c:ptCount val="251"/>
                <c:pt idx="11">
                  <c:v>3.4009999999999998</c:v>
                </c:pt>
                <c:pt idx="27">
                  <c:v>3.4944999999999999</c:v>
                </c:pt>
                <c:pt idx="37">
                  <c:v>3.5667</c:v>
                </c:pt>
                <c:pt idx="42">
                  <c:v>3.3292999999999999</c:v>
                </c:pt>
                <c:pt idx="71">
                  <c:v>2.9277000000000002</c:v>
                </c:pt>
                <c:pt idx="94">
                  <c:v>1.7722</c:v>
                </c:pt>
                <c:pt idx="102">
                  <c:v>1.5777000000000001</c:v>
                </c:pt>
                <c:pt idx="127">
                  <c:v>1.6682999999999999</c:v>
                </c:pt>
                <c:pt idx="131">
                  <c:v>1.7906</c:v>
                </c:pt>
                <c:pt idx="161">
                  <c:v>1.6689000000000001</c:v>
                </c:pt>
                <c:pt idx="162">
                  <c:v>1.6587000000000001</c:v>
                </c:pt>
                <c:pt idx="166">
                  <c:v>1.6182000000000001</c:v>
                </c:pt>
                <c:pt idx="177">
                  <c:v>1.7401</c:v>
                </c:pt>
                <c:pt idx="194">
                  <c:v>1.8633</c:v>
                </c:pt>
                <c:pt idx="204">
                  <c:v>2.3607999999999998</c:v>
                </c:pt>
                <c:pt idx="219">
                  <c:v>2.9430000000000001</c:v>
                </c:pt>
                <c:pt idx="224">
                  <c:v>3.3532000000000002</c:v>
                </c:pt>
                <c:pt idx="233">
                  <c:v>3.4765999999999999</c:v>
                </c:pt>
                <c:pt idx="242">
                  <c:v>3.6103999999999998</c:v>
                </c:pt>
                <c:pt idx="243">
                  <c:v>3.6103999999999998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3-1371-40AF-99A8-BC0DECBA78DA}"/>
            </c:ext>
          </c:extLst>
        </c:ser>
        <c:ser>
          <c:idx val="36"/>
          <c:order val="36"/>
          <c:tx>
            <c:strRef>
              <c:f>'CPI Dispersion'!$BF$7:$BF$8</c:f>
              <c:strCache>
                <c:ptCount val="1"/>
                <c:pt idx="0">
                  <c:v>137</c:v>
                </c:pt>
              </c:strCache>
            </c:strRef>
          </c:tx>
          <c:spPr>
            <a:ln w="19050" cap="rnd">
              <a:solidFill>
                <a:schemeClr val="accent1">
                  <a:tint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7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Dispersion'!$BF$9:$BF$259</c:f>
              <c:numCache>
                <c:formatCode>General</c:formatCode>
                <c:ptCount val="251"/>
                <c:pt idx="15">
                  <c:v>3.3088000000000002</c:v>
                </c:pt>
                <c:pt idx="26">
                  <c:v>3.3088000000000002</c:v>
                </c:pt>
                <c:pt idx="44">
                  <c:v>3.1543999999999999</c:v>
                </c:pt>
                <c:pt idx="63">
                  <c:v>3.0411000000000001</c:v>
                </c:pt>
                <c:pt idx="117">
                  <c:v>1.9943</c:v>
                </c:pt>
                <c:pt idx="131">
                  <c:v>2.0350999999999999</c:v>
                </c:pt>
                <c:pt idx="147">
                  <c:v>2.1877</c:v>
                </c:pt>
                <c:pt idx="154">
                  <c:v>2.0653000000000001</c:v>
                </c:pt>
                <c:pt idx="161">
                  <c:v>2.0653000000000001</c:v>
                </c:pt>
                <c:pt idx="180">
                  <c:v>1.9738</c:v>
                </c:pt>
                <c:pt idx="195">
                  <c:v>2.2183000000000002</c:v>
                </c:pt>
                <c:pt idx="215">
                  <c:v>2.5137999999999998</c:v>
                </c:pt>
                <c:pt idx="224">
                  <c:v>3.0758999999999999</c:v>
                </c:pt>
                <c:pt idx="243">
                  <c:v>3.4971999999999999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4-1371-40AF-99A8-BC0DECBA78DA}"/>
            </c:ext>
          </c:extLst>
        </c:ser>
        <c:ser>
          <c:idx val="37"/>
          <c:order val="37"/>
          <c:tx>
            <c:strRef>
              <c:f>'CPI Dispersion'!$BG$7:$BG$8</c:f>
              <c:strCache>
                <c:ptCount val="1"/>
                <c:pt idx="0">
                  <c:v>139</c:v>
                </c:pt>
              </c:strCache>
            </c:strRef>
          </c:tx>
          <c:spPr>
            <a:ln w="19050" cap="rnd">
              <a:solidFill>
                <a:schemeClr val="accent1">
                  <a:tint val="7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71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1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1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71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Dispersion'!$BG$9:$BG$259</c:f>
              <c:numCache>
                <c:formatCode>General</c:formatCode>
                <c:ptCount val="251"/>
                <c:pt idx="3">
                  <c:v>3.8041999999999998</c:v>
                </c:pt>
                <c:pt idx="4">
                  <c:v>3.8041999999999998</c:v>
                </c:pt>
                <c:pt idx="13">
                  <c:v>3.8041999999999998</c:v>
                </c:pt>
                <c:pt idx="14">
                  <c:v>3.8147000000000002</c:v>
                </c:pt>
                <c:pt idx="27">
                  <c:v>3.8353999999999999</c:v>
                </c:pt>
                <c:pt idx="37">
                  <c:v>3.8043</c:v>
                </c:pt>
                <c:pt idx="41">
                  <c:v>3.6181999999999999</c:v>
                </c:pt>
                <c:pt idx="46">
                  <c:v>3.6181999999999999</c:v>
                </c:pt>
                <c:pt idx="57">
                  <c:v>3.4529000000000001</c:v>
                </c:pt>
                <c:pt idx="65">
                  <c:v>3.4426000000000001</c:v>
                </c:pt>
                <c:pt idx="69">
                  <c:v>3.2052999999999998</c:v>
                </c:pt>
                <c:pt idx="71">
                  <c:v>3.2982</c:v>
                </c:pt>
                <c:pt idx="86">
                  <c:v>2.0379</c:v>
                </c:pt>
                <c:pt idx="94">
                  <c:v>1.8331</c:v>
                </c:pt>
                <c:pt idx="102">
                  <c:v>1.5474000000000001</c:v>
                </c:pt>
                <c:pt idx="117">
                  <c:v>1.345</c:v>
                </c:pt>
                <c:pt idx="130">
                  <c:v>1.4972000000000001</c:v>
                </c:pt>
                <c:pt idx="131">
                  <c:v>1.4972000000000001</c:v>
                </c:pt>
                <c:pt idx="136">
                  <c:v>1.4972000000000001</c:v>
                </c:pt>
                <c:pt idx="141">
                  <c:v>1.6084000000000001</c:v>
                </c:pt>
                <c:pt idx="143">
                  <c:v>1.6084000000000001</c:v>
                </c:pt>
                <c:pt idx="145">
                  <c:v>1.6084000000000001</c:v>
                </c:pt>
                <c:pt idx="151">
                  <c:v>1.6084000000000001</c:v>
                </c:pt>
                <c:pt idx="160">
                  <c:v>1.8313999999999999</c:v>
                </c:pt>
                <c:pt idx="161">
                  <c:v>1.7605999999999999</c:v>
                </c:pt>
                <c:pt idx="166">
                  <c:v>1.7199</c:v>
                </c:pt>
                <c:pt idx="171">
                  <c:v>1.6996</c:v>
                </c:pt>
                <c:pt idx="180">
                  <c:v>1.9739</c:v>
                </c:pt>
                <c:pt idx="181">
                  <c:v>1.8824000000000001</c:v>
                </c:pt>
                <c:pt idx="186">
                  <c:v>1.8112999999999999</c:v>
                </c:pt>
                <c:pt idx="191">
                  <c:v>1.8419000000000001</c:v>
                </c:pt>
                <c:pt idx="195">
                  <c:v>1.903</c:v>
                </c:pt>
                <c:pt idx="200">
                  <c:v>2.0249000000000001</c:v>
                </c:pt>
                <c:pt idx="204">
                  <c:v>2.2284000000000002</c:v>
                </c:pt>
                <c:pt idx="215">
                  <c:v>2.7073999999999998</c:v>
                </c:pt>
                <c:pt idx="218">
                  <c:v>2.7073999999999998</c:v>
                </c:pt>
                <c:pt idx="219">
                  <c:v>2.7073999999999998</c:v>
                </c:pt>
                <c:pt idx="224">
                  <c:v>3.0144000000000002</c:v>
                </c:pt>
                <c:pt idx="233">
                  <c:v>3.5383</c:v>
                </c:pt>
                <c:pt idx="237">
                  <c:v>3.4971999999999999</c:v>
                </c:pt>
                <c:pt idx="238">
                  <c:v>3.4971999999999999</c:v>
                </c:pt>
                <c:pt idx="243">
                  <c:v>3.5794999999999999</c:v>
                </c:pt>
                <c:pt idx="248">
                  <c:v>3.7545000000000002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5-1371-40AF-99A8-BC0DECBA78DA}"/>
            </c:ext>
          </c:extLst>
        </c:ser>
        <c:ser>
          <c:idx val="38"/>
          <c:order val="38"/>
          <c:tx>
            <c:strRef>
              <c:f>'CPI Dispersion'!$BH$7:$BH$8</c:f>
              <c:strCache>
                <c:ptCount val="1"/>
                <c:pt idx="0">
                  <c:v>143</c:v>
                </c:pt>
              </c:strCache>
            </c:strRef>
          </c:tx>
          <c:spPr>
            <a:ln w="19050" cap="rnd">
              <a:solidFill>
                <a:schemeClr val="accent1">
                  <a:tint val="7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7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72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Dispersion'!$BH$9:$BH$259</c:f>
              <c:numCache>
                <c:formatCode>General</c:formatCode>
                <c:ptCount val="251"/>
                <c:pt idx="0">
                  <c:v>3.5</c:v>
                </c:pt>
                <c:pt idx="4">
                  <c:v>3.5</c:v>
                </c:pt>
                <c:pt idx="7">
                  <c:v>3.5</c:v>
                </c:pt>
                <c:pt idx="10">
                  <c:v>3.5</c:v>
                </c:pt>
                <c:pt idx="23">
                  <c:v>3.5</c:v>
                </c:pt>
                <c:pt idx="32">
                  <c:v>3.5</c:v>
                </c:pt>
                <c:pt idx="37">
                  <c:v>3.0407000000000002</c:v>
                </c:pt>
                <c:pt idx="38">
                  <c:v>2.9790000000000001</c:v>
                </c:pt>
                <c:pt idx="55">
                  <c:v>2.5994000000000002</c:v>
                </c:pt>
                <c:pt idx="57">
                  <c:v>2.8864999999999998</c:v>
                </c:pt>
                <c:pt idx="71">
                  <c:v>2.589</c:v>
                </c:pt>
                <c:pt idx="89">
                  <c:v>1.9746999999999999</c:v>
                </c:pt>
                <c:pt idx="107">
                  <c:v>1.9742999999999999</c:v>
                </c:pt>
                <c:pt idx="115">
                  <c:v>1.4157</c:v>
                </c:pt>
                <c:pt idx="122">
                  <c:v>1.3851</c:v>
                </c:pt>
                <c:pt idx="123">
                  <c:v>1.4055</c:v>
                </c:pt>
                <c:pt idx="131">
                  <c:v>1.5071000000000001</c:v>
                </c:pt>
                <c:pt idx="149">
                  <c:v>1.5876999999999999</c:v>
                </c:pt>
                <c:pt idx="151">
                  <c:v>1.6180000000000001</c:v>
                </c:pt>
                <c:pt idx="161">
                  <c:v>1.5370999999999999</c:v>
                </c:pt>
                <c:pt idx="186">
                  <c:v>1.8824000000000001</c:v>
                </c:pt>
                <c:pt idx="223">
                  <c:v>3.0146999999999999</c:v>
                </c:pt>
                <c:pt idx="225">
                  <c:v>3.117</c:v>
                </c:pt>
                <c:pt idx="240">
                  <c:v>3.6412</c:v>
                </c:pt>
                <c:pt idx="243">
                  <c:v>3.6412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6-1371-40AF-99A8-BC0DECBA78DA}"/>
            </c:ext>
          </c:extLst>
        </c:ser>
        <c:ser>
          <c:idx val="39"/>
          <c:order val="39"/>
          <c:tx>
            <c:strRef>
              <c:f>'CPI Dispersion'!$BI$7:$BI$8</c:f>
              <c:strCache>
                <c:ptCount val="1"/>
                <c:pt idx="0">
                  <c:v>146</c:v>
                </c:pt>
              </c:strCache>
            </c:strRef>
          </c:tx>
          <c:spPr>
            <a:ln w="19050" cap="rnd">
              <a:solidFill>
                <a:schemeClr val="accent1">
                  <a:tint val="7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7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73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Dispersion'!$BI$9:$BI$259</c:f>
              <c:numCache>
                <c:formatCode>General</c:formatCode>
                <c:ptCount val="251"/>
                <c:pt idx="4">
                  <c:v>3.7006999999999999</c:v>
                </c:pt>
                <c:pt idx="15">
                  <c:v>3.7006999999999999</c:v>
                </c:pt>
                <c:pt idx="37">
                  <c:v>3.5457999999999998</c:v>
                </c:pt>
                <c:pt idx="42">
                  <c:v>3.4013</c:v>
                </c:pt>
                <c:pt idx="57">
                  <c:v>3.2467000000000001</c:v>
                </c:pt>
                <c:pt idx="71">
                  <c:v>2.9382999999999999</c:v>
                </c:pt>
                <c:pt idx="81">
                  <c:v>2.5282</c:v>
                </c:pt>
                <c:pt idx="94">
                  <c:v>1.8728</c:v>
                </c:pt>
                <c:pt idx="95">
                  <c:v>1.8728</c:v>
                </c:pt>
                <c:pt idx="102">
                  <c:v>1.8821000000000001</c:v>
                </c:pt>
                <c:pt idx="131">
                  <c:v>1.821</c:v>
                </c:pt>
                <c:pt idx="161">
                  <c:v>1.7402</c:v>
                </c:pt>
                <c:pt idx="166">
                  <c:v>1.74</c:v>
                </c:pt>
                <c:pt idx="170">
                  <c:v>1.74</c:v>
                </c:pt>
                <c:pt idx="176">
                  <c:v>1.7907</c:v>
                </c:pt>
                <c:pt idx="195">
                  <c:v>1.9537</c:v>
                </c:pt>
                <c:pt idx="205">
                  <c:v>1.9537</c:v>
                </c:pt>
                <c:pt idx="224">
                  <c:v>2.9940000000000002</c:v>
                </c:pt>
                <c:pt idx="232">
                  <c:v>2.9940000000000002</c:v>
                </c:pt>
                <c:pt idx="243">
                  <c:v>3.5486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7-1371-40AF-99A8-BC0DECBA78DA}"/>
            </c:ext>
          </c:extLst>
        </c:ser>
        <c:ser>
          <c:idx val="40"/>
          <c:order val="40"/>
          <c:tx>
            <c:strRef>
              <c:f>'CPI Dispersion'!$BJ$7:$BJ$8</c:f>
              <c:strCache>
                <c:ptCount val="1"/>
                <c:pt idx="0">
                  <c:v>147</c:v>
                </c:pt>
              </c:strCache>
            </c:strRef>
          </c:tx>
          <c:spPr>
            <a:ln w="19050" cap="rnd">
              <a:solidFill>
                <a:schemeClr val="accent1">
                  <a:tint val="7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7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74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Dispersion'!$BJ$9:$BJ$259</c:f>
              <c:numCache>
                <c:formatCode>General</c:formatCode>
                <c:ptCount val="251"/>
                <c:pt idx="0">
                  <c:v>3.6585999999999999</c:v>
                </c:pt>
                <c:pt idx="2">
                  <c:v>3.6585999999999999</c:v>
                </c:pt>
                <c:pt idx="3">
                  <c:v>3.6585999999999999</c:v>
                </c:pt>
                <c:pt idx="4">
                  <c:v>3.6585999999999999</c:v>
                </c:pt>
                <c:pt idx="22">
                  <c:v>3.7204999999999999</c:v>
                </c:pt>
                <c:pt idx="25">
                  <c:v>3.6173999999999999</c:v>
                </c:pt>
                <c:pt idx="27">
                  <c:v>3.5760999999999998</c:v>
                </c:pt>
                <c:pt idx="28">
                  <c:v>3.5451999999999999</c:v>
                </c:pt>
                <c:pt idx="29">
                  <c:v>3.4626999999999999</c:v>
                </c:pt>
                <c:pt idx="30">
                  <c:v>3.4214000000000002</c:v>
                </c:pt>
                <c:pt idx="31">
                  <c:v>3.4525000000000001</c:v>
                </c:pt>
                <c:pt idx="33">
                  <c:v>3.4216000000000002</c:v>
                </c:pt>
                <c:pt idx="35">
                  <c:v>3.3388</c:v>
                </c:pt>
                <c:pt idx="36">
                  <c:v>3.3902999999999999</c:v>
                </c:pt>
                <c:pt idx="37">
                  <c:v>3.4007999999999998</c:v>
                </c:pt>
                <c:pt idx="38">
                  <c:v>3.4007999999999998</c:v>
                </c:pt>
                <c:pt idx="40">
                  <c:v>3.4007999999999998</c:v>
                </c:pt>
                <c:pt idx="41">
                  <c:v>3.37</c:v>
                </c:pt>
                <c:pt idx="42">
                  <c:v>3.2564000000000002</c:v>
                </c:pt>
                <c:pt idx="43">
                  <c:v>3.2254</c:v>
                </c:pt>
                <c:pt idx="61">
                  <c:v>2.9379</c:v>
                </c:pt>
                <c:pt idx="65">
                  <c:v>2.61</c:v>
                </c:pt>
                <c:pt idx="67">
                  <c:v>2.4567000000000001</c:v>
                </c:pt>
                <c:pt idx="69">
                  <c:v>2.5589</c:v>
                </c:pt>
                <c:pt idx="71">
                  <c:v>2.9586000000000001</c:v>
                </c:pt>
                <c:pt idx="88">
                  <c:v>1.8130999999999999</c:v>
                </c:pt>
                <c:pt idx="92">
                  <c:v>1.8019000000000001</c:v>
                </c:pt>
                <c:pt idx="99">
                  <c:v>1.8019000000000001</c:v>
                </c:pt>
                <c:pt idx="100">
                  <c:v>1.7597</c:v>
                </c:pt>
                <c:pt idx="105">
                  <c:v>1.1021000000000001</c:v>
                </c:pt>
                <c:pt idx="112">
                  <c:v>1.1322000000000001</c:v>
                </c:pt>
                <c:pt idx="115">
                  <c:v>1.3039000000000001</c:v>
                </c:pt>
                <c:pt idx="117">
                  <c:v>1.1418999999999999</c:v>
                </c:pt>
                <c:pt idx="125">
                  <c:v>1.1418999999999999</c:v>
                </c:pt>
                <c:pt idx="127">
                  <c:v>1.0015000000000001</c:v>
                </c:pt>
                <c:pt idx="141">
                  <c:v>1.1327</c:v>
                </c:pt>
                <c:pt idx="156">
                  <c:v>1.1426000000000001</c:v>
                </c:pt>
                <c:pt idx="162">
                  <c:v>0.99170000000000003</c:v>
                </c:pt>
                <c:pt idx="170">
                  <c:v>1.0321</c:v>
                </c:pt>
                <c:pt idx="171">
                  <c:v>1.0623</c:v>
                </c:pt>
                <c:pt idx="176">
                  <c:v>1.0623</c:v>
                </c:pt>
                <c:pt idx="184">
                  <c:v>1.0017</c:v>
                </c:pt>
                <c:pt idx="186">
                  <c:v>1.0219</c:v>
                </c:pt>
                <c:pt idx="191">
                  <c:v>1.0117</c:v>
                </c:pt>
                <c:pt idx="194">
                  <c:v>1.1489</c:v>
                </c:pt>
                <c:pt idx="201">
                  <c:v>1.5670999999999999</c:v>
                </c:pt>
                <c:pt idx="204">
                  <c:v>1.831</c:v>
                </c:pt>
                <c:pt idx="212">
                  <c:v>2.0335999999999999</c:v>
                </c:pt>
                <c:pt idx="215">
                  <c:v>2.3389000000000002</c:v>
                </c:pt>
                <c:pt idx="224">
                  <c:v>2.8090000000000002</c:v>
                </c:pt>
                <c:pt idx="230">
                  <c:v>2.7988</c:v>
                </c:pt>
                <c:pt idx="233">
                  <c:v>3.1374</c:v>
                </c:pt>
                <c:pt idx="245">
                  <c:v>4.0018000000000002</c:v>
                </c:pt>
                <c:pt idx="249">
                  <c:v>4.0224000000000002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8-1371-40AF-99A8-BC0DECBA78DA}"/>
            </c:ext>
          </c:extLst>
        </c:ser>
        <c:ser>
          <c:idx val="41"/>
          <c:order val="41"/>
          <c:tx>
            <c:strRef>
              <c:f>'CPI Dispersion'!$BK$7:$BK$8</c:f>
              <c:strCache>
                <c:ptCount val="1"/>
                <c:pt idx="0">
                  <c:v>150</c:v>
                </c:pt>
              </c:strCache>
            </c:strRef>
          </c:tx>
          <c:spPr>
            <a:ln w="19050" cap="rnd">
              <a:solidFill>
                <a:schemeClr val="accent1">
                  <a:tint val="7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7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7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Dispersion'!$BK$9:$BK$259</c:f>
              <c:numCache>
                <c:formatCode>General</c:formatCode>
                <c:ptCount val="251"/>
                <c:pt idx="4">
                  <c:v>3.8315000000000001</c:v>
                </c:pt>
                <c:pt idx="9">
                  <c:v>3.8315000000000001</c:v>
                </c:pt>
                <c:pt idx="18">
                  <c:v>3.8315000000000001</c:v>
                </c:pt>
                <c:pt idx="21">
                  <c:v>3.8315000000000001</c:v>
                </c:pt>
                <c:pt idx="27">
                  <c:v>4.1417999999999999</c:v>
                </c:pt>
                <c:pt idx="32">
                  <c:v>4.1417999999999999</c:v>
                </c:pt>
                <c:pt idx="37">
                  <c:v>4.1417999999999999</c:v>
                </c:pt>
                <c:pt idx="41">
                  <c:v>4.0384000000000002</c:v>
                </c:pt>
                <c:pt idx="47">
                  <c:v>3.6432000000000002</c:v>
                </c:pt>
                <c:pt idx="52">
                  <c:v>3.6432000000000002</c:v>
                </c:pt>
                <c:pt idx="57">
                  <c:v>3.6429999999999998</c:v>
                </c:pt>
                <c:pt idx="61">
                  <c:v>3.6429999999999998</c:v>
                </c:pt>
                <c:pt idx="66">
                  <c:v>3.6429999999999998</c:v>
                </c:pt>
                <c:pt idx="71">
                  <c:v>3.5943000000000001</c:v>
                </c:pt>
                <c:pt idx="72">
                  <c:v>3.5943000000000001</c:v>
                </c:pt>
                <c:pt idx="88">
                  <c:v>3.5943000000000001</c:v>
                </c:pt>
                <c:pt idx="94">
                  <c:v>2.5305</c:v>
                </c:pt>
                <c:pt idx="98">
                  <c:v>2.5</c:v>
                </c:pt>
                <c:pt idx="107">
                  <c:v>1.6933</c:v>
                </c:pt>
                <c:pt idx="112">
                  <c:v>1.5913999999999999</c:v>
                </c:pt>
                <c:pt idx="117">
                  <c:v>1.5302</c:v>
                </c:pt>
                <c:pt idx="126">
                  <c:v>1.5302</c:v>
                </c:pt>
                <c:pt idx="141">
                  <c:v>1.4066000000000001</c:v>
                </c:pt>
                <c:pt idx="146">
                  <c:v>1.4066000000000001</c:v>
                </c:pt>
                <c:pt idx="151">
                  <c:v>1.899</c:v>
                </c:pt>
                <c:pt idx="156">
                  <c:v>1.899</c:v>
                </c:pt>
                <c:pt idx="161">
                  <c:v>1.899</c:v>
                </c:pt>
                <c:pt idx="166">
                  <c:v>1.899</c:v>
                </c:pt>
                <c:pt idx="171">
                  <c:v>1.8463000000000001</c:v>
                </c:pt>
                <c:pt idx="176">
                  <c:v>1.8463000000000001</c:v>
                </c:pt>
                <c:pt idx="181">
                  <c:v>1.9479</c:v>
                </c:pt>
                <c:pt idx="185">
                  <c:v>2.0466000000000002</c:v>
                </c:pt>
                <c:pt idx="194">
                  <c:v>2.0030999999999999</c:v>
                </c:pt>
                <c:pt idx="205">
                  <c:v>2.0398999999999998</c:v>
                </c:pt>
                <c:pt idx="210">
                  <c:v>2.0398999999999998</c:v>
                </c:pt>
                <c:pt idx="214">
                  <c:v>2.0398999999999998</c:v>
                </c:pt>
                <c:pt idx="219">
                  <c:v>2.6501999999999999</c:v>
                </c:pt>
                <c:pt idx="224">
                  <c:v>2.7521</c:v>
                </c:pt>
                <c:pt idx="228">
                  <c:v>2.7521</c:v>
                </c:pt>
                <c:pt idx="233">
                  <c:v>3.1072000000000002</c:v>
                </c:pt>
                <c:pt idx="237">
                  <c:v>3.1072000000000002</c:v>
                </c:pt>
                <c:pt idx="238">
                  <c:v>3.3128000000000002</c:v>
                </c:pt>
                <c:pt idx="242">
                  <c:v>3.4032</c:v>
                </c:pt>
                <c:pt idx="243">
                  <c:v>3.4032</c:v>
                </c:pt>
                <c:pt idx="247">
                  <c:v>3.4710000000000001</c:v>
                </c:pt>
                <c:pt idx="248">
                  <c:v>3.4710000000000001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371-40AF-99A8-BC0DECBA78DA}"/>
            </c:ext>
          </c:extLst>
        </c:ser>
        <c:ser>
          <c:idx val="42"/>
          <c:order val="42"/>
          <c:tx>
            <c:strRef>
              <c:f>'CPI Dispersion'!$BL$7:$BL$8</c:f>
              <c:strCache>
                <c:ptCount val="1"/>
                <c:pt idx="0">
                  <c:v>153</c:v>
                </c:pt>
              </c:strCache>
            </c:strRef>
          </c:tx>
          <c:spPr>
            <a:ln w="19050" cap="rnd">
              <a:solidFill>
                <a:schemeClr val="accent1">
                  <a:tint val="7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76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Dispersion'!$BL$9:$BL$259</c:f>
              <c:numCache>
                <c:formatCode>General</c:formatCode>
                <c:ptCount val="251"/>
                <c:pt idx="59">
                  <c:v>3.3603999999999998</c:v>
                </c:pt>
                <c:pt idx="80">
                  <c:v>2.5385</c:v>
                </c:pt>
                <c:pt idx="92">
                  <c:v>2.3536000000000001</c:v>
                </c:pt>
                <c:pt idx="130">
                  <c:v>1.5478000000000001</c:v>
                </c:pt>
                <c:pt idx="141">
                  <c:v>1.6796</c:v>
                </c:pt>
                <c:pt idx="177">
                  <c:v>1.7707999999999999</c:v>
                </c:pt>
                <c:pt idx="239">
                  <c:v>3.2915999999999999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371-40AF-99A8-BC0DECBA78DA}"/>
            </c:ext>
          </c:extLst>
        </c:ser>
        <c:ser>
          <c:idx val="43"/>
          <c:order val="43"/>
          <c:tx>
            <c:strRef>
              <c:f>'CPI Dispersion'!$BM$7:$BM$8</c:f>
              <c:strCache>
                <c:ptCount val="1"/>
                <c:pt idx="0">
                  <c:v>156</c:v>
                </c:pt>
              </c:strCache>
            </c:strRef>
          </c:tx>
          <c:spPr>
            <a:ln w="19050" cap="rnd">
              <a:solidFill>
                <a:schemeClr val="accent1">
                  <a:tint val="7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77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Dispersion'!$BM$9:$BM$259</c:f>
              <c:numCache>
                <c:formatCode>General</c:formatCode>
                <c:ptCount val="251"/>
                <c:pt idx="4">
                  <c:v>3.4529000000000001</c:v>
                </c:pt>
                <c:pt idx="18">
                  <c:v>3.7315</c:v>
                </c:pt>
                <c:pt idx="38">
                  <c:v>3.7315</c:v>
                </c:pt>
                <c:pt idx="42">
                  <c:v>3.5768</c:v>
                </c:pt>
                <c:pt idx="47">
                  <c:v>3.4944000000000002</c:v>
                </c:pt>
                <c:pt idx="52">
                  <c:v>3.4944000000000002</c:v>
                </c:pt>
                <c:pt idx="61">
                  <c:v>3.5047999999999999</c:v>
                </c:pt>
                <c:pt idx="66">
                  <c:v>3.3088000000000002</c:v>
                </c:pt>
                <c:pt idx="71">
                  <c:v>3.2366999999999999</c:v>
                </c:pt>
                <c:pt idx="76">
                  <c:v>3.2366999999999999</c:v>
                </c:pt>
                <c:pt idx="81">
                  <c:v>3.1436999999999999</c:v>
                </c:pt>
                <c:pt idx="97">
                  <c:v>2.4857</c:v>
                </c:pt>
                <c:pt idx="100">
                  <c:v>2.5880999999999998</c:v>
                </c:pt>
                <c:pt idx="107">
                  <c:v>2.0350999999999999</c:v>
                </c:pt>
                <c:pt idx="112">
                  <c:v>1.9742999999999999</c:v>
                </c:pt>
                <c:pt idx="127">
                  <c:v>2.1573000000000002</c:v>
                </c:pt>
                <c:pt idx="141">
                  <c:v>2.1164999999999998</c:v>
                </c:pt>
                <c:pt idx="151">
                  <c:v>2.1164999999999998</c:v>
                </c:pt>
                <c:pt idx="161">
                  <c:v>2.1164999999999998</c:v>
                </c:pt>
                <c:pt idx="166">
                  <c:v>2.1164999999999998</c:v>
                </c:pt>
                <c:pt idx="176">
                  <c:v>2.1265999999999998</c:v>
                </c:pt>
                <c:pt idx="186">
                  <c:v>2.1164000000000001</c:v>
                </c:pt>
                <c:pt idx="191">
                  <c:v>2.0756999999999999</c:v>
                </c:pt>
                <c:pt idx="193">
                  <c:v>2.1164000000000001</c:v>
                </c:pt>
                <c:pt idx="200">
                  <c:v>2.1166</c:v>
                </c:pt>
                <c:pt idx="215">
                  <c:v>2.5648</c:v>
                </c:pt>
                <c:pt idx="219">
                  <c:v>2.8102</c:v>
                </c:pt>
                <c:pt idx="223">
                  <c:v>2.8102</c:v>
                </c:pt>
                <c:pt idx="235">
                  <c:v>3.1375000000000002</c:v>
                </c:pt>
                <c:pt idx="248">
                  <c:v>3.5485000000000002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B-1371-40AF-99A8-BC0DECBA78DA}"/>
            </c:ext>
          </c:extLst>
        </c:ser>
        <c:ser>
          <c:idx val="44"/>
          <c:order val="44"/>
          <c:tx>
            <c:strRef>
              <c:f>'CPI Dispersion'!$BN$7:$BN$8</c:f>
              <c:strCache>
                <c:ptCount val="1"/>
                <c:pt idx="0">
                  <c:v>157</c:v>
                </c:pt>
              </c:strCache>
            </c:strRef>
          </c:tx>
          <c:spPr>
            <a:ln w="19050" cap="rnd">
              <a:solidFill>
                <a:schemeClr val="accent1">
                  <a:tint val="7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7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78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Dispersion'!$BN$9:$BN$259</c:f>
              <c:numCache>
                <c:formatCode>General</c:formatCode>
                <c:ptCount val="251"/>
                <c:pt idx="3">
                  <c:v>3.85</c:v>
                </c:pt>
                <c:pt idx="12">
                  <c:v>3.85</c:v>
                </c:pt>
                <c:pt idx="24">
                  <c:v>3.81</c:v>
                </c:pt>
                <c:pt idx="29">
                  <c:v>3.81</c:v>
                </c:pt>
                <c:pt idx="38">
                  <c:v>3.7</c:v>
                </c:pt>
                <c:pt idx="48">
                  <c:v>3.5</c:v>
                </c:pt>
                <c:pt idx="53">
                  <c:v>3.5</c:v>
                </c:pt>
                <c:pt idx="67">
                  <c:v>3.3</c:v>
                </c:pt>
                <c:pt idx="86">
                  <c:v>3.1</c:v>
                </c:pt>
                <c:pt idx="100">
                  <c:v>2.5</c:v>
                </c:pt>
                <c:pt idx="105">
                  <c:v>2.5</c:v>
                </c:pt>
                <c:pt idx="108">
                  <c:v>2</c:v>
                </c:pt>
                <c:pt idx="124">
                  <c:v>1.6</c:v>
                </c:pt>
                <c:pt idx="140">
                  <c:v>1.6</c:v>
                </c:pt>
                <c:pt idx="147">
                  <c:v>1.6</c:v>
                </c:pt>
                <c:pt idx="155">
                  <c:v>1.7</c:v>
                </c:pt>
                <c:pt idx="159">
                  <c:v>1.7</c:v>
                </c:pt>
                <c:pt idx="177">
                  <c:v>1.7</c:v>
                </c:pt>
                <c:pt idx="186">
                  <c:v>1.7404999999999999</c:v>
                </c:pt>
                <c:pt idx="189">
                  <c:v>1.7404999999999999</c:v>
                </c:pt>
                <c:pt idx="195">
                  <c:v>1.8624000000000001</c:v>
                </c:pt>
                <c:pt idx="203">
                  <c:v>2.1164000000000001</c:v>
                </c:pt>
                <c:pt idx="206">
                  <c:v>2.0655999999999999</c:v>
                </c:pt>
                <c:pt idx="215">
                  <c:v>2.4626999999999999</c:v>
                </c:pt>
                <c:pt idx="221">
                  <c:v>2.4729000000000001</c:v>
                </c:pt>
                <c:pt idx="225">
                  <c:v>3.0043000000000002</c:v>
                </c:pt>
                <c:pt idx="233">
                  <c:v>3.3942999999999999</c:v>
                </c:pt>
                <c:pt idx="234">
                  <c:v>3.3942999999999999</c:v>
                </c:pt>
                <c:pt idx="248">
                  <c:v>3.6514000000000002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C-1371-40AF-99A8-BC0DECBA78DA}"/>
            </c:ext>
          </c:extLst>
        </c:ser>
        <c:ser>
          <c:idx val="45"/>
          <c:order val="45"/>
          <c:tx>
            <c:strRef>
              <c:f>'CPI Dispersion'!$BO$7:$BO$8</c:f>
              <c:strCache>
                <c:ptCount val="1"/>
                <c:pt idx="0">
                  <c:v>161</c:v>
                </c:pt>
              </c:strCache>
            </c:strRef>
          </c:tx>
          <c:spPr>
            <a:ln w="19050" cap="rnd">
              <a:solidFill>
                <a:schemeClr val="accent1">
                  <a:tint val="7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79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9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9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79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Dispersion'!$BO$9:$BO$259</c:f>
              <c:numCache>
                <c:formatCode>General</c:formatCode>
                <c:ptCount val="251"/>
                <c:pt idx="160">
                  <c:v>1.8109</c:v>
                </c:pt>
                <c:pt idx="161">
                  <c:v>1.6692</c:v>
                </c:pt>
                <c:pt idx="171">
                  <c:v>1.5576000000000001</c:v>
                </c:pt>
                <c:pt idx="176">
                  <c:v>1.6386000000000001</c:v>
                </c:pt>
                <c:pt idx="181">
                  <c:v>1.9435</c:v>
                </c:pt>
                <c:pt idx="187">
                  <c:v>1.8521000000000001</c:v>
                </c:pt>
                <c:pt idx="191">
                  <c:v>1.7403999999999999</c:v>
                </c:pt>
                <c:pt idx="195">
                  <c:v>2.0148000000000001</c:v>
                </c:pt>
                <c:pt idx="200">
                  <c:v>2.0554000000000001</c:v>
                </c:pt>
                <c:pt idx="205">
                  <c:v>2.5547</c:v>
                </c:pt>
                <c:pt idx="210">
                  <c:v>2.5956000000000001</c:v>
                </c:pt>
                <c:pt idx="215">
                  <c:v>2.9430000000000001</c:v>
                </c:pt>
                <c:pt idx="219">
                  <c:v>3.0249000000000001</c:v>
                </c:pt>
                <c:pt idx="224">
                  <c:v>3.24</c:v>
                </c:pt>
                <c:pt idx="229">
                  <c:v>3.2810999999999999</c:v>
                </c:pt>
                <c:pt idx="233">
                  <c:v>3.2812999999999999</c:v>
                </c:pt>
                <c:pt idx="238">
                  <c:v>3.4458000000000002</c:v>
                </c:pt>
                <c:pt idx="243">
                  <c:v>3.5486</c:v>
                </c:pt>
                <c:pt idx="248">
                  <c:v>3.8677999999999999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1371-40AF-99A8-BC0DECBA78DA}"/>
            </c:ext>
          </c:extLst>
        </c:ser>
        <c:ser>
          <c:idx val="46"/>
          <c:order val="46"/>
          <c:tx>
            <c:strRef>
              <c:f>'CPI Dispersion'!$BP$7:$BP$8</c:f>
              <c:strCache>
                <c:ptCount val="1"/>
                <c:pt idx="0">
                  <c:v>164</c:v>
                </c:pt>
              </c:strCache>
            </c:strRef>
          </c:tx>
          <c:spPr>
            <a:ln w="19050" cap="rnd">
              <a:solidFill>
                <a:schemeClr val="accent1">
                  <a:tint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8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Dispersion'!$BP$9:$BP$259</c:f>
              <c:numCache>
                <c:formatCode>General</c:formatCode>
                <c:ptCount val="251"/>
                <c:pt idx="4">
                  <c:v>3.6903000000000001</c:v>
                </c:pt>
                <c:pt idx="24">
                  <c:v>3.7313999999999998</c:v>
                </c:pt>
                <c:pt idx="52">
                  <c:v>3.5457000000000001</c:v>
                </c:pt>
                <c:pt idx="64">
                  <c:v>3.5457000000000001</c:v>
                </c:pt>
                <c:pt idx="171">
                  <c:v>1.8112999999999999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E-1371-40AF-99A8-BC0DECBA78DA}"/>
            </c:ext>
          </c:extLst>
        </c:ser>
        <c:ser>
          <c:idx val="47"/>
          <c:order val="47"/>
          <c:tx>
            <c:strRef>
              <c:f>'CPI Dispersion'!$BQ$7:$BQ$8</c:f>
              <c:strCache>
                <c:ptCount val="1"/>
                <c:pt idx="0">
                  <c:v>171</c:v>
                </c:pt>
              </c:strCache>
            </c:strRef>
          </c:tx>
          <c:spPr>
            <a:ln w="19050" cap="rnd">
              <a:solidFill>
                <a:schemeClr val="accent1">
                  <a:tint val="8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81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81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81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81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Dispersion'!$BQ$9:$BQ$259</c:f>
              <c:numCache>
                <c:formatCode>General</c:formatCode>
                <c:ptCount val="251"/>
                <c:pt idx="3">
                  <c:v>3.5144000000000002</c:v>
                </c:pt>
                <c:pt idx="4">
                  <c:v>3.5144000000000002</c:v>
                </c:pt>
                <c:pt idx="10">
                  <c:v>3.4628000000000001</c:v>
                </c:pt>
                <c:pt idx="12">
                  <c:v>3.4628000000000001</c:v>
                </c:pt>
                <c:pt idx="14">
                  <c:v>3.6071</c:v>
                </c:pt>
                <c:pt idx="18">
                  <c:v>3.5661</c:v>
                </c:pt>
                <c:pt idx="28">
                  <c:v>3.4426999999999999</c:v>
                </c:pt>
                <c:pt idx="37">
                  <c:v>3.2159</c:v>
                </c:pt>
                <c:pt idx="42">
                  <c:v>3.1953</c:v>
                </c:pt>
                <c:pt idx="45">
                  <c:v>3.1848999999999998</c:v>
                </c:pt>
                <c:pt idx="46">
                  <c:v>3.1848999999999998</c:v>
                </c:pt>
                <c:pt idx="48">
                  <c:v>3.0306000000000002</c:v>
                </c:pt>
                <c:pt idx="52">
                  <c:v>3.0306000000000002</c:v>
                </c:pt>
                <c:pt idx="57">
                  <c:v>3.0716999999999999</c:v>
                </c:pt>
                <c:pt idx="61">
                  <c:v>3.0512999999999999</c:v>
                </c:pt>
                <c:pt idx="71">
                  <c:v>2.6305000000000001</c:v>
                </c:pt>
                <c:pt idx="89">
                  <c:v>1.6901999999999999</c:v>
                </c:pt>
                <c:pt idx="94">
                  <c:v>1.6088</c:v>
                </c:pt>
                <c:pt idx="102">
                  <c:v>1.4458</c:v>
                </c:pt>
                <c:pt idx="107">
                  <c:v>1.4155</c:v>
                </c:pt>
                <c:pt idx="130">
                  <c:v>1.4970000000000001</c:v>
                </c:pt>
                <c:pt idx="131">
                  <c:v>1.5071000000000001</c:v>
                </c:pt>
                <c:pt idx="151">
                  <c:v>1.5673999999999999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F-1371-40AF-99A8-BC0DECBA78DA}"/>
            </c:ext>
          </c:extLst>
        </c:ser>
        <c:ser>
          <c:idx val="48"/>
          <c:order val="48"/>
          <c:tx>
            <c:strRef>
              <c:f>'CPI Dispersion'!$BR$7:$BR$8</c:f>
              <c:strCache>
                <c:ptCount val="1"/>
                <c:pt idx="0">
                  <c:v>175</c:v>
                </c:pt>
              </c:strCache>
            </c:strRef>
          </c:tx>
          <c:spPr>
            <a:ln w="19050" cap="rnd">
              <a:solidFill>
                <a:schemeClr val="accent1">
                  <a:tint val="8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8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8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8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82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Dispersion'!$BR$9:$BR$259</c:f>
              <c:numCache>
                <c:formatCode>General</c:formatCode>
                <c:ptCount val="251"/>
                <c:pt idx="186">
                  <c:v>1.639</c:v>
                </c:pt>
                <c:pt idx="194">
                  <c:v>1.7506999999999999</c:v>
                </c:pt>
                <c:pt idx="219">
                  <c:v>2.2078000000000002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0-1371-40AF-99A8-BC0DECBA78DA}"/>
            </c:ext>
          </c:extLst>
        </c:ser>
        <c:ser>
          <c:idx val="49"/>
          <c:order val="49"/>
          <c:tx>
            <c:strRef>
              <c:f>'CPI Dispersion'!$BS$7:$BS$8</c:f>
              <c:strCache>
                <c:ptCount val="1"/>
                <c:pt idx="0">
                  <c:v>176</c:v>
                </c:pt>
              </c:strCache>
            </c:strRef>
          </c:tx>
          <c:spPr>
            <a:ln w="19050" cap="rnd">
              <a:solidFill>
                <a:schemeClr val="accent1">
                  <a:tint val="8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8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8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8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84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Dispersion'!$BS$9:$BS$259</c:f>
              <c:numCache>
                <c:formatCode>General</c:formatCode>
                <c:ptCount val="251"/>
                <c:pt idx="0">
                  <c:v>3.5564</c:v>
                </c:pt>
                <c:pt idx="3">
                  <c:v>3.5564</c:v>
                </c:pt>
                <c:pt idx="6">
                  <c:v>3.5564</c:v>
                </c:pt>
                <c:pt idx="34">
                  <c:v>3.5253000000000001</c:v>
                </c:pt>
                <c:pt idx="36">
                  <c:v>3.5562999999999998</c:v>
                </c:pt>
                <c:pt idx="37">
                  <c:v>3.4321000000000002</c:v>
                </c:pt>
                <c:pt idx="38">
                  <c:v>3.4321000000000002</c:v>
                </c:pt>
                <c:pt idx="39">
                  <c:v>3.3</c:v>
                </c:pt>
                <c:pt idx="53">
                  <c:v>3.1436999999999999</c:v>
                </c:pt>
                <c:pt idx="57">
                  <c:v>3.1539999999999999</c:v>
                </c:pt>
                <c:pt idx="61">
                  <c:v>3.1128</c:v>
                </c:pt>
                <c:pt idx="66">
                  <c:v>3.1128</c:v>
                </c:pt>
                <c:pt idx="67">
                  <c:v>3.1231</c:v>
                </c:pt>
                <c:pt idx="71">
                  <c:v>3.4220000000000002</c:v>
                </c:pt>
                <c:pt idx="79">
                  <c:v>2.8353999999999999</c:v>
                </c:pt>
                <c:pt idx="87">
                  <c:v>2.6817000000000002</c:v>
                </c:pt>
                <c:pt idx="91">
                  <c:v>2.2621000000000002</c:v>
                </c:pt>
                <c:pt idx="95">
                  <c:v>1.9248000000000001</c:v>
                </c:pt>
                <c:pt idx="99">
                  <c:v>1.9238999999999999</c:v>
                </c:pt>
                <c:pt idx="102">
                  <c:v>1.8935999999999999</c:v>
                </c:pt>
                <c:pt idx="111">
                  <c:v>1.6989000000000001</c:v>
                </c:pt>
                <c:pt idx="120">
                  <c:v>1.2937000000000001</c:v>
                </c:pt>
                <c:pt idx="132">
                  <c:v>1.4361999999999999</c:v>
                </c:pt>
                <c:pt idx="148">
                  <c:v>1.6996</c:v>
                </c:pt>
                <c:pt idx="160">
                  <c:v>1.659</c:v>
                </c:pt>
                <c:pt idx="194">
                  <c:v>2.0148000000000001</c:v>
                </c:pt>
                <c:pt idx="218">
                  <c:v>2.718</c:v>
                </c:pt>
                <c:pt idx="223">
                  <c:v>2.718</c:v>
                </c:pt>
                <c:pt idx="233">
                  <c:v>2.8203999999999998</c:v>
                </c:pt>
                <c:pt idx="242">
                  <c:v>3.3121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1-1371-40AF-99A8-BC0DECBA78DA}"/>
            </c:ext>
          </c:extLst>
        </c:ser>
        <c:ser>
          <c:idx val="50"/>
          <c:order val="50"/>
          <c:tx>
            <c:strRef>
              <c:f>'CPI Dispersion'!$BT$7:$BT$8</c:f>
              <c:strCache>
                <c:ptCount val="1"/>
                <c:pt idx="0">
                  <c:v>177</c:v>
                </c:pt>
              </c:strCache>
            </c:strRef>
          </c:tx>
          <c:spPr>
            <a:ln w="19050" cap="rnd">
              <a:solidFill>
                <a:schemeClr val="accent1">
                  <a:tint val="8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8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8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8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8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Dispersion'!$BT$9:$BT$259</c:f>
              <c:numCache>
                <c:formatCode>General</c:formatCode>
                <c:ptCount val="251"/>
                <c:pt idx="12">
                  <c:v>3.6798000000000002</c:v>
                </c:pt>
                <c:pt idx="14">
                  <c:v>3.6798000000000002</c:v>
                </c:pt>
                <c:pt idx="38">
                  <c:v>3.7315999999999998</c:v>
                </c:pt>
                <c:pt idx="52">
                  <c:v>3.5663</c:v>
                </c:pt>
                <c:pt idx="66">
                  <c:v>3.3184999999999998</c:v>
                </c:pt>
                <c:pt idx="89">
                  <c:v>2.9055</c:v>
                </c:pt>
                <c:pt idx="107">
                  <c:v>2.0047000000000001</c:v>
                </c:pt>
                <c:pt idx="131">
                  <c:v>1.8059000000000001</c:v>
                </c:pt>
                <c:pt idx="141">
                  <c:v>1.9888999999999999</c:v>
                </c:pt>
                <c:pt idx="161">
                  <c:v>2.0042</c:v>
                </c:pt>
                <c:pt idx="186">
                  <c:v>2.0956999999999999</c:v>
                </c:pt>
                <c:pt idx="210">
                  <c:v>2.1977000000000002</c:v>
                </c:pt>
                <c:pt idx="219">
                  <c:v>2.5032000000000001</c:v>
                </c:pt>
                <c:pt idx="238">
                  <c:v>3.2608000000000001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2-1371-40AF-99A8-BC0DECBA78DA}"/>
            </c:ext>
          </c:extLst>
        </c:ser>
        <c:ser>
          <c:idx val="51"/>
          <c:order val="51"/>
          <c:tx>
            <c:strRef>
              <c:f>'CPI Dispersion'!$BU$7:$BU$8</c:f>
              <c:strCache>
                <c:ptCount val="1"/>
                <c:pt idx="0">
                  <c:v>178</c:v>
                </c:pt>
              </c:strCache>
            </c:strRef>
          </c:tx>
          <c:spPr>
            <a:ln w="19050" cap="rnd">
              <a:solidFill>
                <a:schemeClr val="accent1">
                  <a:tint val="8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86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Dispersion'!$BU$9:$BU$259</c:f>
              <c:numCache>
                <c:formatCode>General</c:formatCode>
                <c:ptCount val="251"/>
                <c:pt idx="0">
                  <c:v>3.6078000000000001</c:v>
                </c:pt>
                <c:pt idx="5">
                  <c:v>3.5973000000000002</c:v>
                </c:pt>
                <c:pt idx="10">
                  <c:v>3.5663999999999998</c:v>
                </c:pt>
                <c:pt idx="15">
                  <c:v>3.5663999999999998</c:v>
                </c:pt>
                <c:pt idx="23">
                  <c:v>3.3188</c:v>
                </c:pt>
                <c:pt idx="28">
                  <c:v>3.35</c:v>
                </c:pt>
                <c:pt idx="33">
                  <c:v>3.4117999999999999</c:v>
                </c:pt>
                <c:pt idx="38">
                  <c:v>3.4641999999999999</c:v>
                </c:pt>
                <c:pt idx="43">
                  <c:v>3.407</c:v>
                </c:pt>
                <c:pt idx="48">
                  <c:v>3.1959</c:v>
                </c:pt>
                <c:pt idx="53">
                  <c:v>3.2357</c:v>
                </c:pt>
                <c:pt idx="62">
                  <c:v>3.2589999999999999</c:v>
                </c:pt>
                <c:pt idx="68">
                  <c:v>3.2644000000000002</c:v>
                </c:pt>
                <c:pt idx="72">
                  <c:v>3.1753</c:v>
                </c:pt>
                <c:pt idx="77">
                  <c:v>3.0785</c:v>
                </c:pt>
                <c:pt idx="82">
                  <c:v>2.7294999999999998</c:v>
                </c:pt>
                <c:pt idx="86">
                  <c:v>2.7202000000000002</c:v>
                </c:pt>
                <c:pt idx="91">
                  <c:v>2.33</c:v>
                </c:pt>
                <c:pt idx="97">
                  <c:v>2.2555999999999998</c:v>
                </c:pt>
                <c:pt idx="99">
                  <c:v>2.1640000000000001</c:v>
                </c:pt>
                <c:pt idx="103">
                  <c:v>1.8420000000000001</c:v>
                </c:pt>
                <c:pt idx="108">
                  <c:v>1.7939000000000001</c:v>
                </c:pt>
                <c:pt idx="113">
                  <c:v>1.7939000000000001</c:v>
                </c:pt>
                <c:pt idx="118">
                  <c:v>1.6998</c:v>
                </c:pt>
                <c:pt idx="123">
                  <c:v>1.6962999999999999</c:v>
                </c:pt>
                <c:pt idx="129">
                  <c:v>1.9549000000000001</c:v>
                </c:pt>
                <c:pt idx="132">
                  <c:v>2.0074000000000001</c:v>
                </c:pt>
                <c:pt idx="137">
                  <c:v>1.9734</c:v>
                </c:pt>
                <c:pt idx="142">
                  <c:v>1.9158999999999999</c:v>
                </c:pt>
                <c:pt idx="147">
                  <c:v>1.9883999999999999</c:v>
                </c:pt>
                <c:pt idx="152">
                  <c:v>2.0013000000000001</c:v>
                </c:pt>
                <c:pt idx="158">
                  <c:v>1.9702</c:v>
                </c:pt>
                <c:pt idx="163">
                  <c:v>1.7794000000000001</c:v>
                </c:pt>
                <c:pt idx="167">
                  <c:v>1.7814000000000001</c:v>
                </c:pt>
                <c:pt idx="172">
                  <c:v>1.7932999999999999</c:v>
                </c:pt>
                <c:pt idx="177">
                  <c:v>1.9857</c:v>
                </c:pt>
                <c:pt idx="178">
                  <c:v>1.9857</c:v>
                </c:pt>
                <c:pt idx="182">
                  <c:v>1.7655000000000001</c:v>
                </c:pt>
                <c:pt idx="187">
                  <c:v>1.8056000000000001</c:v>
                </c:pt>
                <c:pt idx="192">
                  <c:v>1.8748</c:v>
                </c:pt>
                <c:pt idx="196">
                  <c:v>2.1335999999999999</c:v>
                </c:pt>
                <c:pt idx="201">
                  <c:v>2.4024999999999999</c:v>
                </c:pt>
                <c:pt idx="206">
                  <c:v>2.4762</c:v>
                </c:pt>
                <c:pt idx="211">
                  <c:v>2.6027999999999998</c:v>
                </c:pt>
                <c:pt idx="217">
                  <c:v>2.67</c:v>
                </c:pt>
                <c:pt idx="220">
                  <c:v>2.9584999999999999</c:v>
                </c:pt>
                <c:pt idx="225">
                  <c:v>3.1564000000000001</c:v>
                </c:pt>
                <c:pt idx="230">
                  <c:v>3.1564000000000001</c:v>
                </c:pt>
                <c:pt idx="234">
                  <c:v>3.2119</c:v>
                </c:pt>
                <c:pt idx="239">
                  <c:v>3.5516000000000001</c:v>
                </c:pt>
                <c:pt idx="244">
                  <c:v>3.6335000000000002</c:v>
                </c:pt>
                <c:pt idx="249">
                  <c:v>3.8573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3-1371-40AF-99A8-BC0DECBA78DA}"/>
            </c:ext>
          </c:extLst>
        </c:ser>
        <c:ser>
          <c:idx val="52"/>
          <c:order val="52"/>
          <c:tx>
            <c:strRef>
              <c:f>'CPI Dispersion'!$BV$7:$BV$8</c:f>
              <c:strCache>
                <c:ptCount val="1"/>
                <c:pt idx="0">
                  <c:v>181</c:v>
                </c:pt>
              </c:strCache>
            </c:strRef>
          </c:tx>
          <c:spPr>
            <a:ln w="19050" cap="rnd">
              <a:solidFill>
                <a:schemeClr val="accent1">
                  <a:tint val="8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8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8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8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87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Dispersion'!$BV$9:$BV$259</c:f>
              <c:numCache>
                <c:formatCode>General</c:formatCode>
                <c:ptCount val="251"/>
                <c:pt idx="4">
                  <c:v>3.6276000000000002</c:v>
                </c:pt>
                <c:pt idx="24">
                  <c:v>3.5857000000000001</c:v>
                </c:pt>
                <c:pt idx="33">
                  <c:v>3.5146999999999999</c:v>
                </c:pt>
                <c:pt idx="45">
                  <c:v>3.3803999999999998</c:v>
                </c:pt>
                <c:pt idx="52">
                  <c:v>3.0510000000000002</c:v>
                </c:pt>
                <c:pt idx="61">
                  <c:v>3.0823</c:v>
                </c:pt>
                <c:pt idx="82">
                  <c:v>2.1696</c:v>
                </c:pt>
                <c:pt idx="87">
                  <c:v>2.3188</c:v>
                </c:pt>
                <c:pt idx="97">
                  <c:v>2.2715000000000001</c:v>
                </c:pt>
                <c:pt idx="100">
                  <c:v>2.1488</c:v>
                </c:pt>
                <c:pt idx="118">
                  <c:v>1.8420000000000001</c:v>
                </c:pt>
                <c:pt idx="141">
                  <c:v>1.9433</c:v>
                </c:pt>
                <c:pt idx="147">
                  <c:v>1.9431</c:v>
                </c:pt>
                <c:pt idx="178">
                  <c:v>1.9941</c:v>
                </c:pt>
                <c:pt idx="195">
                  <c:v>1.9026000000000001</c:v>
                </c:pt>
                <c:pt idx="215">
                  <c:v>2.5848</c:v>
                </c:pt>
                <c:pt idx="223">
                  <c:v>2.9737</c:v>
                </c:pt>
                <c:pt idx="233">
                  <c:v>3.3327</c:v>
                </c:pt>
                <c:pt idx="238">
                  <c:v>3.3944000000000001</c:v>
                </c:pt>
                <c:pt idx="241">
                  <c:v>3.6309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4-1371-40AF-99A8-BC0DECBA78DA}"/>
            </c:ext>
          </c:extLst>
        </c:ser>
        <c:ser>
          <c:idx val="53"/>
          <c:order val="53"/>
          <c:tx>
            <c:strRef>
              <c:f>'CPI Dispersion'!$BW$7:$BW$8</c:f>
              <c:strCache>
                <c:ptCount val="1"/>
                <c:pt idx="0">
                  <c:v>182</c:v>
                </c:pt>
              </c:strCache>
            </c:strRef>
          </c:tx>
          <c:spPr>
            <a:ln w="19050" cap="rnd">
              <a:solidFill>
                <a:schemeClr val="accent1">
                  <a:tint val="8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8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8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8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88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Dispersion'!$BW$9:$BW$259</c:f>
              <c:numCache>
                <c:formatCode>General</c:formatCode>
                <c:ptCount val="251"/>
                <c:pt idx="39">
                  <c:v>3.6385000000000001</c:v>
                </c:pt>
                <c:pt idx="57">
                  <c:v>3.3188</c:v>
                </c:pt>
                <c:pt idx="61">
                  <c:v>3.3188</c:v>
                </c:pt>
                <c:pt idx="66">
                  <c:v>3.2467999999999999</c:v>
                </c:pt>
                <c:pt idx="86">
                  <c:v>3.0306000000000002</c:v>
                </c:pt>
                <c:pt idx="94">
                  <c:v>2.7942999999999998</c:v>
                </c:pt>
                <c:pt idx="103">
                  <c:v>2.5888</c:v>
                </c:pt>
                <c:pt idx="107">
                  <c:v>2.5888</c:v>
                </c:pt>
                <c:pt idx="112">
                  <c:v>1.7806</c:v>
                </c:pt>
                <c:pt idx="117">
                  <c:v>1.7806</c:v>
                </c:pt>
                <c:pt idx="123">
                  <c:v>1.6988000000000001</c:v>
                </c:pt>
                <c:pt idx="127">
                  <c:v>1.6988000000000001</c:v>
                </c:pt>
                <c:pt idx="147">
                  <c:v>2.0453000000000001</c:v>
                </c:pt>
                <c:pt idx="167">
                  <c:v>2.0249000000000001</c:v>
                </c:pt>
                <c:pt idx="176">
                  <c:v>2.1366999999999998</c:v>
                </c:pt>
                <c:pt idx="186">
                  <c:v>2.1366999999999998</c:v>
                </c:pt>
                <c:pt idx="205">
                  <c:v>2.3403999999999998</c:v>
                </c:pt>
                <c:pt idx="225">
                  <c:v>2.8607999999999998</c:v>
                </c:pt>
                <c:pt idx="236">
                  <c:v>3.2402000000000002</c:v>
                </c:pt>
                <c:pt idx="239">
                  <c:v>3.5792999999999999</c:v>
                </c:pt>
                <c:pt idx="245">
                  <c:v>3.7442000000000002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5-1371-40AF-99A8-BC0DECBA78DA}"/>
            </c:ext>
          </c:extLst>
        </c:ser>
        <c:ser>
          <c:idx val="54"/>
          <c:order val="54"/>
          <c:tx>
            <c:strRef>
              <c:f>'CPI Dispersion'!$BX$7:$BX$8</c:f>
              <c:strCache>
                <c:ptCount val="1"/>
                <c:pt idx="0">
                  <c:v>184</c:v>
                </c:pt>
              </c:strCache>
            </c:strRef>
          </c:tx>
          <c:spPr>
            <a:ln w="19050" cap="rnd">
              <a:solidFill>
                <a:schemeClr val="accent1">
                  <a:tint val="8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89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89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89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89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Dispersion'!$BX$9:$BX$259</c:f>
              <c:numCache>
                <c:formatCode>General</c:formatCode>
                <c:ptCount val="251"/>
                <c:pt idx="15">
                  <c:v>3.3184999999999998</c:v>
                </c:pt>
                <c:pt idx="36">
                  <c:v>3.4056000000000002</c:v>
                </c:pt>
                <c:pt idx="61">
                  <c:v>3.1884000000000001</c:v>
                </c:pt>
                <c:pt idx="62">
                  <c:v>3.0188000000000001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6-1371-40AF-99A8-BC0DECBA78DA}"/>
            </c:ext>
          </c:extLst>
        </c:ser>
        <c:ser>
          <c:idx val="55"/>
          <c:order val="55"/>
          <c:tx>
            <c:strRef>
              <c:f>'CPI Dispersion'!$BY$7:$BY$8</c:f>
              <c:strCache>
                <c:ptCount val="1"/>
                <c:pt idx="0">
                  <c:v>187</c:v>
                </c:pt>
              </c:strCache>
            </c:strRef>
          </c:tx>
          <c:spPr>
            <a:ln w="19050" cap="rnd">
              <a:solidFill>
                <a:schemeClr val="accent1">
                  <a:tint val="9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9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9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9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Dispersion'!$BY$9:$BY$259</c:f>
              <c:numCache>
                <c:formatCode>General</c:formatCode>
                <c:ptCount val="251"/>
                <c:pt idx="4">
                  <c:v>3.8866000000000001</c:v>
                </c:pt>
                <c:pt idx="6">
                  <c:v>3.8866000000000001</c:v>
                </c:pt>
                <c:pt idx="9">
                  <c:v>3.8866000000000001</c:v>
                </c:pt>
                <c:pt idx="18">
                  <c:v>3.8866000000000001</c:v>
                </c:pt>
                <c:pt idx="26">
                  <c:v>3.6385000000000001</c:v>
                </c:pt>
                <c:pt idx="28">
                  <c:v>3.6282999999999999</c:v>
                </c:pt>
                <c:pt idx="32">
                  <c:v>3.7109999999999999</c:v>
                </c:pt>
                <c:pt idx="34">
                  <c:v>3.6593</c:v>
                </c:pt>
                <c:pt idx="37">
                  <c:v>3.5457999999999998</c:v>
                </c:pt>
                <c:pt idx="42">
                  <c:v>3.6802000000000001</c:v>
                </c:pt>
                <c:pt idx="45">
                  <c:v>3.5457000000000001</c:v>
                </c:pt>
                <c:pt idx="51">
                  <c:v>3.2980999999999998</c:v>
                </c:pt>
                <c:pt idx="57">
                  <c:v>3.1949000000000001</c:v>
                </c:pt>
                <c:pt idx="61">
                  <c:v>3.133</c:v>
                </c:pt>
                <c:pt idx="65">
                  <c:v>3.133</c:v>
                </c:pt>
                <c:pt idx="69">
                  <c:v>2.7635000000000001</c:v>
                </c:pt>
                <c:pt idx="71">
                  <c:v>3.0102000000000002</c:v>
                </c:pt>
                <c:pt idx="76">
                  <c:v>2.9070999999999998</c:v>
                </c:pt>
                <c:pt idx="78">
                  <c:v>2.7219000000000002</c:v>
                </c:pt>
                <c:pt idx="81">
                  <c:v>2.5369999999999999</c:v>
                </c:pt>
                <c:pt idx="85">
                  <c:v>2.5369999999999999</c:v>
                </c:pt>
                <c:pt idx="90">
                  <c:v>2.4716999999999998</c:v>
                </c:pt>
                <c:pt idx="92">
                  <c:v>2.4443999999999999</c:v>
                </c:pt>
                <c:pt idx="94">
                  <c:v>2.4234</c:v>
                </c:pt>
                <c:pt idx="97">
                  <c:v>2.2496999999999998</c:v>
                </c:pt>
                <c:pt idx="98">
                  <c:v>2.2496999999999998</c:v>
                </c:pt>
                <c:pt idx="107">
                  <c:v>1.3759999999999999</c:v>
                </c:pt>
                <c:pt idx="112">
                  <c:v>1.4467000000000001</c:v>
                </c:pt>
                <c:pt idx="119">
                  <c:v>1.6068</c:v>
                </c:pt>
                <c:pt idx="120">
                  <c:v>1.5567</c:v>
                </c:pt>
                <c:pt idx="127">
                  <c:v>1.5567</c:v>
                </c:pt>
                <c:pt idx="131">
                  <c:v>1.7098</c:v>
                </c:pt>
                <c:pt idx="136">
                  <c:v>1.6592</c:v>
                </c:pt>
                <c:pt idx="139">
                  <c:v>1.5985</c:v>
                </c:pt>
                <c:pt idx="141">
                  <c:v>1.6896</c:v>
                </c:pt>
                <c:pt idx="144">
                  <c:v>1.6289</c:v>
                </c:pt>
                <c:pt idx="146">
                  <c:v>1.6289</c:v>
                </c:pt>
                <c:pt idx="151">
                  <c:v>1.8112999999999999</c:v>
                </c:pt>
                <c:pt idx="156">
                  <c:v>1.8112999999999999</c:v>
                </c:pt>
                <c:pt idx="161">
                  <c:v>1.6085</c:v>
                </c:pt>
                <c:pt idx="166">
                  <c:v>1.6085</c:v>
                </c:pt>
                <c:pt idx="171">
                  <c:v>1.6289</c:v>
                </c:pt>
                <c:pt idx="178">
                  <c:v>1.6289</c:v>
                </c:pt>
                <c:pt idx="181">
                  <c:v>1.7708999999999999</c:v>
                </c:pt>
                <c:pt idx="182">
                  <c:v>1.6593</c:v>
                </c:pt>
                <c:pt idx="186">
                  <c:v>1.6492</c:v>
                </c:pt>
                <c:pt idx="191">
                  <c:v>1.7707999999999999</c:v>
                </c:pt>
                <c:pt idx="192">
                  <c:v>1.9028</c:v>
                </c:pt>
                <c:pt idx="193">
                  <c:v>1.9028</c:v>
                </c:pt>
                <c:pt idx="195">
                  <c:v>1.8825000000000001</c:v>
                </c:pt>
                <c:pt idx="200">
                  <c:v>1.9841</c:v>
                </c:pt>
                <c:pt idx="205">
                  <c:v>1.9943</c:v>
                </c:pt>
                <c:pt idx="208">
                  <c:v>2.198</c:v>
                </c:pt>
                <c:pt idx="210">
                  <c:v>2.2284999999999999</c:v>
                </c:pt>
                <c:pt idx="215">
                  <c:v>2.9740000000000002</c:v>
                </c:pt>
                <c:pt idx="219">
                  <c:v>2.9740000000000002</c:v>
                </c:pt>
                <c:pt idx="224">
                  <c:v>3.3633999999999999</c:v>
                </c:pt>
                <c:pt idx="230">
                  <c:v>3.3736999999999999</c:v>
                </c:pt>
                <c:pt idx="233">
                  <c:v>3.6720999999999999</c:v>
                </c:pt>
                <c:pt idx="238">
                  <c:v>3.6720999999999999</c:v>
                </c:pt>
                <c:pt idx="243">
                  <c:v>3.7544</c:v>
                </c:pt>
                <c:pt idx="245">
                  <c:v>3.7852999999999999</c:v>
                </c:pt>
                <c:pt idx="248">
                  <c:v>3.7852999999999999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7-1371-40AF-99A8-BC0DECBA78DA}"/>
            </c:ext>
          </c:extLst>
        </c:ser>
        <c:ser>
          <c:idx val="56"/>
          <c:order val="56"/>
          <c:tx>
            <c:strRef>
              <c:f>'CPI Dispersion'!$BZ$7:$BZ$8</c:f>
              <c:strCache>
                <c:ptCount val="1"/>
                <c:pt idx="0">
                  <c:v>191</c:v>
                </c:pt>
              </c:strCache>
            </c:strRef>
          </c:tx>
          <c:spPr>
            <a:ln w="19050" cap="rnd">
              <a:solidFill>
                <a:schemeClr val="accent1">
                  <a:tint val="9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1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91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91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91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Dispersion'!$BZ$9:$BZ$259</c:f>
              <c:numCache>
                <c:formatCode>General</c:formatCode>
                <c:ptCount val="251"/>
                <c:pt idx="3">
                  <c:v>3.7418</c:v>
                </c:pt>
                <c:pt idx="4">
                  <c:v>3.7418</c:v>
                </c:pt>
                <c:pt idx="27">
                  <c:v>3.4525000000000001</c:v>
                </c:pt>
                <c:pt idx="37">
                  <c:v>3.4525000000000001</c:v>
                </c:pt>
                <c:pt idx="42">
                  <c:v>3.2360000000000002</c:v>
                </c:pt>
                <c:pt idx="66">
                  <c:v>3.1640999999999999</c:v>
                </c:pt>
                <c:pt idx="70">
                  <c:v>3.0918000000000001</c:v>
                </c:pt>
                <c:pt idx="76">
                  <c:v>2.8140000000000001</c:v>
                </c:pt>
                <c:pt idx="93">
                  <c:v>2.1280000000000001</c:v>
                </c:pt>
                <c:pt idx="102">
                  <c:v>1.8413999999999999</c:v>
                </c:pt>
                <c:pt idx="110">
                  <c:v>1.5431999999999999</c:v>
                </c:pt>
                <c:pt idx="131">
                  <c:v>1.5563</c:v>
                </c:pt>
                <c:pt idx="156">
                  <c:v>1.5373000000000001</c:v>
                </c:pt>
                <c:pt idx="161">
                  <c:v>1.5069999999999999</c:v>
                </c:pt>
                <c:pt idx="165">
                  <c:v>1.5069999999999999</c:v>
                </c:pt>
                <c:pt idx="186">
                  <c:v>1.4764999999999999</c:v>
                </c:pt>
                <c:pt idx="195">
                  <c:v>1.6695</c:v>
                </c:pt>
                <c:pt idx="219">
                  <c:v>2.3708</c:v>
                </c:pt>
                <c:pt idx="224">
                  <c:v>2.8610000000000002</c:v>
                </c:pt>
                <c:pt idx="243">
                  <c:v>3.4148999999999998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8-1371-40AF-99A8-BC0DECBA78DA}"/>
            </c:ext>
          </c:extLst>
        </c:ser>
        <c:ser>
          <c:idx val="57"/>
          <c:order val="57"/>
          <c:tx>
            <c:strRef>
              <c:f>'CPI Dispersion'!$CA$7:$CA$8</c:f>
              <c:strCache>
                <c:ptCount val="1"/>
                <c:pt idx="0">
                  <c:v>196</c:v>
                </c:pt>
              </c:strCache>
            </c:strRef>
          </c:tx>
          <c:spPr>
            <a:ln w="19050" cap="rnd">
              <a:solidFill>
                <a:schemeClr val="accent1">
                  <a:tint val="9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9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9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92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Dispersion'!$CA$9:$CA$259</c:f>
              <c:numCache>
                <c:formatCode>General</c:formatCode>
                <c:ptCount val="251"/>
                <c:pt idx="4">
                  <c:v>3.5047000000000001</c:v>
                </c:pt>
                <c:pt idx="37">
                  <c:v>3.3912</c:v>
                </c:pt>
                <c:pt idx="42">
                  <c:v>3.2469000000000001</c:v>
                </c:pt>
                <c:pt idx="71">
                  <c:v>2.5895000000000001</c:v>
                </c:pt>
                <c:pt idx="94">
                  <c:v>1.5588</c:v>
                </c:pt>
                <c:pt idx="102">
                  <c:v>1.3554999999999999</c:v>
                </c:pt>
                <c:pt idx="131">
                  <c:v>1.4666999999999999</c:v>
                </c:pt>
                <c:pt idx="161">
                  <c:v>1.5679000000000001</c:v>
                </c:pt>
                <c:pt idx="166">
                  <c:v>1.5274000000000001</c:v>
                </c:pt>
                <c:pt idx="195">
                  <c:v>2.0756999999999999</c:v>
                </c:pt>
                <c:pt idx="224">
                  <c:v>3.1682999999999999</c:v>
                </c:pt>
                <c:pt idx="243">
                  <c:v>3.6309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9-1371-40AF-99A8-BC0DECBA78DA}"/>
            </c:ext>
          </c:extLst>
        </c:ser>
        <c:ser>
          <c:idx val="58"/>
          <c:order val="58"/>
          <c:tx>
            <c:strRef>
              <c:f>'CPI Dispersion'!$CB$7:$CB$8</c:f>
              <c:strCache>
                <c:ptCount val="1"/>
                <c:pt idx="0">
                  <c:v>250</c:v>
                </c:pt>
              </c:strCache>
            </c:strRef>
          </c:tx>
          <c:spPr>
            <a:ln w="19050" cap="rnd">
              <a:solidFill>
                <a:schemeClr val="accent1">
                  <a:tint val="9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9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9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93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Dispersion'!$CB$9:$CB$259</c:f>
              <c:numCache>
                <c:formatCode>General</c:formatCode>
                <c:ptCount val="251"/>
                <c:pt idx="4">
                  <c:v>3.5457999999999998</c:v>
                </c:pt>
                <c:pt idx="14">
                  <c:v>3.5354000000000001</c:v>
                </c:pt>
                <c:pt idx="36">
                  <c:v>3.4015</c:v>
                </c:pt>
                <c:pt idx="53">
                  <c:v>3.0202</c:v>
                </c:pt>
                <c:pt idx="70">
                  <c:v>3.2778999999999998</c:v>
                </c:pt>
                <c:pt idx="75">
                  <c:v>2.9929000000000001</c:v>
                </c:pt>
                <c:pt idx="76">
                  <c:v>2.4977999999999998</c:v>
                </c:pt>
                <c:pt idx="84">
                  <c:v>2.4977999999999998</c:v>
                </c:pt>
                <c:pt idx="93">
                  <c:v>2.2925</c:v>
                </c:pt>
                <c:pt idx="113">
                  <c:v>1.3658999999999999</c:v>
                </c:pt>
                <c:pt idx="124">
                  <c:v>1.3658999999999999</c:v>
                </c:pt>
                <c:pt idx="127">
                  <c:v>1.5161</c:v>
                </c:pt>
                <c:pt idx="131">
                  <c:v>1.5875999999999999</c:v>
                </c:pt>
                <c:pt idx="136">
                  <c:v>1.5875999999999999</c:v>
                </c:pt>
                <c:pt idx="141">
                  <c:v>1.6893</c:v>
                </c:pt>
                <c:pt idx="156">
                  <c:v>1.9026000000000001</c:v>
                </c:pt>
                <c:pt idx="159">
                  <c:v>1.8110999999999999</c:v>
                </c:pt>
                <c:pt idx="185">
                  <c:v>1.7706</c:v>
                </c:pt>
                <c:pt idx="194">
                  <c:v>1.8318000000000001</c:v>
                </c:pt>
                <c:pt idx="205">
                  <c:v>1.8318000000000001</c:v>
                </c:pt>
                <c:pt idx="222">
                  <c:v>2.7587999999999999</c:v>
                </c:pt>
                <c:pt idx="232">
                  <c:v>3.3839000000000001</c:v>
                </c:pt>
                <c:pt idx="242">
                  <c:v>3.4148999999999998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A-1371-40AF-99A8-BC0DECBA78DA}"/>
            </c:ext>
          </c:extLst>
        </c:ser>
        <c:ser>
          <c:idx val="59"/>
          <c:order val="59"/>
          <c:tx>
            <c:strRef>
              <c:f>'CPI Dispersion'!$CC$7:$CC$8</c:f>
              <c:strCache>
                <c:ptCount val="1"/>
                <c:pt idx="0">
                  <c:v>2250</c:v>
                </c:pt>
              </c:strCache>
            </c:strRef>
          </c:tx>
          <c:spPr>
            <a:ln w="19050" cap="rnd">
              <a:solidFill>
                <a:schemeClr val="accent1">
                  <a:tint val="9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9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9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94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Dispersion'!$CC$9:$CC$259</c:f>
              <c:numCache>
                <c:formatCode>General</c:formatCode>
                <c:ptCount val="251"/>
                <c:pt idx="0">
                  <c:v>3.3184</c:v>
                </c:pt>
                <c:pt idx="4">
                  <c:v>3.2361</c:v>
                </c:pt>
                <c:pt idx="14">
                  <c:v>3.2669000000000001</c:v>
                </c:pt>
                <c:pt idx="30">
                  <c:v>3.1023000000000001</c:v>
                </c:pt>
                <c:pt idx="32">
                  <c:v>3.1023000000000001</c:v>
                </c:pt>
                <c:pt idx="43">
                  <c:v>3.1023000000000001</c:v>
                </c:pt>
                <c:pt idx="52">
                  <c:v>2.9685999999999999</c:v>
                </c:pt>
                <c:pt idx="57">
                  <c:v>2.9174000000000002</c:v>
                </c:pt>
                <c:pt idx="61">
                  <c:v>2.9171999999999998</c:v>
                </c:pt>
                <c:pt idx="64">
                  <c:v>2.9171999999999998</c:v>
                </c:pt>
                <c:pt idx="66">
                  <c:v>2.8456000000000001</c:v>
                </c:pt>
                <c:pt idx="68">
                  <c:v>2.5994000000000002</c:v>
                </c:pt>
                <c:pt idx="71">
                  <c:v>2.5891999999999999</c:v>
                </c:pt>
                <c:pt idx="76">
                  <c:v>1.9967999999999999</c:v>
                </c:pt>
                <c:pt idx="81">
                  <c:v>1.4883999999999999</c:v>
                </c:pt>
                <c:pt idx="85">
                  <c:v>1.5085999999999999</c:v>
                </c:pt>
                <c:pt idx="89">
                  <c:v>1.468</c:v>
                </c:pt>
                <c:pt idx="94">
                  <c:v>1.3960999999999999</c:v>
                </c:pt>
                <c:pt idx="96">
                  <c:v>1.2844</c:v>
                </c:pt>
                <c:pt idx="98">
                  <c:v>1.2844</c:v>
                </c:pt>
                <c:pt idx="107">
                  <c:v>0.49730000000000002</c:v>
                </c:pt>
                <c:pt idx="117">
                  <c:v>0.8397</c:v>
                </c:pt>
                <c:pt idx="120">
                  <c:v>0.8397</c:v>
                </c:pt>
                <c:pt idx="122">
                  <c:v>0.72860000000000003</c:v>
                </c:pt>
                <c:pt idx="127">
                  <c:v>0.72860000000000003</c:v>
                </c:pt>
                <c:pt idx="131">
                  <c:v>0.95130000000000003</c:v>
                </c:pt>
                <c:pt idx="148">
                  <c:v>1.4562999999999999</c:v>
                </c:pt>
                <c:pt idx="156">
                  <c:v>1.5779000000000001</c:v>
                </c:pt>
                <c:pt idx="161">
                  <c:v>1.5577000000000001</c:v>
                </c:pt>
                <c:pt idx="166">
                  <c:v>1.4258999999999999</c:v>
                </c:pt>
                <c:pt idx="174">
                  <c:v>1.4056999999999999</c:v>
                </c:pt>
                <c:pt idx="176">
                  <c:v>1.5069999999999999</c:v>
                </c:pt>
                <c:pt idx="181">
                  <c:v>1.6288</c:v>
                </c:pt>
                <c:pt idx="191">
                  <c:v>1.6288</c:v>
                </c:pt>
                <c:pt idx="195">
                  <c:v>1.6087</c:v>
                </c:pt>
                <c:pt idx="200">
                  <c:v>2.0554999999999999</c:v>
                </c:pt>
                <c:pt idx="212">
                  <c:v>2.1738</c:v>
                </c:pt>
                <c:pt idx="216">
                  <c:v>2.9842</c:v>
                </c:pt>
                <c:pt idx="220">
                  <c:v>3.0148999999999999</c:v>
                </c:pt>
                <c:pt idx="224">
                  <c:v>3.1274999999999999</c:v>
                </c:pt>
                <c:pt idx="238">
                  <c:v>3.6206</c:v>
                </c:pt>
                <c:pt idx="243">
                  <c:v>3.7544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B-1371-40AF-99A8-BC0DECBA78DA}"/>
            </c:ext>
          </c:extLst>
        </c:ser>
        <c:ser>
          <c:idx val="60"/>
          <c:order val="60"/>
          <c:tx>
            <c:strRef>
              <c:f>'CPI Dispersion'!$CD$7:$CD$8</c:f>
              <c:strCache>
                <c:ptCount val="1"/>
                <c:pt idx="0">
                  <c:v>9250</c:v>
                </c:pt>
              </c:strCache>
            </c:strRef>
          </c:tx>
          <c:spPr>
            <a:ln w="19050" cap="rnd">
              <a:solidFill>
                <a:schemeClr val="accent1">
                  <a:tint val="9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9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9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9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Dispersion'!$CD$9:$CD$259</c:f>
              <c:numCache>
                <c:formatCode>General</c:formatCode>
                <c:ptCount val="251"/>
                <c:pt idx="4">
                  <c:v>3.8</c:v>
                </c:pt>
                <c:pt idx="37">
                  <c:v>3.65</c:v>
                </c:pt>
                <c:pt idx="57">
                  <c:v>3.63</c:v>
                </c:pt>
                <c:pt idx="71">
                  <c:v>3.04</c:v>
                </c:pt>
                <c:pt idx="94">
                  <c:v>2.09</c:v>
                </c:pt>
                <c:pt idx="131">
                  <c:v>1.77</c:v>
                </c:pt>
                <c:pt idx="161">
                  <c:v>1.93</c:v>
                </c:pt>
                <c:pt idx="166">
                  <c:v>1.8416999999999999</c:v>
                </c:pt>
                <c:pt idx="195">
                  <c:v>2.0453000000000001</c:v>
                </c:pt>
                <c:pt idx="224">
                  <c:v>3.3121</c:v>
                </c:pt>
                <c:pt idx="243">
                  <c:v>3.528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C-1371-40AF-99A8-BC0DECBA78DA}"/>
            </c:ext>
          </c:extLst>
        </c:ser>
        <c:ser>
          <c:idx val="61"/>
          <c:order val="61"/>
          <c:tx>
            <c:strRef>
              <c:f>'CPI Dispersion'!$CE$7:$CE$8</c:f>
              <c:strCache>
                <c:ptCount val="1"/>
                <c:pt idx="0">
                  <c:v>12250</c:v>
                </c:pt>
              </c:strCache>
            </c:strRef>
          </c:tx>
          <c:spPr>
            <a:ln w="19050" cap="rnd">
              <a:solidFill>
                <a:schemeClr val="accent1">
                  <a:tint val="9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9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9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96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Dispersion'!$CE$9:$CE$259</c:f>
              <c:numCache>
                <c:formatCode>General</c:formatCode>
                <c:ptCount val="251"/>
                <c:pt idx="39">
                  <c:v>3.5</c:v>
                </c:pt>
                <c:pt idx="248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D-1371-40AF-99A8-BC0DECBA78DA}"/>
            </c:ext>
          </c:extLst>
        </c:ser>
        <c:ser>
          <c:idx val="62"/>
          <c:order val="62"/>
          <c:tx>
            <c:strRef>
              <c:f>'CPI Dispersion'!$CF$7:$CF$8</c:f>
              <c:strCache>
                <c:ptCount val="1"/>
                <c:pt idx="0">
                  <c:v>13250</c:v>
                </c:pt>
              </c:strCache>
            </c:strRef>
          </c:tx>
          <c:spPr>
            <a:ln w="19050" cap="rnd">
              <a:solidFill>
                <a:schemeClr val="accent1">
                  <a:tint val="9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9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9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97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Dispersion'!$CF$9:$CF$259</c:f>
              <c:numCache>
                <c:formatCode>General</c:formatCode>
                <c:ptCount val="251"/>
                <c:pt idx="4">
                  <c:v>3.319</c:v>
                </c:pt>
                <c:pt idx="10">
                  <c:v>2.8151999999999999</c:v>
                </c:pt>
                <c:pt idx="14">
                  <c:v>2.8765999999999998</c:v>
                </c:pt>
                <c:pt idx="18">
                  <c:v>2.7945000000000002</c:v>
                </c:pt>
                <c:pt idx="22">
                  <c:v>2.7945000000000002</c:v>
                </c:pt>
                <c:pt idx="27">
                  <c:v>2.7740999999999998</c:v>
                </c:pt>
                <c:pt idx="32">
                  <c:v>2.8050999999999999</c:v>
                </c:pt>
                <c:pt idx="37">
                  <c:v>2.8359000000000001</c:v>
                </c:pt>
                <c:pt idx="42">
                  <c:v>2.7538</c:v>
                </c:pt>
                <c:pt idx="47">
                  <c:v>2.6717</c:v>
                </c:pt>
                <c:pt idx="57">
                  <c:v>2.6815000000000002</c:v>
                </c:pt>
                <c:pt idx="71">
                  <c:v>2.5282</c:v>
                </c:pt>
                <c:pt idx="81">
                  <c:v>1.4447000000000001</c:v>
                </c:pt>
                <c:pt idx="85">
                  <c:v>1.8340000000000001</c:v>
                </c:pt>
                <c:pt idx="97">
                  <c:v>1.4155</c:v>
                </c:pt>
                <c:pt idx="101">
                  <c:v>1.3442000000000001</c:v>
                </c:pt>
                <c:pt idx="108">
                  <c:v>1.2325999999999999</c:v>
                </c:pt>
                <c:pt idx="114">
                  <c:v>1.3434999999999999</c:v>
                </c:pt>
                <c:pt idx="129">
                  <c:v>1.5971</c:v>
                </c:pt>
                <c:pt idx="136">
                  <c:v>1.7298</c:v>
                </c:pt>
                <c:pt idx="146">
                  <c:v>1.5883</c:v>
                </c:pt>
                <c:pt idx="151">
                  <c:v>1.5375000000000001</c:v>
                </c:pt>
                <c:pt idx="161">
                  <c:v>1.2746</c:v>
                </c:pt>
                <c:pt idx="171">
                  <c:v>1.3148</c:v>
                </c:pt>
                <c:pt idx="181">
                  <c:v>1.6489</c:v>
                </c:pt>
                <c:pt idx="186">
                  <c:v>1.6083000000000001</c:v>
                </c:pt>
                <c:pt idx="191">
                  <c:v>1.8824000000000001</c:v>
                </c:pt>
                <c:pt idx="195">
                  <c:v>1.8927</c:v>
                </c:pt>
                <c:pt idx="200">
                  <c:v>1.9639</c:v>
                </c:pt>
                <c:pt idx="210">
                  <c:v>2.2181999999999999</c:v>
                </c:pt>
                <c:pt idx="215">
                  <c:v>2.4115000000000002</c:v>
                </c:pt>
                <c:pt idx="219">
                  <c:v>2.6871</c:v>
                </c:pt>
                <c:pt idx="224">
                  <c:v>3.0247999999999999</c:v>
                </c:pt>
                <c:pt idx="233">
                  <c:v>2.8193000000000001</c:v>
                </c:pt>
                <c:pt idx="243">
                  <c:v>3.2812999999999999</c:v>
                </c:pt>
                <c:pt idx="248">
                  <c:v>3.8058999999999998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E-1371-40AF-99A8-BC0DECBA78DA}"/>
            </c:ext>
          </c:extLst>
        </c:ser>
        <c:ser>
          <c:idx val="63"/>
          <c:order val="63"/>
          <c:tx>
            <c:strRef>
              <c:f>'CPI Dispersion'!$CG$7:$CG$8</c:f>
              <c:strCache>
                <c:ptCount val="1"/>
                <c:pt idx="0">
                  <c:v>23250</c:v>
                </c:pt>
              </c:strCache>
            </c:strRef>
          </c:tx>
          <c:spPr>
            <a:ln w="19050" cap="rnd">
              <a:solidFill>
                <a:schemeClr val="accent1">
                  <a:tint val="9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9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9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98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Dispersion'!$CG$9:$CG$259</c:f>
              <c:numCache>
                <c:formatCode>General</c:formatCode>
                <c:ptCount val="251"/>
                <c:pt idx="0">
                  <c:v>3.7932000000000001</c:v>
                </c:pt>
                <c:pt idx="4">
                  <c:v>3.7932000000000001</c:v>
                </c:pt>
                <c:pt idx="34">
                  <c:v>3.4015</c:v>
                </c:pt>
                <c:pt idx="69">
                  <c:v>2.9998999999999998</c:v>
                </c:pt>
                <c:pt idx="78">
                  <c:v>2.7742</c:v>
                </c:pt>
                <c:pt idx="79">
                  <c:v>2.3538999999999999</c:v>
                </c:pt>
                <c:pt idx="91">
                  <c:v>2.2107000000000001</c:v>
                </c:pt>
                <c:pt idx="103">
                  <c:v>1.8024</c:v>
                </c:pt>
                <c:pt idx="107">
                  <c:v>1.3039000000000001</c:v>
                </c:pt>
                <c:pt idx="131">
                  <c:v>1.6388</c:v>
                </c:pt>
                <c:pt idx="151">
                  <c:v>1.7398</c:v>
                </c:pt>
                <c:pt idx="195">
                  <c:v>1.8522000000000001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F-1371-40AF-99A8-BC0DECBA78DA}"/>
            </c:ext>
          </c:extLst>
        </c:ser>
        <c:ser>
          <c:idx val="64"/>
          <c:order val="64"/>
          <c:tx>
            <c:strRef>
              <c:f>'CPI Dispersion'!$CH$7:$CH$8</c:f>
              <c:strCache>
                <c:ptCount val="1"/>
                <c:pt idx="0">
                  <c:v>24250</c:v>
                </c:pt>
              </c:strCache>
            </c:strRef>
          </c:tx>
          <c:spPr>
            <a:ln w="19050" cap="rnd">
              <a:solidFill>
                <a:schemeClr val="accent1">
                  <a:tint val="9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9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99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99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tint val="99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Dispersion'!$CH$9:$CH$259</c:f>
              <c:numCache>
                <c:formatCode>General</c:formatCode>
                <c:ptCount val="251"/>
                <c:pt idx="4">
                  <c:v>3.5249000000000001</c:v>
                </c:pt>
                <c:pt idx="15">
                  <c:v>3.4836</c:v>
                </c:pt>
                <c:pt idx="22">
                  <c:v>3.5044</c:v>
                </c:pt>
                <c:pt idx="37">
                  <c:v>3.4630000000000001</c:v>
                </c:pt>
                <c:pt idx="43">
                  <c:v>3.4630000000000001</c:v>
                </c:pt>
                <c:pt idx="57">
                  <c:v>3.2155</c:v>
                </c:pt>
                <c:pt idx="71">
                  <c:v>3.0202</c:v>
                </c:pt>
                <c:pt idx="81">
                  <c:v>2.3134000000000001</c:v>
                </c:pt>
                <c:pt idx="94">
                  <c:v>1.7623</c:v>
                </c:pt>
                <c:pt idx="102">
                  <c:v>1.4970000000000001</c:v>
                </c:pt>
                <c:pt idx="112">
                  <c:v>1.5073000000000001</c:v>
                </c:pt>
                <c:pt idx="131">
                  <c:v>1.4971000000000001</c:v>
                </c:pt>
                <c:pt idx="141">
                  <c:v>1.5172000000000001</c:v>
                </c:pt>
                <c:pt idx="161">
                  <c:v>1.4767999999999999</c:v>
                </c:pt>
                <c:pt idx="168">
                  <c:v>1.4869000000000001</c:v>
                </c:pt>
                <c:pt idx="172">
                  <c:v>1.5071000000000001</c:v>
                </c:pt>
                <c:pt idx="186">
                  <c:v>1.9028</c:v>
                </c:pt>
                <c:pt idx="195">
                  <c:v>1.8927</c:v>
                </c:pt>
                <c:pt idx="200">
                  <c:v>1.8927</c:v>
                </c:pt>
                <c:pt idx="205">
                  <c:v>2.2079</c:v>
                </c:pt>
                <c:pt idx="224">
                  <c:v>3.1067999999999998</c:v>
                </c:pt>
                <c:pt idx="234">
                  <c:v>3.2915999999999999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0-1371-40AF-99A8-BC0DECBA78DA}"/>
            </c:ext>
          </c:extLst>
        </c:ser>
        <c:ser>
          <c:idx val="65"/>
          <c:order val="65"/>
          <c:tx>
            <c:strRef>
              <c:f>'CPI Dispersion'!$CI$7:$CI$8</c:f>
              <c:strCache>
                <c:ptCount val="1"/>
                <c:pt idx="0">
                  <c:v>30250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Dispersion'!$CI$9:$CI$259</c:f>
              <c:numCache>
                <c:formatCode>General</c:formatCode>
                <c:ptCount val="251"/>
                <c:pt idx="4">
                  <c:v>3.5045999999999999</c:v>
                </c:pt>
                <c:pt idx="14">
                  <c:v>3.6594000000000002</c:v>
                </c:pt>
                <c:pt idx="34">
                  <c:v>3.2982999999999998</c:v>
                </c:pt>
                <c:pt idx="37">
                  <c:v>3.2467000000000001</c:v>
                </c:pt>
                <c:pt idx="42">
                  <c:v>3.1023999999999998</c:v>
                </c:pt>
                <c:pt idx="47">
                  <c:v>3.0510000000000002</c:v>
                </c:pt>
                <c:pt idx="65">
                  <c:v>2.9998</c:v>
                </c:pt>
                <c:pt idx="71">
                  <c:v>2.7738</c:v>
                </c:pt>
                <c:pt idx="79">
                  <c:v>1.8439000000000001</c:v>
                </c:pt>
                <c:pt idx="94">
                  <c:v>1.5075000000000001</c:v>
                </c:pt>
                <c:pt idx="102">
                  <c:v>0.98</c:v>
                </c:pt>
                <c:pt idx="131">
                  <c:v>1.6591</c:v>
                </c:pt>
                <c:pt idx="161">
                  <c:v>1.5475000000000001</c:v>
                </c:pt>
                <c:pt idx="166">
                  <c:v>1.4967999999999999</c:v>
                </c:pt>
                <c:pt idx="195">
                  <c:v>2.0143</c:v>
                </c:pt>
                <c:pt idx="218">
                  <c:v>3.0348000000000002</c:v>
                </c:pt>
                <c:pt idx="224">
                  <c:v>3.2401</c:v>
                </c:pt>
                <c:pt idx="229">
                  <c:v>3.4558</c:v>
                </c:pt>
                <c:pt idx="233">
                  <c:v>3.456</c:v>
                </c:pt>
                <c:pt idx="243">
                  <c:v>3.6617999999999999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1-1371-40AF-99A8-BC0DECBA78DA}"/>
            </c:ext>
          </c:extLst>
        </c:ser>
        <c:ser>
          <c:idx val="66"/>
          <c:order val="66"/>
          <c:tx>
            <c:strRef>
              <c:f>'CPI Dispersion'!$CJ$7:$CJ$8</c:f>
              <c:strCache>
                <c:ptCount val="1"/>
                <c:pt idx="0">
                  <c:v>30300</c:v>
                </c:pt>
              </c:strCache>
            </c:strRef>
          </c:tx>
          <c:spPr>
            <a:ln w="19050" cap="rnd">
              <a:solidFill>
                <a:schemeClr val="accent1">
                  <a:shade val="9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9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9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9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98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Dispersion'!$CJ$9:$CJ$259</c:f>
              <c:numCache>
                <c:formatCode>General</c:formatCode>
                <c:ptCount val="251"/>
                <c:pt idx="4">
                  <c:v>3.5459999999999998</c:v>
                </c:pt>
                <c:pt idx="22">
                  <c:v>3.5769000000000002</c:v>
                </c:pt>
                <c:pt idx="37">
                  <c:v>3.5663999999999998</c:v>
                </c:pt>
                <c:pt idx="42">
                  <c:v>3.3083</c:v>
                </c:pt>
                <c:pt idx="70">
                  <c:v>3.3010999999999999</c:v>
                </c:pt>
                <c:pt idx="71">
                  <c:v>3.226</c:v>
                </c:pt>
                <c:pt idx="85">
                  <c:v>2.3126000000000002</c:v>
                </c:pt>
                <c:pt idx="93">
                  <c:v>1.9444999999999999</c:v>
                </c:pt>
                <c:pt idx="94">
                  <c:v>2.0568</c:v>
                </c:pt>
                <c:pt idx="102">
                  <c:v>1.9941</c:v>
                </c:pt>
                <c:pt idx="112">
                  <c:v>1.8621000000000001</c:v>
                </c:pt>
                <c:pt idx="131">
                  <c:v>1.5580000000000001</c:v>
                </c:pt>
                <c:pt idx="154">
                  <c:v>1.5478000000000001</c:v>
                </c:pt>
                <c:pt idx="161">
                  <c:v>1.6796</c:v>
                </c:pt>
                <c:pt idx="166">
                  <c:v>1.6185</c:v>
                </c:pt>
                <c:pt idx="181">
                  <c:v>1.7098</c:v>
                </c:pt>
                <c:pt idx="195">
                  <c:v>1.9437</c:v>
                </c:pt>
                <c:pt idx="210">
                  <c:v>2.4729999999999999</c:v>
                </c:pt>
                <c:pt idx="224">
                  <c:v>3.0041000000000002</c:v>
                </c:pt>
                <c:pt idx="242">
                  <c:v>3.4971999999999999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2-1371-40AF-99A8-BC0DECBA78DA}"/>
            </c:ext>
          </c:extLst>
        </c:ser>
        <c:ser>
          <c:idx val="67"/>
          <c:order val="67"/>
          <c:tx>
            <c:strRef>
              <c:f>'CPI Dispersion'!$CK$7:$CK$8</c:f>
              <c:strCache>
                <c:ptCount val="1"/>
                <c:pt idx="0">
                  <c:v>30350</c:v>
                </c:pt>
              </c:strCache>
            </c:strRef>
          </c:tx>
          <c:spPr>
            <a:ln w="19050" cap="rnd">
              <a:solidFill>
                <a:schemeClr val="accent1">
                  <a:shade val="9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9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9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9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97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Dispersion'!$CK$9:$CK$259</c:f>
              <c:numCache>
                <c:formatCode>General</c:formatCode>
                <c:ptCount val="251"/>
                <c:pt idx="7">
                  <c:v>3.8041999999999998</c:v>
                </c:pt>
                <c:pt idx="60">
                  <c:v>3.4014000000000002</c:v>
                </c:pt>
                <c:pt idx="70">
                  <c:v>3.4013</c:v>
                </c:pt>
                <c:pt idx="90">
                  <c:v>3.0613000000000001</c:v>
                </c:pt>
                <c:pt idx="102">
                  <c:v>2.2787000000000002</c:v>
                </c:pt>
                <c:pt idx="124">
                  <c:v>1.2629999999999999</c:v>
                </c:pt>
                <c:pt idx="129">
                  <c:v>1.2629999999999999</c:v>
                </c:pt>
                <c:pt idx="136">
                  <c:v>1.3452999999999999</c:v>
                </c:pt>
                <c:pt idx="148">
                  <c:v>1.6087</c:v>
                </c:pt>
                <c:pt idx="155">
                  <c:v>1.5375000000000001</c:v>
                </c:pt>
                <c:pt idx="162">
                  <c:v>1.5072000000000001</c:v>
                </c:pt>
                <c:pt idx="174">
                  <c:v>1.5172000000000001</c:v>
                </c:pt>
                <c:pt idx="185">
                  <c:v>1.6692</c:v>
                </c:pt>
                <c:pt idx="187">
                  <c:v>1.6998</c:v>
                </c:pt>
                <c:pt idx="201">
                  <c:v>1.7303999999999999</c:v>
                </c:pt>
                <c:pt idx="206">
                  <c:v>2.2284000000000002</c:v>
                </c:pt>
                <c:pt idx="211">
                  <c:v>2.2284000000000002</c:v>
                </c:pt>
                <c:pt idx="216">
                  <c:v>2.6772</c:v>
                </c:pt>
                <c:pt idx="220">
                  <c:v>2.6772</c:v>
                </c:pt>
                <c:pt idx="228">
                  <c:v>2.6772</c:v>
                </c:pt>
                <c:pt idx="233">
                  <c:v>3.1375000000000002</c:v>
                </c:pt>
                <c:pt idx="244">
                  <c:v>3.3944000000000001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3-1371-40AF-99A8-BC0DECBA78DA}"/>
            </c:ext>
          </c:extLst>
        </c:ser>
        <c:ser>
          <c:idx val="68"/>
          <c:order val="68"/>
          <c:tx>
            <c:strRef>
              <c:f>'CPI Dispersion'!$CL$7:$CL$8</c:f>
              <c:strCache>
                <c:ptCount val="1"/>
                <c:pt idx="0">
                  <c:v>30400</c:v>
                </c:pt>
              </c:strCache>
            </c:strRef>
          </c:tx>
          <c:spPr>
            <a:ln w="19050" cap="rnd">
              <a:solidFill>
                <a:schemeClr val="accent1">
                  <a:shade val="9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9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9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9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96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Dispersion'!$CL$9:$CL$259</c:f>
              <c:numCache>
                <c:formatCode>General</c:formatCode>
                <c:ptCount val="251"/>
                <c:pt idx="3">
                  <c:v>3.2366000000000001</c:v>
                </c:pt>
                <c:pt idx="15">
                  <c:v>3.0310000000000001</c:v>
                </c:pt>
                <c:pt idx="34">
                  <c:v>3.0310000000000001</c:v>
                </c:pt>
                <c:pt idx="35">
                  <c:v>3.2155999999999998</c:v>
                </c:pt>
                <c:pt idx="37">
                  <c:v>3.1766000000000001</c:v>
                </c:pt>
                <c:pt idx="41">
                  <c:v>3.1331000000000002</c:v>
                </c:pt>
                <c:pt idx="42">
                  <c:v>3.1671999999999998</c:v>
                </c:pt>
                <c:pt idx="57">
                  <c:v>3.1023999999999998</c:v>
                </c:pt>
                <c:pt idx="70">
                  <c:v>3.2155999999999998</c:v>
                </c:pt>
                <c:pt idx="71">
                  <c:v>2.4872999999999998</c:v>
                </c:pt>
                <c:pt idx="81">
                  <c:v>1.6095999999999999</c:v>
                </c:pt>
                <c:pt idx="93">
                  <c:v>1.3554999999999999</c:v>
                </c:pt>
                <c:pt idx="94">
                  <c:v>1.264</c:v>
                </c:pt>
                <c:pt idx="102">
                  <c:v>0.8891</c:v>
                </c:pt>
                <c:pt idx="111">
                  <c:v>0.99050000000000005</c:v>
                </c:pt>
                <c:pt idx="131">
                  <c:v>1.3147</c:v>
                </c:pt>
                <c:pt idx="141">
                  <c:v>1.5674999999999999</c:v>
                </c:pt>
                <c:pt idx="160">
                  <c:v>1.6486000000000001</c:v>
                </c:pt>
                <c:pt idx="161">
                  <c:v>1.1531</c:v>
                </c:pt>
                <c:pt idx="166">
                  <c:v>1.2522</c:v>
                </c:pt>
                <c:pt idx="176">
                  <c:v>1.6187</c:v>
                </c:pt>
                <c:pt idx="182">
                  <c:v>1.6187</c:v>
                </c:pt>
                <c:pt idx="195">
                  <c:v>2.0247000000000002</c:v>
                </c:pt>
                <c:pt idx="216">
                  <c:v>3.0043000000000002</c:v>
                </c:pt>
                <c:pt idx="220">
                  <c:v>2.9634</c:v>
                </c:pt>
                <c:pt idx="224">
                  <c:v>3.3839999999999999</c:v>
                </c:pt>
                <c:pt idx="243">
                  <c:v>3.6766000000000001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4-1371-40AF-99A8-BC0DECBA78DA}"/>
            </c:ext>
          </c:extLst>
        </c:ser>
        <c:ser>
          <c:idx val="69"/>
          <c:order val="69"/>
          <c:tx>
            <c:strRef>
              <c:f>'CPI Dispersion'!$CM$7:$CM$8</c:f>
              <c:strCache>
                <c:ptCount val="1"/>
                <c:pt idx="0">
                  <c:v>32040</c:v>
                </c:pt>
              </c:strCache>
            </c:strRef>
          </c:tx>
          <c:spPr>
            <a:ln w="19050" cap="rnd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9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9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9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Dispersion'!$CM$9:$CM$259</c:f>
              <c:numCache>
                <c:formatCode>General</c:formatCode>
                <c:ptCount val="251"/>
                <c:pt idx="15">
                  <c:v>3.5964999999999998</c:v>
                </c:pt>
                <c:pt idx="22">
                  <c:v>3.5964</c:v>
                </c:pt>
                <c:pt idx="28">
                  <c:v>3.4519000000000002</c:v>
                </c:pt>
                <c:pt idx="40">
                  <c:v>3.4106000000000001</c:v>
                </c:pt>
                <c:pt idx="69">
                  <c:v>3.0091000000000001</c:v>
                </c:pt>
                <c:pt idx="73">
                  <c:v>2.9519000000000002</c:v>
                </c:pt>
                <c:pt idx="83">
                  <c:v>2.4908000000000001</c:v>
                </c:pt>
                <c:pt idx="89">
                  <c:v>2.1566000000000001</c:v>
                </c:pt>
                <c:pt idx="99">
                  <c:v>1.5598000000000001</c:v>
                </c:pt>
                <c:pt idx="140">
                  <c:v>1.4804999999999999</c:v>
                </c:pt>
                <c:pt idx="154">
                  <c:v>1.7397</c:v>
                </c:pt>
                <c:pt idx="173">
                  <c:v>1.6378999999999999</c:v>
                </c:pt>
                <c:pt idx="178">
                  <c:v>1.8105</c:v>
                </c:pt>
                <c:pt idx="179">
                  <c:v>1.9807999999999999</c:v>
                </c:pt>
                <c:pt idx="204">
                  <c:v>2.2789000000000001</c:v>
                </c:pt>
                <c:pt idx="211">
                  <c:v>2.6766999999999999</c:v>
                </c:pt>
                <c:pt idx="233">
                  <c:v>3.4354</c:v>
                </c:pt>
                <c:pt idx="238">
                  <c:v>3.6307</c:v>
                </c:pt>
                <c:pt idx="244">
                  <c:v>3.6597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5-1371-40AF-99A8-BC0DECBA78DA}"/>
            </c:ext>
          </c:extLst>
        </c:ser>
        <c:ser>
          <c:idx val="70"/>
          <c:order val="70"/>
          <c:tx>
            <c:strRef>
              <c:f>'CPI Dispersion'!$CN$7:$CN$8</c:f>
              <c:strCache>
                <c:ptCount val="1"/>
                <c:pt idx="0">
                  <c:v>32081</c:v>
                </c:pt>
              </c:strCache>
            </c:strRef>
          </c:tx>
          <c:spPr>
            <a:ln w="19050" cap="rnd">
              <a:solidFill>
                <a:schemeClr val="accent1">
                  <a:shade val="9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9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9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9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94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Dispersion'!$CN$9:$CN$259</c:f>
              <c:numCache>
                <c:formatCode>General</c:formatCode>
                <c:ptCount val="251"/>
                <c:pt idx="4">
                  <c:v>3.4527999999999999</c:v>
                </c:pt>
                <c:pt idx="23">
                  <c:v>3.4630999999999998</c:v>
                </c:pt>
                <c:pt idx="36">
                  <c:v>3.4211999999999998</c:v>
                </c:pt>
                <c:pt idx="37">
                  <c:v>3.4211999999999998</c:v>
                </c:pt>
                <c:pt idx="42">
                  <c:v>3.3079000000000001</c:v>
                </c:pt>
                <c:pt idx="44">
                  <c:v>3.3079000000000001</c:v>
                </c:pt>
                <c:pt idx="53">
                  <c:v>3.1637</c:v>
                </c:pt>
                <c:pt idx="67">
                  <c:v>2.4666999999999999</c:v>
                </c:pt>
                <c:pt idx="69">
                  <c:v>2.4771000000000001</c:v>
                </c:pt>
                <c:pt idx="71">
                  <c:v>2.5998000000000001</c:v>
                </c:pt>
                <c:pt idx="94">
                  <c:v>1.3751</c:v>
                </c:pt>
                <c:pt idx="101">
                  <c:v>0.66659999999999997</c:v>
                </c:pt>
                <c:pt idx="102">
                  <c:v>0.67669999999999997</c:v>
                </c:pt>
                <c:pt idx="110">
                  <c:v>0.72850000000000004</c:v>
                </c:pt>
                <c:pt idx="117">
                  <c:v>0.67849999999999999</c:v>
                </c:pt>
                <c:pt idx="130">
                  <c:v>0.7601</c:v>
                </c:pt>
                <c:pt idx="131">
                  <c:v>0.79020000000000001</c:v>
                </c:pt>
                <c:pt idx="136">
                  <c:v>0.82020000000000004</c:v>
                </c:pt>
                <c:pt idx="151">
                  <c:v>0.9002</c:v>
                </c:pt>
                <c:pt idx="160">
                  <c:v>1.0013000000000001</c:v>
                </c:pt>
                <c:pt idx="161">
                  <c:v>0.98150000000000004</c:v>
                </c:pt>
                <c:pt idx="165">
                  <c:v>1.0118</c:v>
                </c:pt>
                <c:pt idx="166">
                  <c:v>1.0118</c:v>
                </c:pt>
                <c:pt idx="176">
                  <c:v>1.1632</c:v>
                </c:pt>
                <c:pt idx="182">
                  <c:v>1.3957999999999999</c:v>
                </c:pt>
                <c:pt idx="193">
                  <c:v>1.7098</c:v>
                </c:pt>
                <c:pt idx="194">
                  <c:v>1.7502</c:v>
                </c:pt>
                <c:pt idx="195">
                  <c:v>1.7502</c:v>
                </c:pt>
                <c:pt idx="200">
                  <c:v>2.0651999999999999</c:v>
                </c:pt>
                <c:pt idx="210">
                  <c:v>2.8401999999999998</c:v>
                </c:pt>
                <c:pt idx="215">
                  <c:v>3.0859000000000001</c:v>
                </c:pt>
                <c:pt idx="224">
                  <c:v>3.2606999999999999</c:v>
                </c:pt>
                <c:pt idx="233">
                  <c:v>3.5897999999999999</c:v>
                </c:pt>
                <c:pt idx="240">
                  <c:v>3.5691999999999999</c:v>
                </c:pt>
                <c:pt idx="243">
                  <c:v>3.6412</c:v>
                </c:pt>
                <c:pt idx="245">
                  <c:v>3.9192999999999998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6-1371-40AF-99A8-BC0DECBA78DA}"/>
            </c:ext>
          </c:extLst>
        </c:ser>
        <c:ser>
          <c:idx val="71"/>
          <c:order val="71"/>
          <c:tx>
            <c:strRef>
              <c:f>'CPI Dispersion'!$CO$7:$CO$8</c:f>
              <c:strCache>
                <c:ptCount val="1"/>
                <c:pt idx="0">
                  <c:v>32082</c:v>
                </c:pt>
              </c:strCache>
            </c:strRef>
          </c:tx>
          <c:spPr>
            <a:ln w="19050" cap="rnd">
              <a:solidFill>
                <a:schemeClr val="accent1">
                  <a:shade val="9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9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9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9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93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Dispersion'!$CO$9:$CO$259</c:f>
              <c:numCache>
                <c:formatCode>General</c:formatCode>
                <c:ptCount val="251"/>
                <c:pt idx="3">
                  <c:v>3.4407999999999999</c:v>
                </c:pt>
                <c:pt idx="10">
                  <c:v>3.4405000000000001</c:v>
                </c:pt>
                <c:pt idx="19">
                  <c:v>3.5956999999999999</c:v>
                </c:pt>
                <c:pt idx="30">
                  <c:v>3.4310999999999998</c:v>
                </c:pt>
                <c:pt idx="37">
                  <c:v>3.3898000000000001</c:v>
                </c:pt>
                <c:pt idx="41">
                  <c:v>3.431</c:v>
                </c:pt>
                <c:pt idx="42">
                  <c:v>3.431</c:v>
                </c:pt>
                <c:pt idx="57">
                  <c:v>3.2042000000000002</c:v>
                </c:pt>
                <c:pt idx="63">
                  <c:v>3.2665999999999999</c:v>
                </c:pt>
                <c:pt idx="96">
                  <c:v>1.9039999999999999</c:v>
                </c:pt>
                <c:pt idx="111">
                  <c:v>1.3554999999999999</c:v>
                </c:pt>
                <c:pt idx="119">
                  <c:v>1.3248</c:v>
                </c:pt>
                <c:pt idx="130">
                  <c:v>1.4257</c:v>
                </c:pt>
                <c:pt idx="152">
                  <c:v>1.5472999999999999</c:v>
                </c:pt>
                <c:pt idx="165">
                  <c:v>1.5168999999999999</c:v>
                </c:pt>
                <c:pt idx="182">
                  <c:v>1.9127000000000001</c:v>
                </c:pt>
                <c:pt idx="186">
                  <c:v>1.8313999999999999</c:v>
                </c:pt>
                <c:pt idx="195">
                  <c:v>1.9637</c:v>
                </c:pt>
                <c:pt idx="204">
                  <c:v>2.6566999999999998</c:v>
                </c:pt>
                <c:pt idx="210">
                  <c:v>2.6873</c:v>
                </c:pt>
                <c:pt idx="216">
                  <c:v>3.0865</c:v>
                </c:pt>
                <c:pt idx="224">
                  <c:v>3.343</c:v>
                </c:pt>
                <c:pt idx="227">
                  <c:v>3.4868999999999999</c:v>
                </c:pt>
                <c:pt idx="233">
                  <c:v>3.4971000000000001</c:v>
                </c:pt>
                <c:pt idx="244">
                  <c:v>3.5897999999999999</c:v>
                </c:pt>
                <c:pt idx="245">
                  <c:v>3.7751000000000001</c:v>
                </c:pt>
                <c:pt idx="248">
                  <c:v>3.7957000000000001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7-1371-40AF-99A8-BC0DECBA78DA}"/>
            </c:ext>
          </c:extLst>
        </c:ser>
        <c:ser>
          <c:idx val="72"/>
          <c:order val="72"/>
          <c:tx>
            <c:strRef>
              <c:f>'CPI Dispersion'!$CP$7:$CP$8</c:f>
              <c:strCache>
                <c:ptCount val="1"/>
                <c:pt idx="0">
                  <c:v>32121</c:v>
                </c:pt>
              </c:strCache>
            </c:strRef>
          </c:tx>
          <c:spPr>
            <a:ln w="19050" cap="rnd">
              <a:solidFill>
                <a:schemeClr val="accent1">
                  <a:shade val="9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9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9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9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92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Dispersion'!$CP$9:$CP$259</c:f>
              <c:numCache>
                <c:formatCode>General</c:formatCode>
                <c:ptCount val="251"/>
                <c:pt idx="5">
                  <c:v>3.7107999999999999</c:v>
                </c:pt>
                <c:pt idx="27">
                  <c:v>3.7107999999999999</c:v>
                </c:pt>
                <c:pt idx="37">
                  <c:v>3.4624999999999999</c:v>
                </c:pt>
                <c:pt idx="39">
                  <c:v>3.7827000000000002</c:v>
                </c:pt>
                <c:pt idx="42">
                  <c:v>3.1530999999999998</c:v>
                </c:pt>
                <c:pt idx="69">
                  <c:v>2.7734999999999999</c:v>
                </c:pt>
                <c:pt idx="71">
                  <c:v>2.7530000000000001</c:v>
                </c:pt>
                <c:pt idx="82">
                  <c:v>2.7530000000000001</c:v>
                </c:pt>
                <c:pt idx="94">
                  <c:v>2.2603</c:v>
                </c:pt>
                <c:pt idx="102">
                  <c:v>1.6375</c:v>
                </c:pt>
                <c:pt idx="123">
                  <c:v>1.6375</c:v>
                </c:pt>
                <c:pt idx="131">
                  <c:v>1.9229000000000001</c:v>
                </c:pt>
                <c:pt idx="151">
                  <c:v>2.0449999999999999</c:v>
                </c:pt>
                <c:pt idx="161">
                  <c:v>1.5071000000000001</c:v>
                </c:pt>
                <c:pt idx="166">
                  <c:v>1.4664999999999999</c:v>
                </c:pt>
                <c:pt idx="185">
                  <c:v>1.8313999999999999</c:v>
                </c:pt>
                <c:pt idx="186">
                  <c:v>1.8313999999999999</c:v>
                </c:pt>
                <c:pt idx="193">
                  <c:v>1.8519000000000001</c:v>
                </c:pt>
                <c:pt idx="195">
                  <c:v>2.4116</c:v>
                </c:pt>
                <c:pt idx="218">
                  <c:v>3.0762</c:v>
                </c:pt>
                <c:pt idx="224">
                  <c:v>3.2299000000000002</c:v>
                </c:pt>
                <c:pt idx="243">
                  <c:v>3.8778000000000001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8-1371-40AF-99A8-BC0DECBA78DA}"/>
            </c:ext>
          </c:extLst>
        </c:ser>
        <c:ser>
          <c:idx val="73"/>
          <c:order val="73"/>
          <c:tx>
            <c:strRef>
              <c:f>'CPI Dispersion'!$CQ$7:$CQ$8</c:f>
              <c:strCache>
                <c:ptCount val="1"/>
                <c:pt idx="0">
                  <c:v>32180</c:v>
                </c:pt>
              </c:strCache>
            </c:strRef>
          </c:tx>
          <c:spPr>
            <a:ln w="19050" cap="rnd">
              <a:solidFill>
                <a:schemeClr val="accent1">
                  <a:shade val="9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91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91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91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91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Dispersion'!$CQ$9:$CQ$259</c:f>
              <c:numCache>
                <c:formatCode>General</c:formatCode>
                <c:ptCount val="251"/>
                <c:pt idx="4">
                  <c:v>3.6977000000000002</c:v>
                </c:pt>
                <c:pt idx="9">
                  <c:v>3.6032999999999999</c:v>
                </c:pt>
                <c:pt idx="14">
                  <c:v>3.6991999999999998</c:v>
                </c:pt>
                <c:pt idx="28">
                  <c:v>3.8203</c:v>
                </c:pt>
                <c:pt idx="32">
                  <c:v>3.4434999999999998</c:v>
                </c:pt>
                <c:pt idx="38">
                  <c:v>3.4085999999999999</c:v>
                </c:pt>
                <c:pt idx="42">
                  <c:v>3.2486000000000002</c:v>
                </c:pt>
                <c:pt idx="52">
                  <c:v>3.1034000000000002</c:v>
                </c:pt>
                <c:pt idx="71">
                  <c:v>2.3986999999999998</c:v>
                </c:pt>
                <c:pt idx="85">
                  <c:v>1.8204</c:v>
                </c:pt>
                <c:pt idx="94">
                  <c:v>2.2258</c:v>
                </c:pt>
                <c:pt idx="98">
                  <c:v>1.8976</c:v>
                </c:pt>
                <c:pt idx="107">
                  <c:v>1.8625</c:v>
                </c:pt>
                <c:pt idx="112">
                  <c:v>1.8625</c:v>
                </c:pt>
                <c:pt idx="122">
                  <c:v>1.6664000000000001</c:v>
                </c:pt>
                <c:pt idx="127">
                  <c:v>1.2692000000000001</c:v>
                </c:pt>
                <c:pt idx="146">
                  <c:v>1.6037999999999999</c:v>
                </c:pt>
                <c:pt idx="161">
                  <c:v>1.5631999999999999</c:v>
                </c:pt>
                <c:pt idx="166">
                  <c:v>1.5133000000000001</c:v>
                </c:pt>
                <c:pt idx="171">
                  <c:v>1.5447</c:v>
                </c:pt>
                <c:pt idx="176">
                  <c:v>1.5132000000000001</c:v>
                </c:pt>
                <c:pt idx="186">
                  <c:v>1.8654999999999999</c:v>
                </c:pt>
                <c:pt idx="195">
                  <c:v>2.4102000000000001</c:v>
                </c:pt>
                <c:pt idx="219">
                  <c:v>2.5926</c:v>
                </c:pt>
                <c:pt idx="233">
                  <c:v>3.26</c:v>
                </c:pt>
                <c:pt idx="238">
                  <c:v>3.7172999999999998</c:v>
                </c:pt>
                <c:pt idx="248">
                  <c:v>3.7172999999999998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9-1371-40AF-99A8-BC0DECBA78DA}"/>
            </c:ext>
          </c:extLst>
        </c:ser>
        <c:ser>
          <c:idx val="74"/>
          <c:order val="74"/>
          <c:tx>
            <c:strRef>
              <c:f>'CPI Dispersion'!$CR$7:$CR$8</c:f>
              <c:strCache>
                <c:ptCount val="1"/>
                <c:pt idx="0">
                  <c:v>32200</c:v>
                </c:pt>
              </c:strCache>
            </c:strRef>
          </c:tx>
          <c:spPr>
            <a:ln w="19050" cap="rnd">
              <a:solidFill>
                <a:schemeClr val="accent1">
                  <a:shade val="9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9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9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9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9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Dispersion'!$CR$9:$CR$259</c:f>
              <c:numCache>
                <c:formatCode>General</c:formatCode>
                <c:ptCount val="251"/>
                <c:pt idx="2">
                  <c:v>3.3801999999999999</c:v>
                </c:pt>
                <c:pt idx="12">
                  <c:v>3.1536</c:v>
                </c:pt>
                <c:pt idx="22">
                  <c:v>3.1536</c:v>
                </c:pt>
                <c:pt idx="25">
                  <c:v>3.02</c:v>
                </c:pt>
                <c:pt idx="37">
                  <c:v>3.0196000000000001</c:v>
                </c:pt>
                <c:pt idx="41">
                  <c:v>2.7732000000000001</c:v>
                </c:pt>
                <c:pt idx="47">
                  <c:v>2.6604000000000001</c:v>
                </c:pt>
                <c:pt idx="63">
                  <c:v>2.6604000000000001</c:v>
                </c:pt>
                <c:pt idx="78">
                  <c:v>1.5689</c:v>
                </c:pt>
                <c:pt idx="95">
                  <c:v>1.3635999999999999</c:v>
                </c:pt>
                <c:pt idx="101">
                  <c:v>1.1408</c:v>
                </c:pt>
                <c:pt idx="119">
                  <c:v>1.1617999999999999</c:v>
                </c:pt>
                <c:pt idx="129">
                  <c:v>1.1617</c:v>
                </c:pt>
                <c:pt idx="134">
                  <c:v>1.3958999999999999</c:v>
                </c:pt>
                <c:pt idx="136">
                  <c:v>1.3958999999999999</c:v>
                </c:pt>
                <c:pt idx="141">
                  <c:v>1.3958999999999999</c:v>
                </c:pt>
                <c:pt idx="144">
                  <c:v>1.4258999999999999</c:v>
                </c:pt>
                <c:pt idx="147">
                  <c:v>1.5469999999999999</c:v>
                </c:pt>
                <c:pt idx="157">
                  <c:v>1.3447</c:v>
                </c:pt>
                <c:pt idx="171">
                  <c:v>1.3447</c:v>
                </c:pt>
                <c:pt idx="176">
                  <c:v>1.3043</c:v>
                </c:pt>
                <c:pt idx="177">
                  <c:v>1.3043</c:v>
                </c:pt>
                <c:pt idx="183">
                  <c:v>1.6086</c:v>
                </c:pt>
                <c:pt idx="195">
                  <c:v>1.6188</c:v>
                </c:pt>
                <c:pt idx="213">
                  <c:v>2.4424000000000001</c:v>
                </c:pt>
                <c:pt idx="224">
                  <c:v>3.3018000000000001</c:v>
                </c:pt>
                <c:pt idx="246">
                  <c:v>3.8369</c:v>
                </c:pt>
                <c:pt idx="249">
                  <c:v>3.8369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A-1371-40AF-99A8-BC0DECBA78DA}"/>
            </c:ext>
          </c:extLst>
        </c:ser>
        <c:ser>
          <c:idx val="75"/>
          <c:order val="75"/>
          <c:tx>
            <c:strRef>
              <c:f>'CPI Dispersion'!$CS$7:$CS$8</c:f>
              <c:strCache>
                <c:ptCount val="1"/>
                <c:pt idx="0">
                  <c:v>32222</c:v>
                </c:pt>
              </c:strCache>
            </c:strRef>
          </c:tx>
          <c:spPr>
            <a:ln w="19050" cap="rnd">
              <a:solidFill>
                <a:schemeClr val="accent1">
                  <a:shade val="8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9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89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89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89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Dispersion'!$CS$9:$CS$259</c:f>
              <c:numCache>
                <c:formatCode>General</c:formatCode>
                <c:ptCount val="251"/>
                <c:pt idx="15">
                  <c:v>3.3186</c:v>
                </c:pt>
                <c:pt idx="36">
                  <c:v>3.1951000000000001</c:v>
                </c:pt>
                <c:pt idx="38">
                  <c:v>3.2050999999999998</c:v>
                </c:pt>
                <c:pt idx="48">
                  <c:v>2.9072</c:v>
                </c:pt>
                <c:pt idx="60">
                  <c:v>2.9072</c:v>
                </c:pt>
                <c:pt idx="64">
                  <c:v>2.7530000000000001</c:v>
                </c:pt>
                <c:pt idx="80">
                  <c:v>1.3140000000000001</c:v>
                </c:pt>
                <c:pt idx="99">
                  <c:v>1.4046000000000001</c:v>
                </c:pt>
                <c:pt idx="102">
                  <c:v>1.181</c:v>
                </c:pt>
                <c:pt idx="136">
                  <c:v>1.6285000000000001</c:v>
                </c:pt>
                <c:pt idx="141">
                  <c:v>1.6285000000000001</c:v>
                </c:pt>
                <c:pt idx="152">
                  <c:v>1.7093</c:v>
                </c:pt>
                <c:pt idx="163">
                  <c:v>1.6489</c:v>
                </c:pt>
                <c:pt idx="173">
                  <c:v>1.7806</c:v>
                </c:pt>
                <c:pt idx="187">
                  <c:v>1.8723000000000001</c:v>
                </c:pt>
                <c:pt idx="192">
                  <c:v>2.1162999999999998</c:v>
                </c:pt>
                <c:pt idx="213">
                  <c:v>2.7486000000000002</c:v>
                </c:pt>
                <c:pt idx="219">
                  <c:v>3.0350999999999999</c:v>
                </c:pt>
                <c:pt idx="220">
                  <c:v>3.0350999999999999</c:v>
                </c:pt>
                <c:pt idx="239">
                  <c:v>3.5691000000000002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B-1371-40AF-99A8-BC0DECBA78DA}"/>
            </c:ext>
          </c:extLst>
        </c:ser>
        <c:ser>
          <c:idx val="76"/>
          <c:order val="76"/>
          <c:tx>
            <c:strRef>
              <c:f>'CPI Dispersion'!$CT$7:$CT$8</c:f>
              <c:strCache>
                <c:ptCount val="1"/>
                <c:pt idx="0">
                  <c:v>32260</c:v>
                </c:pt>
              </c:strCache>
            </c:strRef>
          </c:tx>
          <c:spPr>
            <a:ln w="19050" cap="rnd">
              <a:solidFill>
                <a:schemeClr val="accent1">
                  <a:shade val="8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8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8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88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Dispersion'!$CT$9:$CT$259</c:f>
              <c:numCache>
                <c:formatCode>General</c:formatCode>
                <c:ptCount val="251"/>
                <c:pt idx="4">
                  <c:v>3.5964</c:v>
                </c:pt>
                <c:pt idx="10">
                  <c:v>3.5552000000000001</c:v>
                </c:pt>
                <c:pt idx="14">
                  <c:v>3.5552000000000001</c:v>
                </c:pt>
                <c:pt idx="22">
                  <c:v>3.5036</c:v>
                </c:pt>
                <c:pt idx="27">
                  <c:v>3.5034999999999998</c:v>
                </c:pt>
                <c:pt idx="32">
                  <c:v>3.4007999999999998</c:v>
                </c:pt>
                <c:pt idx="37">
                  <c:v>3.4011</c:v>
                </c:pt>
                <c:pt idx="41">
                  <c:v>3.4114</c:v>
                </c:pt>
                <c:pt idx="42">
                  <c:v>3.3496999999999999</c:v>
                </c:pt>
                <c:pt idx="47">
                  <c:v>3.0609999999999999</c:v>
                </c:pt>
                <c:pt idx="55">
                  <c:v>3.0609999999999999</c:v>
                </c:pt>
                <c:pt idx="61">
                  <c:v>3.1844000000000001</c:v>
                </c:pt>
                <c:pt idx="71">
                  <c:v>3.2978999999999998</c:v>
                </c:pt>
                <c:pt idx="85">
                  <c:v>2.5369999999999999</c:v>
                </c:pt>
                <c:pt idx="94">
                  <c:v>2.1798000000000002</c:v>
                </c:pt>
                <c:pt idx="102">
                  <c:v>1.8211999999999999</c:v>
                </c:pt>
                <c:pt idx="108">
                  <c:v>1.6997</c:v>
                </c:pt>
                <c:pt idx="109">
                  <c:v>1.6997</c:v>
                </c:pt>
                <c:pt idx="116">
                  <c:v>1.7097</c:v>
                </c:pt>
                <c:pt idx="117">
                  <c:v>1.6587000000000001</c:v>
                </c:pt>
                <c:pt idx="122">
                  <c:v>1.7094</c:v>
                </c:pt>
                <c:pt idx="131">
                  <c:v>1.8724000000000001</c:v>
                </c:pt>
                <c:pt idx="142">
                  <c:v>1.7909999999999999</c:v>
                </c:pt>
                <c:pt idx="146">
                  <c:v>1.7909999999999999</c:v>
                </c:pt>
                <c:pt idx="151">
                  <c:v>1.8515999999999999</c:v>
                </c:pt>
                <c:pt idx="156">
                  <c:v>1.8821000000000001</c:v>
                </c:pt>
                <c:pt idx="161">
                  <c:v>1.7098</c:v>
                </c:pt>
                <c:pt idx="166">
                  <c:v>1.5982000000000001</c:v>
                </c:pt>
                <c:pt idx="172">
                  <c:v>1.5881000000000001</c:v>
                </c:pt>
                <c:pt idx="176">
                  <c:v>1.5982000000000001</c:v>
                </c:pt>
                <c:pt idx="177">
                  <c:v>1.6287</c:v>
                </c:pt>
                <c:pt idx="183">
                  <c:v>1.7707999999999999</c:v>
                </c:pt>
                <c:pt idx="186">
                  <c:v>1.7707999999999999</c:v>
                </c:pt>
                <c:pt idx="191">
                  <c:v>1.8724000000000001</c:v>
                </c:pt>
                <c:pt idx="195">
                  <c:v>1.9944</c:v>
                </c:pt>
                <c:pt idx="203">
                  <c:v>2.5242</c:v>
                </c:pt>
                <c:pt idx="215">
                  <c:v>2.9329999999999998</c:v>
                </c:pt>
                <c:pt idx="219">
                  <c:v>2.9329999999999998</c:v>
                </c:pt>
                <c:pt idx="224">
                  <c:v>3.2812000000000001</c:v>
                </c:pt>
                <c:pt idx="238">
                  <c:v>3.4045000000000001</c:v>
                </c:pt>
                <c:pt idx="240">
                  <c:v>3.5177</c:v>
                </c:pt>
                <c:pt idx="243">
                  <c:v>3.4868000000000001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C-1371-40AF-99A8-BC0DECBA78DA}"/>
            </c:ext>
          </c:extLst>
        </c:ser>
        <c:ser>
          <c:idx val="77"/>
          <c:order val="77"/>
          <c:tx>
            <c:strRef>
              <c:f>'CPI Dispersion'!$CU$7:$CU$8</c:f>
              <c:strCache>
                <c:ptCount val="1"/>
                <c:pt idx="0">
                  <c:v>32280</c:v>
                </c:pt>
              </c:strCache>
            </c:strRef>
          </c:tx>
          <c:spPr>
            <a:ln w="19050" cap="rnd">
              <a:solidFill>
                <a:schemeClr val="accent1">
                  <a:shade val="8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8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8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87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Dispersion'!$CU$9:$CU$259</c:f>
              <c:numCache>
                <c:formatCode>General</c:formatCode>
                <c:ptCount val="251"/>
                <c:pt idx="3">
                  <c:v>3.7</c:v>
                </c:pt>
                <c:pt idx="6">
                  <c:v>3.7</c:v>
                </c:pt>
                <c:pt idx="10">
                  <c:v>3.7</c:v>
                </c:pt>
                <c:pt idx="12">
                  <c:v>3.7</c:v>
                </c:pt>
                <c:pt idx="33">
                  <c:v>3.7</c:v>
                </c:pt>
                <c:pt idx="36">
                  <c:v>3.7</c:v>
                </c:pt>
                <c:pt idx="62">
                  <c:v>3.2</c:v>
                </c:pt>
                <c:pt idx="82">
                  <c:v>1.8527</c:v>
                </c:pt>
                <c:pt idx="87">
                  <c:v>1.6093999999999999</c:v>
                </c:pt>
                <c:pt idx="106">
                  <c:v>1.3244</c:v>
                </c:pt>
                <c:pt idx="124">
                  <c:v>1.5366</c:v>
                </c:pt>
                <c:pt idx="145">
                  <c:v>1.8521000000000001</c:v>
                </c:pt>
                <c:pt idx="161">
                  <c:v>1.6895</c:v>
                </c:pt>
                <c:pt idx="182">
                  <c:v>1.974</c:v>
                </c:pt>
                <c:pt idx="205">
                  <c:v>2.2488000000000001</c:v>
                </c:pt>
                <c:pt idx="215">
                  <c:v>2.9676999999999998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D-1371-40AF-99A8-BC0DECBA78DA}"/>
            </c:ext>
          </c:extLst>
        </c:ser>
        <c:ser>
          <c:idx val="78"/>
          <c:order val="78"/>
          <c:tx>
            <c:strRef>
              <c:f>'CPI Dispersion'!$CV$7:$CV$8</c:f>
              <c:strCache>
                <c:ptCount val="1"/>
                <c:pt idx="0">
                  <c:v>32320</c:v>
                </c:pt>
              </c:strCache>
            </c:strRef>
          </c:tx>
          <c:spPr>
            <a:ln w="19050" cap="rnd">
              <a:solidFill>
                <a:schemeClr val="accent1">
                  <a:shade val="8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86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Dispersion'!$CV$9:$CV$259</c:f>
              <c:numCache>
                <c:formatCode>General</c:formatCode>
                <c:ptCount val="251"/>
                <c:pt idx="4">
                  <c:v>3.4940000000000002</c:v>
                </c:pt>
                <c:pt idx="8">
                  <c:v>3.2363</c:v>
                </c:pt>
                <c:pt idx="28">
                  <c:v>3.4014000000000002</c:v>
                </c:pt>
                <c:pt idx="40">
                  <c:v>3.4014000000000002</c:v>
                </c:pt>
                <c:pt idx="85">
                  <c:v>1.9665999999999999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E-1371-40AF-99A8-BC0DECBA78DA}"/>
            </c:ext>
          </c:extLst>
        </c:ser>
        <c:ser>
          <c:idx val="79"/>
          <c:order val="79"/>
          <c:tx>
            <c:strRef>
              <c:f>'CPI Dispersion'!$CW$7:$CW$8</c:f>
              <c:strCache>
                <c:ptCount val="1"/>
                <c:pt idx="0">
                  <c:v>32340</c:v>
                </c:pt>
              </c:strCache>
            </c:strRef>
          </c:tx>
          <c:spPr>
            <a:ln w="19050" cap="rnd">
              <a:solidFill>
                <a:schemeClr val="accent1">
                  <a:shade val="8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8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8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8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Dispersion'!$CW$9:$CW$259</c:f>
              <c:numCache>
                <c:formatCode>General</c:formatCode>
                <c:ptCount val="251"/>
                <c:pt idx="4">
                  <c:v>3.5251999999999999</c:v>
                </c:pt>
                <c:pt idx="5">
                  <c:v>3.5251999999999999</c:v>
                </c:pt>
                <c:pt idx="9">
                  <c:v>3.5148999999999999</c:v>
                </c:pt>
                <c:pt idx="20">
                  <c:v>3.5047000000000001</c:v>
                </c:pt>
                <c:pt idx="27">
                  <c:v>3.4325999999999999</c:v>
                </c:pt>
                <c:pt idx="32">
                  <c:v>3.4011</c:v>
                </c:pt>
                <c:pt idx="33">
                  <c:v>3.4319999999999999</c:v>
                </c:pt>
                <c:pt idx="42">
                  <c:v>3.2667999999999999</c:v>
                </c:pt>
                <c:pt idx="52">
                  <c:v>3.1741999999999999</c:v>
                </c:pt>
                <c:pt idx="69">
                  <c:v>3.0406</c:v>
                </c:pt>
                <c:pt idx="71">
                  <c:v>2.9891999999999999</c:v>
                </c:pt>
                <c:pt idx="76">
                  <c:v>2.5787</c:v>
                </c:pt>
                <c:pt idx="81">
                  <c:v>2.4039000000000001</c:v>
                </c:pt>
                <c:pt idx="85">
                  <c:v>2.3730000000000002</c:v>
                </c:pt>
                <c:pt idx="94">
                  <c:v>2.1888000000000001</c:v>
                </c:pt>
                <c:pt idx="102">
                  <c:v>1.9224000000000001</c:v>
                </c:pt>
                <c:pt idx="117">
                  <c:v>1.9016</c:v>
                </c:pt>
                <c:pt idx="122">
                  <c:v>1.8915</c:v>
                </c:pt>
                <c:pt idx="131">
                  <c:v>1.7705</c:v>
                </c:pt>
                <c:pt idx="146">
                  <c:v>1.6689000000000001</c:v>
                </c:pt>
                <c:pt idx="156">
                  <c:v>1.6384000000000001</c:v>
                </c:pt>
                <c:pt idx="161">
                  <c:v>1.5374000000000001</c:v>
                </c:pt>
                <c:pt idx="166">
                  <c:v>1.5373000000000001</c:v>
                </c:pt>
                <c:pt idx="167">
                  <c:v>1.5373000000000001</c:v>
                </c:pt>
                <c:pt idx="176">
                  <c:v>1.5476000000000001</c:v>
                </c:pt>
                <c:pt idx="191">
                  <c:v>1.6895</c:v>
                </c:pt>
                <c:pt idx="194">
                  <c:v>1.7099</c:v>
                </c:pt>
                <c:pt idx="195">
                  <c:v>1.8194999999999999</c:v>
                </c:pt>
                <c:pt idx="205">
                  <c:v>2.0042</c:v>
                </c:pt>
                <c:pt idx="210">
                  <c:v>2.1364000000000001</c:v>
                </c:pt>
                <c:pt idx="211">
                  <c:v>2.1772</c:v>
                </c:pt>
                <c:pt idx="223">
                  <c:v>2.7484000000000002</c:v>
                </c:pt>
                <c:pt idx="224">
                  <c:v>2.8403999999999998</c:v>
                </c:pt>
                <c:pt idx="243">
                  <c:v>3.4458000000000002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F-1371-40AF-99A8-BC0DECBA78DA}"/>
            </c:ext>
          </c:extLst>
        </c:ser>
        <c:ser>
          <c:idx val="80"/>
          <c:order val="80"/>
          <c:tx>
            <c:strRef>
              <c:f>'CPI Dispersion'!$CX$7:$CX$8</c:f>
              <c:strCache>
                <c:ptCount val="1"/>
                <c:pt idx="0">
                  <c:v>32360</c:v>
                </c:pt>
              </c:strCache>
            </c:strRef>
          </c:tx>
          <c:spPr>
            <a:ln w="19050" cap="rnd">
              <a:solidFill>
                <a:schemeClr val="accent1">
                  <a:shade val="8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8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8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84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Dispersion'!$CX$9:$CX$259</c:f>
              <c:numCache>
                <c:formatCode>General</c:formatCode>
                <c:ptCount val="251"/>
                <c:pt idx="0">
                  <c:v>3.5977999999999999</c:v>
                </c:pt>
                <c:pt idx="2">
                  <c:v>3.5977999999999999</c:v>
                </c:pt>
                <c:pt idx="4">
                  <c:v>3.5977999999999999</c:v>
                </c:pt>
                <c:pt idx="5">
                  <c:v>3.5977999999999999</c:v>
                </c:pt>
                <c:pt idx="7">
                  <c:v>3.5977999999999999</c:v>
                </c:pt>
                <c:pt idx="14">
                  <c:v>3.3086000000000002</c:v>
                </c:pt>
                <c:pt idx="22">
                  <c:v>3.3086000000000002</c:v>
                </c:pt>
                <c:pt idx="28">
                  <c:v>3.7233999999999998</c:v>
                </c:pt>
                <c:pt idx="36">
                  <c:v>3.7233999999999998</c:v>
                </c:pt>
                <c:pt idx="37">
                  <c:v>3.5836999999999999</c:v>
                </c:pt>
                <c:pt idx="66">
                  <c:v>3.1644000000000001</c:v>
                </c:pt>
                <c:pt idx="67">
                  <c:v>2.7534999999999998</c:v>
                </c:pt>
                <c:pt idx="69">
                  <c:v>2.5922000000000001</c:v>
                </c:pt>
                <c:pt idx="71">
                  <c:v>2.4121999999999999</c:v>
                </c:pt>
                <c:pt idx="73">
                  <c:v>2.4121999999999999</c:v>
                </c:pt>
                <c:pt idx="74">
                  <c:v>2.4121999999999999</c:v>
                </c:pt>
                <c:pt idx="82">
                  <c:v>2.4121999999999999</c:v>
                </c:pt>
                <c:pt idx="93">
                  <c:v>2.3815</c:v>
                </c:pt>
                <c:pt idx="94">
                  <c:v>2.1092</c:v>
                </c:pt>
                <c:pt idx="101">
                  <c:v>1.0295000000000001</c:v>
                </c:pt>
                <c:pt idx="102">
                  <c:v>1.0295000000000001</c:v>
                </c:pt>
                <c:pt idx="109">
                  <c:v>1.0221</c:v>
                </c:pt>
                <c:pt idx="110">
                  <c:v>1.0221</c:v>
                </c:pt>
                <c:pt idx="116">
                  <c:v>1.0221</c:v>
                </c:pt>
                <c:pt idx="127">
                  <c:v>1.4363999999999999</c:v>
                </c:pt>
                <c:pt idx="131">
                  <c:v>1.3758999999999999</c:v>
                </c:pt>
                <c:pt idx="132">
                  <c:v>1.3758999999999999</c:v>
                </c:pt>
                <c:pt idx="152">
                  <c:v>1.7198</c:v>
                </c:pt>
                <c:pt idx="161">
                  <c:v>1.3653999999999999</c:v>
                </c:pt>
                <c:pt idx="162">
                  <c:v>1.3653999999999999</c:v>
                </c:pt>
                <c:pt idx="166">
                  <c:v>1.2542</c:v>
                </c:pt>
                <c:pt idx="175">
                  <c:v>1.2642</c:v>
                </c:pt>
                <c:pt idx="195">
                  <c:v>1.964</c:v>
                </c:pt>
                <c:pt idx="196">
                  <c:v>1.964</c:v>
                </c:pt>
                <c:pt idx="224">
                  <c:v>3.3271999999999999</c:v>
                </c:pt>
                <c:pt idx="235">
                  <c:v>3.4457</c:v>
                </c:pt>
                <c:pt idx="243">
                  <c:v>3.4971999999999999</c:v>
                </c:pt>
                <c:pt idx="244">
                  <c:v>3.4971999999999999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0-1371-40AF-99A8-BC0DECBA78DA}"/>
            </c:ext>
          </c:extLst>
        </c:ser>
        <c:ser>
          <c:idx val="81"/>
          <c:order val="81"/>
          <c:tx>
            <c:strRef>
              <c:f>'CPI Dispersion'!$CY$7:$CY$8</c:f>
              <c:strCache>
                <c:ptCount val="1"/>
                <c:pt idx="0">
                  <c:v>32380</c:v>
                </c:pt>
              </c:strCache>
            </c:strRef>
          </c:tx>
          <c:spPr>
            <a:ln w="19050" cap="rnd">
              <a:solidFill>
                <a:schemeClr val="accent1">
                  <a:shade val="8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8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8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83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Dispersion'!$CY$9:$CY$259</c:f>
              <c:numCache>
                <c:formatCode>General</c:formatCode>
                <c:ptCount val="251"/>
                <c:pt idx="10">
                  <c:v>3.5912999999999999</c:v>
                </c:pt>
                <c:pt idx="28">
                  <c:v>3.6223000000000001</c:v>
                </c:pt>
                <c:pt idx="48">
                  <c:v>3.3538999999999999</c:v>
                </c:pt>
                <c:pt idx="70">
                  <c:v>3.2818999999999998</c:v>
                </c:pt>
                <c:pt idx="75">
                  <c:v>3.2818999999999998</c:v>
                </c:pt>
                <c:pt idx="81">
                  <c:v>2.9257</c:v>
                </c:pt>
                <c:pt idx="103">
                  <c:v>2.3365999999999998</c:v>
                </c:pt>
                <c:pt idx="123">
                  <c:v>1.363</c:v>
                </c:pt>
                <c:pt idx="138">
                  <c:v>2.0706000000000002</c:v>
                </c:pt>
                <c:pt idx="157">
                  <c:v>1.9024000000000001</c:v>
                </c:pt>
                <c:pt idx="177">
                  <c:v>2.2690000000000001</c:v>
                </c:pt>
                <c:pt idx="197">
                  <c:v>2.1570999999999998</c:v>
                </c:pt>
                <c:pt idx="218">
                  <c:v>2.5545</c:v>
                </c:pt>
                <c:pt idx="238">
                  <c:v>3.3327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1-1371-40AF-99A8-BC0DECBA78DA}"/>
            </c:ext>
          </c:extLst>
        </c:ser>
        <c:ser>
          <c:idx val="82"/>
          <c:order val="82"/>
          <c:tx>
            <c:strRef>
              <c:f>'CPI Dispersion'!$CZ$7:$CZ$8</c:f>
              <c:strCache>
                <c:ptCount val="1"/>
                <c:pt idx="0">
                  <c:v>32400</c:v>
                </c:pt>
              </c:strCache>
            </c:strRef>
          </c:tx>
          <c:spPr>
            <a:ln w="19050" cap="rnd">
              <a:solidFill>
                <a:schemeClr val="accent1">
                  <a:shade val="8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1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81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81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81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Dispersion'!$CZ$9:$CZ$259</c:f>
              <c:numCache>
                <c:formatCode>General</c:formatCode>
                <c:ptCount val="251"/>
                <c:pt idx="2">
                  <c:v>3.6</c:v>
                </c:pt>
                <c:pt idx="27">
                  <c:v>3.6</c:v>
                </c:pt>
                <c:pt idx="47">
                  <c:v>3.5</c:v>
                </c:pt>
                <c:pt idx="53">
                  <c:v>3.5</c:v>
                </c:pt>
                <c:pt idx="66">
                  <c:v>3.5</c:v>
                </c:pt>
                <c:pt idx="78">
                  <c:v>2.2000000000000002</c:v>
                </c:pt>
                <c:pt idx="87">
                  <c:v>2.2000000000000002</c:v>
                </c:pt>
                <c:pt idx="113">
                  <c:v>1.9</c:v>
                </c:pt>
                <c:pt idx="127">
                  <c:v>1.6</c:v>
                </c:pt>
                <c:pt idx="139">
                  <c:v>1.7</c:v>
                </c:pt>
                <c:pt idx="142">
                  <c:v>1.79</c:v>
                </c:pt>
                <c:pt idx="149">
                  <c:v>1.79</c:v>
                </c:pt>
                <c:pt idx="152">
                  <c:v>1.79</c:v>
                </c:pt>
                <c:pt idx="153">
                  <c:v>1.8</c:v>
                </c:pt>
                <c:pt idx="158">
                  <c:v>1.8722000000000001</c:v>
                </c:pt>
                <c:pt idx="160">
                  <c:v>1.9026000000000001</c:v>
                </c:pt>
                <c:pt idx="161">
                  <c:v>1.6795</c:v>
                </c:pt>
                <c:pt idx="162">
                  <c:v>1.7606999999999999</c:v>
                </c:pt>
                <c:pt idx="166">
                  <c:v>1.6692</c:v>
                </c:pt>
                <c:pt idx="170">
                  <c:v>1.6692</c:v>
                </c:pt>
                <c:pt idx="172">
                  <c:v>1.7301</c:v>
                </c:pt>
                <c:pt idx="175">
                  <c:v>1.8520000000000001</c:v>
                </c:pt>
                <c:pt idx="176">
                  <c:v>1.8723000000000001</c:v>
                </c:pt>
                <c:pt idx="180">
                  <c:v>1.8113999999999999</c:v>
                </c:pt>
                <c:pt idx="182">
                  <c:v>2.0249000000000001</c:v>
                </c:pt>
                <c:pt idx="183">
                  <c:v>1.8217000000000001</c:v>
                </c:pt>
                <c:pt idx="191">
                  <c:v>1.8724000000000001</c:v>
                </c:pt>
                <c:pt idx="194">
                  <c:v>1.9437</c:v>
                </c:pt>
                <c:pt idx="199">
                  <c:v>2.1469999999999998</c:v>
                </c:pt>
                <c:pt idx="201">
                  <c:v>2.1063000000000001</c:v>
                </c:pt>
                <c:pt idx="203">
                  <c:v>2.1776</c:v>
                </c:pt>
                <c:pt idx="205">
                  <c:v>2.2692000000000001</c:v>
                </c:pt>
                <c:pt idx="208">
                  <c:v>2.4220999999999999</c:v>
                </c:pt>
                <c:pt idx="213">
                  <c:v>2.4935</c:v>
                </c:pt>
                <c:pt idx="215">
                  <c:v>2.9123999999999999</c:v>
                </c:pt>
                <c:pt idx="225">
                  <c:v>3.0453000000000001</c:v>
                </c:pt>
                <c:pt idx="229">
                  <c:v>3.0246</c:v>
                </c:pt>
                <c:pt idx="233">
                  <c:v>3.2504</c:v>
                </c:pt>
                <c:pt idx="245">
                  <c:v>3.7235999999999998</c:v>
                </c:pt>
                <c:pt idx="249">
                  <c:v>3.8472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2-1371-40AF-99A8-BC0DECBA78DA}"/>
            </c:ext>
          </c:extLst>
        </c:ser>
        <c:ser>
          <c:idx val="83"/>
          <c:order val="83"/>
          <c:tx>
            <c:strRef>
              <c:f>'CPI Dispersion'!$DA$7:$DA$8</c:f>
              <c:strCache>
                <c:ptCount val="1"/>
                <c:pt idx="0">
                  <c:v>32401</c:v>
                </c:pt>
              </c:strCache>
            </c:strRef>
          </c:tx>
          <c:spPr>
            <a:ln w="19050" cap="rnd">
              <a:solidFill>
                <a:schemeClr val="accent1">
                  <a:shade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8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Dispersion'!$DA$9:$DA$259</c:f>
              <c:numCache>
                <c:formatCode>General</c:formatCode>
                <c:ptCount val="251"/>
                <c:pt idx="0">
                  <c:v>4.2286999999999999</c:v>
                </c:pt>
                <c:pt idx="10">
                  <c:v>4.2286999999999999</c:v>
                </c:pt>
                <c:pt idx="15">
                  <c:v>4.2286999999999999</c:v>
                </c:pt>
                <c:pt idx="18">
                  <c:v>4.2286999999999999</c:v>
                </c:pt>
                <c:pt idx="27">
                  <c:v>4.2286999999999999</c:v>
                </c:pt>
                <c:pt idx="49">
                  <c:v>3.9695999999999998</c:v>
                </c:pt>
                <c:pt idx="68">
                  <c:v>3.5041000000000002</c:v>
                </c:pt>
                <c:pt idx="71">
                  <c:v>3.5249000000000001</c:v>
                </c:pt>
                <c:pt idx="91">
                  <c:v>2.4866000000000001</c:v>
                </c:pt>
                <c:pt idx="113">
                  <c:v>2.2098</c:v>
                </c:pt>
                <c:pt idx="118">
                  <c:v>1.9737</c:v>
                </c:pt>
                <c:pt idx="131">
                  <c:v>1.9738</c:v>
                </c:pt>
                <c:pt idx="145">
                  <c:v>1.6186</c:v>
                </c:pt>
                <c:pt idx="175">
                  <c:v>1.6083000000000001</c:v>
                </c:pt>
                <c:pt idx="176">
                  <c:v>1.6083000000000001</c:v>
                </c:pt>
                <c:pt idx="195">
                  <c:v>1.6695</c:v>
                </c:pt>
                <c:pt idx="205">
                  <c:v>2.3711000000000002</c:v>
                </c:pt>
                <c:pt idx="224">
                  <c:v>2.5137999999999998</c:v>
                </c:pt>
                <c:pt idx="239">
                  <c:v>3.1888000000000001</c:v>
                </c:pt>
                <c:pt idx="242">
                  <c:v>3.1888000000000001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3-1371-40AF-99A8-BC0DECBA78DA}"/>
            </c:ext>
          </c:extLst>
        </c:ser>
        <c:ser>
          <c:idx val="84"/>
          <c:order val="84"/>
          <c:tx>
            <c:strRef>
              <c:f>'CPI Dispersion'!$DB$7:$DB$8</c:f>
              <c:strCache>
                <c:ptCount val="1"/>
                <c:pt idx="0">
                  <c:v>32420</c:v>
                </c:pt>
              </c:strCache>
            </c:strRef>
          </c:tx>
          <c:spPr>
            <a:ln w="19050" cap="rnd">
              <a:solidFill>
                <a:schemeClr val="accent1">
                  <a:shade val="7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79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9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9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79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Dispersion'!$DB$9:$DB$259</c:f>
              <c:numCache>
                <c:formatCode>General</c:formatCode>
                <c:ptCount val="251"/>
                <c:pt idx="2">
                  <c:v>3.6494</c:v>
                </c:pt>
                <c:pt idx="12">
                  <c:v>3.7574999999999998</c:v>
                </c:pt>
                <c:pt idx="32">
                  <c:v>3.7574999999999998</c:v>
                </c:pt>
                <c:pt idx="39">
                  <c:v>4.0377000000000001</c:v>
                </c:pt>
                <c:pt idx="52">
                  <c:v>3.0594999999999999</c:v>
                </c:pt>
                <c:pt idx="76">
                  <c:v>3.2121</c:v>
                </c:pt>
                <c:pt idx="81">
                  <c:v>2.9937999999999998</c:v>
                </c:pt>
                <c:pt idx="85">
                  <c:v>3.2570000000000001</c:v>
                </c:pt>
                <c:pt idx="98">
                  <c:v>2.4355000000000002</c:v>
                </c:pt>
                <c:pt idx="102">
                  <c:v>1.6432</c:v>
                </c:pt>
                <c:pt idx="112">
                  <c:v>1.5806</c:v>
                </c:pt>
                <c:pt idx="117">
                  <c:v>1.597</c:v>
                </c:pt>
                <c:pt idx="122">
                  <c:v>1.6334</c:v>
                </c:pt>
                <c:pt idx="146">
                  <c:v>1.8980999999999999</c:v>
                </c:pt>
                <c:pt idx="151">
                  <c:v>1.8689</c:v>
                </c:pt>
                <c:pt idx="154">
                  <c:v>1.8689</c:v>
                </c:pt>
                <c:pt idx="176">
                  <c:v>1.6766000000000001</c:v>
                </c:pt>
                <c:pt idx="181">
                  <c:v>1.6766000000000001</c:v>
                </c:pt>
                <c:pt idx="186">
                  <c:v>1.6766000000000001</c:v>
                </c:pt>
                <c:pt idx="190">
                  <c:v>1.6766000000000001</c:v>
                </c:pt>
                <c:pt idx="192">
                  <c:v>1.8983000000000001</c:v>
                </c:pt>
                <c:pt idx="195">
                  <c:v>1.9514</c:v>
                </c:pt>
                <c:pt idx="202">
                  <c:v>2.1392000000000002</c:v>
                </c:pt>
                <c:pt idx="203">
                  <c:v>2.4310999999999998</c:v>
                </c:pt>
                <c:pt idx="218">
                  <c:v>2.8334999999999999</c:v>
                </c:pt>
                <c:pt idx="220">
                  <c:v>2.8334999999999999</c:v>
                </c:pt>
                <c:pt idx="235">
                  <c:v>3.4188000000000001</c:v>
                </c:pt>
                <c:pt idx="244">
                  <c:v>3.4918999999999998</c:v>
                </c:pt>
                <c:pt idx="245">
                  <c:v>3.6051000000000002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4-1371-40AF-99A8-BC0DECBA78DA}"/>
            </c:ext>
          </c:extLst>
        </c:ser>
        <c:ser>
          <c:idx val="85"/>
          <c:order val="85"/>
          <c:tx>
            <c:strRef>
              <c:f>'CPI Dispersion'!$DC$7:$DC$8</c:f>
              <c:strCache>
                <c:ptCount val="1"/>
                <c:pt idx="0">
                  <c:v>32421</c:v>
                </c:pt>
              </c:strCache>
            </c:strRef>
          </c:tx>
          <c:spPr>
            <a:ln w="19050" cap="rnd">
              <a:solidFill>
                <a:schemeClr val="accent1">
                  <a:shade val="7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7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78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Dispersion'!$DC$9:$DC$259</c:f>
              <c:numCache>
                <c:formatCode>General</c:formatCode>
                <c:ptCount val="251"/>
                <c:pt idx="0">
                  <c:v>3.6661000000000001</c:v>
                </c:pt>
                <c:pt idx="7">
                  <c:v>3.6360000000000001</c:v>
                </c:pt>
                <c:pt idx="10">
                  <c:v>3.6878000000000002</c:v>
                </c:pt>
                <c:pt idx="19">
                  <c:v>3.6817000000000002</c:v>
                </c:pt>
                <c:pt idx="31">
                  <c:v>3.5440999999999998</c:v>
                </c:pt>
                <c:pt idx="33">
                  <c:v>3.4125999999999999</c:v>
                </c:pt>
                <c:pt idx="38">
                  <c:v>3.3893</c:v>
                </c:pt>
                <c:pt idx="44">
                  <c:v>3.3372999999999999</c:v>
                </c:pt>
                <c:pt idx="48">
                  <c:v>3.1337000000000002</c:v>
                </c:pt>
                <c:pt idx="53">
                  <c:v>3.1644999999999999</c:v>
                </c:pt>
                <c:pt idx="60">
                  <c:v>3.1492</c:v>
                </c:pt>
                <c:pt idx="62">
                  <c:v>3.0442</c:v>
                </c:pt>
                <c:pt idx="67">
                  <c:v>3.0293000000000001</c:v>
                </c:pt>
                <c:pt idx="73">
                  <c:v>2.9658000000000002</c:v>
                </c:pt>
                <c:pt idx="77">
                  <c:v>2.7130000000000001</c:v>
                </c:pt>
                <c:pt idx="85">
                  <c:v>2.4060999999999999</c:v>
                </c:pt>
                <c:pt idx="86">
                  <c:v>2.3056999999999999</c:v>
                </c:pt>
                <c:pt idx="90">
                  <c:v>2.3018999999999998</c:v>
                </c:pt>
                <c:pt idx="99">
                  <c:v>1.897</c:v>
                </c:pt>
                <c:pt idx="103">
                  <c:v>1.6357999999999999</c:v>
                </c:pt>
                <c:pt idx="108">
                  <c:v>1.5297000000000001</c:v>
                </c:pt>
                <c:pt idx="112">
                  <c:v>1.5297000000000001</c:v>
                </c:pt>
                <c:pt idx="113">
                  <c:v>1.5297000000000001</c:v>
                </c:pt>
                <c:pt idx="118">
                  <c:v>1.3617999999999999</c:v>
                </c:pt>
                <c:pt idx="123">
                  <c:v>1.4892000000000001</c:v>
                </c:pt>
                <c:pt idx="128">
                  <c:v>1.4323999999999999</c:v>
                </c:pt>
                <c:pt idx="132">
                  <c:v>1.7557</c:v>
                </c:pt>
                <c:pt idx="142">
                  <c:v>1.7803</c:v>
                </c:pt>
                <c:pt idx="147">
                  <c:v>1.6991000000000001</c:v>
                </c:pt>
                <c:pt idx="152">
                  <c:v>1.778</c:v>
                </c:pt>
                <c:pt idx="157">
                  <c:v>1.6706000000000001</c:v>
                </c:pt>
                <c:pt idx="162">
                  <c:v>1.5813999999999999</c:v>
                </c:pt>
                <c:pt idx="167">
                  <c:v>1.5183</c:v>
                </c:pt>
                <c:pt idx="172">
                  <c:v>1.6593</c:v>
                </c:pt>
                <c:pt idx="177">
                  <c:v>1.7645999999999999</c:v>
                </c:pt>
                <c:pt idx="182">
                  <c:v>1.7258</c:v>
                </c:pt>
                <c:pt idx="187">
                  <c:v>1.7842</c:v>
                </c:pt>
                <c:pt idx="192">
                  <c:v>1.7911999999999999</c:v>
                </c:pt>
                <c:pt idx="198">
                  <c:v>1.9419999999999999</c:v>
                </c:pt>
                <c:pt idx="202">
                  <c:v>1.9736</c:v>
                </c:pt>
                <c:pt idx="206">
                  <c:v>2.1818</c:v>
                </c:pt>
                <c:pt idx="211">
                  <c:v>2.3121999999999998</c:v>
                </c:pt>
                <c:pt idx="216">
                  <c:v>2.6722000000000001</c:v>
                </c:pt>
                <c:pt idx="220">
                  <c:v>2.7383999999999999</c:v>
                </c:pt>
                <c:pt idx="225">
                  <c:v>3.1528999999999998</c:v>
                </c:pt>
                <c:pt idx="230">
                  <c:v>3.1408</c:v>
                </c:pt>
                <c:pt idx="239">
                  <c:v>3.3771</c:v>
                </c:pt>
                <c:pt idx="244">
                  <c:v>3.6162000000000001</c:v>
                </c:pt>
                <c:pt idx="249">
                  <c:v>3.661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5-1371-40AF-99A8-BC0DECBA78DA}"/>
            </c:ext>
          </c:extLst>
        </c:ser>
        <c:ser>
          <c:idx val="86"/>
          <c:order val="86"/>
          <c:tx>
            <c:strRef>
              <c:f>'CPI Dispersion'!$DD$7:$DD$8</c:f>
              <c:strCache>
                <c:ptCount val="1"/>
                <c:pt idx="0">
                  <c:v>32440</c:v>
                </c:pt>
              </c:strCache>
            </c:strRef>
          </c:tx>
          <c:spPr>
            <a:ln w="19050" cap="rnd">
              <a:solidFill>
                <a:schemeClr val="accent1">
                  <a:shade val="7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77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Dispersion'!$DD$9:$DD$259</c:f>
              <c:numCache>
                <c:formatCode>General</c:formatCode>
                <c:ptCount val="251"/>
                <c:pt idx="9">
                  <c:v>4.2294999999999998</c:v>
                </c:pt>
                <c:pt idx="25">
                  <c:v>4.2191000000000001</c:v>
                </c:pt>
                <c:pt idx="90">
                  <c:v>2.9998999999999998</c:v>
                </c:pt>
                <c:pt idx="119">
                  <c:v>2.0554999999999999</c:v>
                </c:pt>
                <c:pt idx="143">
                  <c:v>2.0247999999999999</c:v>
                </c:pt>
                <c:pt idx="215">
                  <c:v>2.0247999999999999</c:v>
                </c:pt>
                <c:pt idx="234">
                  <c:v>3.1476999999999999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6-1371-40AF-99A8-BC0DECBA78DA}"/>
            </c:ext>
          </c:extLst>
        </c:ser>
        <c:ser>
          <c:idx val="87"/>
          <c:order val="87"/>
          <c:tx>
            <c:strRef>
              <c:f>'CPI Dispersion'!$DE$7:$DE$8</c:f>
              <c:strCache>
                <c:ptCount val="1"/>
                <c:pt idx="0">
                  <c:v>32480</c:v>
                </c:pt>
              </c:strCache>
            </c:strRef>
          </c:tx>
          <c:spPr>
            <a:ln w="19050" cap="rnd">
              <a:solidFill>
                <a:schemeClr val="accent1">
                  <a:shade val="7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76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Dispersion'!$DE$9:$DE$259</c:f>
              <c:numCache>
                <c:formatCode>General</c:formatCode>
                <c:ptCount val="251"/>
                <c:pt idx="5">
                  <c:v>3.2469000000000001</c:v>
                </c:pt>
                <c:pt idx="21">
                  <c:v>3.2469000000000001</c:v>
                </c:pt>
                <c:pt idx="27">
                  <c:v>3.2469000000000001</c:v>
                </c:pt>
                <c:pt idx="42">
                  <c:v>3.0310999999999999</c:v>
                </c:pt>
                <c:pt idx="47">
                  <c:v>2.8872</c:v>
                </c:pt>
                <c:pt idx="55">
                  <c:v>2.8872</c:v>
                </c:pt>
                <c:pt idx="72">
                  <c:v>2.6821000000000002</c:v>
                </c:pt>
                <c:pt idx="83">
                  <c:v>1.9968999999999999</c:v>
                </c:pt>
                <c:pt idx="106">
                  <c:v>1.6812</c:v>
                </c:pt>
                <c:pt idx="125">
                  <c:v>1.1625000000000001</c:v>
                </c:pt>
                <c:pt idx="144">
                  <c:v>1.5885</c:v>
                </c:pt>
                <c:pt idx="161">
                  <c:v>1.6999</c:v>
                </c:pt>
                <c:pt idx="182">
                  <c:v>1.7606999999999999</c:v>
                </c:pt>
                <c:pt idx="184">
                  <c:v>1.6287</c:v>
                </c:pt>
                <c:pt idx="197">
                  <c:v>1.8522000000000001</c:v>
                </c:pt>
                <c:pt idx="203">
                  <c:v>2.3506999999999998</c:v>
                </c:pt>
                <c:pt idx="234">
                  <c:v>3.4043000000000001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7-1371-40AF-99A8-BC0DECBA78DA}"/>
            </c:ext>
          </c:extLst>
        </c:ser>
        <c:ser>
          <c:idx val="88"/>
          <c:order val="88"/>
          <c:tx>
            <c:strRef>
              <c:f>'CPI Dispersion'!$DF$7:$DF$8</c:f>
              <c:strCache>
                <c:ptCount val="1"/>
                <c:pt idx="0">
                  <c:v>32500</c:v>
                </c:pt>
              </c:strCache>
            </c:strRef>
          </c:tx>
          <c:spPr>
            <a:ln w="19050" cap="rnd">
              <a:solidFill>
                <a:schemeClr val="accent1">
                  <a:shade val="7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7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7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Dispersion'!$DF$9:$DF$259</c:f>
              <c:numCache>
                <c:formatCode>General</c:formatCode>
                <c:ptCount val="251"/>
                <c:pt idx="52">
                  <c:v>3.1646999999999998</c:v>
                </c:pt>
                <c:pt idx="65">
                  <c:v>3.1646999999999998</c:v>
                </c:pt>
                <c:pt idx="71">
                  <c:v>2.8972000000000002</c:v>
                </c:pt>
                <c:pt idx="89">
                  <c:v>1.6006</c:v>
                </c:pt>
                <c:pt idx="117">
                  <c:v>1.0212000000000001</c:v>
                </c:pt>
                <c:pt idx="131">
                  <c:v>1.4867999999999999</c:v>
                </c:pt>
                <c:pt idx="161">
                  <c:v>1.5472999999999999</c:v>
                </c:pt>
                <c:pt idx="166">
                  <c:v>1.5472999999999999</c:v>
                </c:pt>
                <c:pt idx="186">
                  <c:v>1.7909999999999999</c:v>
                </c:pt>
                <c:pt idx="224">
                  <c:v>3.1890000000000001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8-1371-40AF-99A8-BC0DECBA78DA}"/>
            </c:ext>
          </c:extLst>
        </c:ser>
        <c:ser>
          <c:idx val="89"/>
          <c:order val="89"/>
          <c:tx>
            <c:strRef>
              <c:f>'CPI Dispersion'!$DG$7:$DG$8</c:f>
              <c:strCache>
                <c:ptCount val="1"/>
                <c:pt idx="0">
                  <c:v>32501</c:v>
                </c:pt>
              </c:strCache>
            </c:strRef>
          </c:tx>
          <c:spPr>
            <a:ln w="19050" cap="rnd">
              <a:solidFill>
                <a:schemeClr val="accent1">
                  <a:shade val="7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7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74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Dispersion'!$DG$9:$DG$259</c:f>
              <c:numCache>
                <c:formatCode>General</c:formatCode>
                <c:ptCount val="251"/>
                <c:pt idx="166">
                  <c:v>1.9433</c:v>
                </c:pt>
                <c:pt idx="176">
                  <c:v>2.0552000000000001</c:v>
                </c:pt>
                <c:pt idx="200">
                  <c:v>2.4834000000000001</c:v>
                </c:pt>
                <c:pt idx="215">
                  <c:v>3.0251000000000001</c:v>
                </c:pt>
                <c:pt idx="243">
                  <c:v>3.5794000000000001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9-1371-40AF-99A8-BC0DECBA78DA}"/>
            </c:ext>
          </c:extLst>
        </c:ser>
        <c:ser>
          <c:idx val="90"/>
          <c:order val="90"/>
          <c:tx>
            <c:strRef>
              <c:f>'CPI Dispersion'!$DH$7:$DH$8</c:f>
              <c:strCache>
                <c:ptCount val="1"/>
                <c:pt idx="0">
                  <c:v>32502</c:v>
                </c:pt>
              </c:strCache>
            </c:strRef>
          </c:tx>
          <c:spPr>
            <a:ln w="19050" cap="rnd">
              <a:solidFill>
                <a:schemeClr val="accent1">
                  <a:shade val="7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7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73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Dispersion'!$DH$9:$DH$259</c:f>
              <c:numCache>
                <c:formatCode>General</c:formatCode>
                <c:ptCount val="251"/>
                <c:pt idx="4">
                  <c:v>3.2984</c:v>
                </c:pt>
                <c:pt idx="14">
                  <c:v>3.4529999999999998</c:v>
                </c:pt>
                <c:pt idx="44">
                  <c:v>3.2774999999999999</c:v>
                </c:pt>
                <c:pt idx="68">
                  <c:v>3.0409999999999999</c:v>
                </c:pt>
                <c:pt idx="71">
                  <c:v>2.9279999999999999</c:v>
                </c:pt>
                <c:pt idx="85">
                  <c:v>2.4965999999999999</c:v>
                </c:pt>
                <c:pt idx="94">
                  <c:v>1.8734999999999999</c:v>
                </c:pt>
                <c:pt idx="102">
                  <c:v>1.4765999999999999</c:v>
                </c:pt>
                <c:pt idx="107">
                  <c:v>1.6392</c:v>
                </c:pt>
                <c:pt idx="131">
                  <c:v>1.8420000000000001</c:v>
                </c:pt>
                <c:pt idx="161">
                  <c:v>1.649</c:v>
                </c:pt>
                <c:pt idx="166">
                  <c:v>1.649</c:v>
                </c:pt>
                <c:pt idx="194">
                  <c:v>1.9234</c:v>
                </c:pt>
                <c:pt idx="224">
                  <c:v>3.3121</c:v>
                </c:pt>
                <c:pt idx="243">
                  <c:v>3.528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A-1371-40AF-99A8-BC0DECBA78DA}"/>
            </c:ext>
          </c:extLst>
        </c:ser>
        <c:ser>
          <c:idx val="91"/>
          <c:order val="91"/>
          <c:tx>
            <c:strRef>
              <c:f>'CPI Dispersion'!$DI$7:$DI$8</c:f>
              <c:strCache>
                <c:ptCount val="1"/>
                <c:pt idx="0">
                  <c:v>32521</c:v>
                </c:pt>
              </c:strCache>
            </c:strRef>
          </c:tx>
          <c:spPr>
            <a:ln w="19050" cap="rnd">
              <a:solidFill>
                <a:schemeClr val="accent1">
                  <a:shade val="7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7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72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Dispersion'!$DI$9:$DI$259</c:f>
              <c:numCache>
                <c:formatCode>General</c:formatCode>
                <c:ptCount val="251"/>
                <c:pt idx="68">
                  <c:v>3.7</c:v>
                </c:pt>
                <c:pt idx="87">
                  <c:v>3</c:v>
                </c:pt>
                <c:pt idx="104">
                  <c:v>2.57</c:v>
                </c:pt>
                <c:pt idx="125">
                  <c:v>1.9932000000000001</c:v>
                </c:pt>
                <c:pt idx="146">
                  <c:v>1.9639</c:v>
                </c:pt>
                <c:pt idx="166">
                  <c:v>1.9638</c:v>
                </c:pt>
                <c:pt idx="187">
                  <c:v>1.9536</c:v>
                </c:pt>
                <c:pt idx="205">
                  <c:v>2.0552999999999999</c:v>
                </c:pt>
                <c:pt idx="224">
                  <c:v>2.6968999999999999</c:v>
                </c:pt>
                <c:pt idx="243">
                  <c:v>2.7988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B-1371-40AF-99A8-BC0DECBA78DA}"/>
            </c:ext>
          </c:extLst>
        </c:ser>
        <c:ser>
          <c:idx val="92"/>
          <c:order val="92"/>
          <c:tx>
            <c:strRef>
              <c:f>'CPI Dispersion'!$DJ$7:$DJ$8</c:f>
              <c:strCache>
                <c:ptCount val="1"/>
                <c:pt idx="0">
                  <c:v>32560</c:v>
                </c:pt>
              </c:strCache>
            </c:strRef>
          </c:tx>
          <c:spPr>
            <a:ln w="19050" cap="rnd">
              <a:solidFill>
                <a:schemeClr val="accent1">
                  <a:shade val="7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71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1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1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71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Dispersion'!$DJ$9:$DJ$259</c:f>
              <c:numCache>
                <c:formatCode>General</c:formatCode>
                <c:ptCount val="251"/>
                <c:pt idx="0">
                  <c:v>3.5975000000000001</c:v>
                </c:pt>
                <c:pt idx="4">
                  <c:v>3.5975000000000001</c:v>
                </c:pt>
                <c:pt idx="23">
                  <c:v>3.5975000000000001</c:v>
                </c:pt>
                <c:pt idx="36">
                  <c:v>3.4531000000000001</c:v>
                </c:pt>
                <c:pt idx="54">
                  <c:v>3.2568000000000001</c:v>
                </c:pt>
                <c:pt idx="65">
                  <c:v>3.2052999999999998</c:v>
                </c:pt>
                <c:pt idx="71">
                  <c:v>2.9586999999999999</c:v>
                </c:pt>
                <c:pt idx="84">
                  <c:v>2.5992999999999999</c:v>
                </c:pt>
                <c:pt idx="94">
                  <c:v>2.0167000000000002</c:v>
                </c:pt>
                <c:pt idx="107">
                  <c:v>1.4766999999999999</c:v>
                </c:pt>
                <c:pt idx="120">
                  <c:v>1.486</c:v>
                </c:pt>
                <c:pt idx="140">
                  <c:v>1.6188</c:v>
                </c:pt>
                <c:pt idx="145">
                  <c:v>1.5983000000000001</c:v>
                </c:pt>
                <c:pt idx="148">
                  <c:v>1.7099</c:v>
                </c:pt>
                <c:pt idx="156">
                  <c:v>1.6994</c:v>
                </c:pt>
                <c:pt idx="161">
                  <c:v>1.5577000000000001</c:v>
                </c:pt>
                <c:pt idx="182">
                  <c:v>1.6486000000000001</c:v>
                </c:pt>
                <c:pt idx="193">
                  <c:v>1.9434</c:v>
                </c:pt>
                <c:pt idx="201">
                  <c:v>2.0653999999999999</c:v>
                </c:pt>
                <c:pt idx="211">
                  <c:v>2.4729999999999999</c:v>
                </c:pt>
                <c:pt idx="215">
                  <c:v>2.7789999999999999</c:v>
                </c:pt>
                <c:pt idx="223">
                  <c:v>2.8914</c:v>
                </c:pt>
                <c:pt idx="224">
                  <c:v>3.0550000000000002</c:v>
                </c:pt>
                <c:pt idx="227">
                  <c:v>3.0038999999999998</c:v>
                </c:pt>
                <c:pt idx="233">
                  <c:v>3.0143</c:v>
                </c:pt>
                <c:pt idx="244">
                  <c:v>3.4868999999999999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C-1371-40AF-99A8-BC0DECBA78DA}"/>
            </c:ext>
          </c:extLst>
        </c:ser>
        <c:ser>
          <c:idx val="93"/>
          <c:order val="93"/>
          <c:tx>
            <c:strRef>
              <c:f>'CPI Dispersion'!$DK$7:$DK$8</c:f>
              <c:strCache>
                <c:ptCount val="1"/>
                <c:pt idx="0">
                  <c:v>32582</c:v>
                </c:pt>
              </c:strCache>
            </c:strRef>
          </c:tx>
          <c:spPr>
            <a:ln w="19050" cap="rnd">
              <a:solidFill>
                <a:schemeClr val="accent1">
                  <a:shade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7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Dispersion'!$DK$9:$DK$259</c:f>
              <c:numCache>
                <c:formatCode>General</c:formatCode>
                <c:ptCount val="251"/>
                <c:pt idx="3">
                  <c:v>3.6597</c:v>
                </c:pt>
                <c:pt idx="5">
                  <c:v>3.6597</c:v>
                </c:pt>
                <c:pt idx="13">
                  <c:v>3.6597</c:v>
                </c:pt>
                <c:pt idx="15">
                  <c:v>3.6597</c:v>
                </c:pt>
                <c:pt idx="26">
                  <c:v>3.5047999999999999</c:v>
                </c:pt>
                <c:pt idx="28">
                  <c:v>3.5047999999999999</c:v>
                </c:pt>
                <c:pt idx="38">
                  <c:v>3.4842</c:v>
                </c:pt>
                <c:pt idx="39">
                  <c:v>3.4842</c:v>
                </c:pt>
                <c:pt idx="42">
                  <c:v>3.2469999999999999</c:v>
                </c:pt>
                <c:pt idx="49">
                  <c:v>3.2161</c:v>
                </c:pt>
                <c:pt idx="71">
                  <c:v>2.62</c:v>
                </c:pt>
                <c:pt idx="81">
                  <c:v>1.9452</c:v>
                </c:pt>
                <c:pt idx="101">
                  <c:v>1.4271</c:v>
                </c:pt>
                <c:pt idx="102">
                  <c:v>1.5585</c:v>
                </c:pt>
                <c:pt idx="119">
                  <c:v>1.0097</c:v>
                </c:pt>
                <c:pt idx="121">
                  <c:v>1.1920999999999999</c:v>
                </c:pt>
                <c:pt idx="129">
                  <c:v>1.3849</c:v>
                </c:pt>
                <c:pt idx="130">
                  <c:v>1.6085</c:v>
                </c:pt>
                <c:pt idx="131">
                  <c:v>1.6085</c:v>
                </c:pt>
                <c:pt idx="141">
                  <c:v>1.6085</c:v>
                </c:pt>
                <c:pt idx="142">
                  <c:v>1.5779000000000001</c:v>
                </c:pt>
                <c:pt idx="158">
                  <c:v>1.7603</c:v>
                </c:pt>
                <c:pt idx="161">
                  <c:v>1.5170999999999999</c:v>
                </c:pt>
                <c:pt idx="166">
                  <c:v>1.4157999999999999</c:v>
                </c:pt>
                <c:pt idx="191">
                  <c:v>2.0756999999999999</c:v>
                </c:pt>
                <c:pt idx="215">
                  <c:v>2.9228000000000001</c:v>
                </c:pt>
                <c:pt idx="224">
                  <c:v>3.0455999999999999</c:v>
                </c:pt>
                <c:pt idx="232">
                  <c:v>3.1274000000000002</c:v>
                </c:pt>
                <c:pt idx="243">
                  <c:v>3.6926999999999999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D-1371-40AF-99A8-BC0DECBA78DA}"/>
            </c:ext>
          </c:extLst>
        </c:ser>
        <c:ser>
          <c:idx val="94"/>
          <c:order val="94"/>
          <c:tx>
            <c:strRef>
              <c:f>'CPI Dispersion'!$DL$7:$DL$8</c:f>
              <c:strCache>
                <c:ptCount val="1"/>
                <c:pt idx="0">
                  <c:v>32583</c:v>
                </c:pt>
              </c:strCache>
            </c:strRef>
          </c:tx>
          <c:spPr>
            <a:ln w="19050" cap="rnd">
              <a:solidFill>
                <a:schemeClr val="accent1">
                  <a:shade val="6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69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69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69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69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Dispersion'!$DL$9:$DL$259</c:f>
              <c:numCache>
                <c:formatCode>General</c:formatCode>
                <c:ptCount val="251"/>
                <c:pt idx="14">
                  <c:v>3.5</c:v>
                </c:pt>
                <c:pt idx="37">
                  <c:v>3.5</c:v>
                </c:pt>
                <c:pt idx="42">
                  <c:v>3.4</c:v>
                </c:pt>
                <c:pt idx="66">
                  <c:v>3.05</c:v>
                </c:pt>
                <c:pt idx="71">
                  <c:v>2.7</c:v>
                </c:pt>
                <c:pt idx="81">
                  <c:v>2.2000000000000002</c:v>
                </c:pt>
                <c:pt idx="102">
                  <c:v>1.4</c:v>
                </c:pt>
                <c:pt idx="107">
                  <c:v>1.4</c:v>
                </c:pt>
                <c:pt idx="131">
                  <c:v>1.4</c:v>
                </c:pt>
                <c:pt idx="151">
                  <c:v>1.6</c:v>
                </c:pt>
                <c:pt idx="174">
                  <c:v>1.6</c:v>
                </c:pt>
                <c:pt idx="186">
                  <c:v>1.913</c:v>
                </c:pt>
                <c:pt idx="194">
                  <c:v>1.9029</c:v>
                </c:pt>
                <c:pt idx="205">
                  <c:v>2.2791000000000001</c:v>
                </c:pt>
                <c:pt idx="219">
                  <c:v>2.8195999999999999</c:v>
                </c:pt>
                <c:pt idx="243">
                  <c:v>3.4971000000000001</c:v>
                </c:pt>
                <c:pt idx="248">
                  <c:v>3.8883000000000001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E-1371-40AF-99A8-BC0DECBA78DA}"/>
            </c:ext>
          </c:extLst>
        </c:ser>
        <c:ser>
          <c:idx val="95"/>
          <c:order val="95"/>
          <c:tx>
            <c:strRef>
              <c:f>'CPI Dispersion'!$DM$7:$DM$8</c:f>
              <c:strCache>
                <c:ptCount val="1"/>
                <c:pt idx="0">
                  <c:v>32603</c:v>
                </c:pt>
              </c:strCache>
            </c:strRef>
          </c:tx>
          <c:spPr>
            <a:ln w="19050" cap="rnd">
              <a:solidFill>
                <a:schemeClr val="accent1">
                  <a:shade val="6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6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6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6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68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Dispersion'!$DM$9:$DM$259</c:f>
              <c:numCache>
                <c:formatCode>General</c:formatCode>
                <c:ptCount val="251"/>
                <c:pt idx="3">
                  <c:v>3.5243000000000002</c:v>
                </c:pt>
                <c:pt idx="4">
                  <c:v>3.5243000000000002</c:v>
                </c:pt>
                <c:pt idx="5">
                  <c:v>3.5243000000000002</c:v>
                </c:pt>
                <c:pt idx="33">
                  <c:v>3.3081</c:v>
                </c:pt>
                <c:pt idx="46">
                  <c:v>3.2875000000000001</c:v>
                </c:pt>
                <c:pt idx="56">
                  <c:v>2.9276</c:v>
                </c:pt>
                <c:pt idx="71">
                  <c:v>2.9382000000000001</c:v>
                </c:pt>
                <c:pt idx="87">
                  <c:v>2.9485000000000001</c:v>
                </c:pt>
                <c:pt idx="118">
                  <c:v>0.96160000000000001</c:v>
                </c:pt>
                <c:pt idx="156">
                  <c:v>1.4966999999999999</c:v>
                </c:pt>
                <c:pt idx="196">
                  <c:v>1.8317000000000001</c:v>
                </c:pt>
                <c:pt idx="205">
                  <c:v>1.974</c:v>
                </c:pt>
                <c:pt idx="224">
                  <c:v>3.2092999999999998</c:v>
                </c:pt>
                <c:pt idx="232">
                  <c:v>3.2092999999999998</c:v>
                </c:pt>
                <c:pt idx="242">
                  <c:v>3.2606999999999999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F-1371-40AF-99A8-BC0DECBA78DA}"/>
            </c:ext>
          </c:extLst>
        </c:ser>
        <c:ser>
          <c:idx val="96"/>
          <c:order val="96"/>
          <c:tx>
            <c:strRef>
              <c:f>'CPI Dispersion'!$DN$7:$DN$8</c:f>
              <c:strCache>
                <c:ptCount val="1"/>
                <c:pt idx="0">
                  <c:v>32643</c:v>
                </c:pt>
              </c:strCache>
            </c:strRef>
          </c:tx>
          <c:spPr>
            <a:ln w="19050" cap="rnd">
              <a:solidFill>
                <a:schemeClr val="accent1">
                  <a:shade val="6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6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6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6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67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Dispersion'!$DN$9:$DN$259</c:f>
              <c:numCache>
                <c:formatCode>General</c:formatCode>
                <c:ptCount val="251"/>
                <c:pt idx="240">
                  <c:v>3.3121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0-1371-40AF-99A8-BC0DECBA78DA}"/>
            </c:ext>
          </c:extLst>
        </c:ser>
        <c:ser>
          <c:idx val="97"/>
          <c:order val="97"/>
          <c:tx>
            <c:strRef>
              <c:f>'CPI Dispersion'!$DO$7:$DO$8</c:f>
              <c:strCache>
                <c:ptCount val="1"/>
                <c:pt idx="0">
                  <c:v>32663</c:v>
                </c:pt>
              </c:strCache>
            </c:strRef>
          </c:tx>
          <c:spPr>
            <a:ln w="19050" cap="rnd">
              <a:solidFill>
                <a:schemeClr val="accent1">
                  <a:shade val="6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6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6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6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66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Dispersion'!$DO$9:$DO$259</c:f>
              <c:numCache>
                <c:formatCode>General</c:formatCode>
                <c:ptCount val="251"/>
                <c:pt idx="15">
                  <c:v>3.7012</c:v>
                </c:pt>
                <c:pt idx="37">
                  <c:v>3.4740000000000002</c:v>
                </c:pt>
                <c:pt idx="62">
                  <c:v>3.4636999999999998</c:v>
                </c:pt>
                <c:pt idx="86">
                  <c:v>3.0310999999999999</c:v>
                </c:pt>
                <c:pt idx="129">
                  <c:v>1.4972000000000001</c:v>
                </c:pt>
                <c:pt idx="149">
                  <c:v>1.6183000000000001</c:v>
                </c:pt>
                <c:pt idx="172">
                  <c:v>1.5681</c:v>
                </c:pt>
                <c:pt idx="176">
                  <c:v>1.7199</c:v>
                </c:pt>
                <c:pt idx="193">
                  <c:v>2.0045999999999999</c:v>
                </c:pt>
                <c:pt idx="217">
                  <c:v>2.5137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1-1371-40AF-99A8-BC0DECBA78DA}"/>
            </c:ext>
          </c:extLst>
        </c:ser>
        <c:ser>
          <c:idx val="98"/>
          <c:order val="98"/>
          <c:tx>
            <c:strRef>
              <c:f>'CPI Dispersion'!$DP$7:$DP$8</c:f>
              <c:strCache>
                <c:ptCount val="1"/>
                <c:pt idx="0">
                  <c:v>32703</c:v>
                </c:pt>
              </c:strCache>
            </c:strRef>
          </c:tx>
          <c:spPr>
            <a:ln w="19050" cap="rnd">
              <a:solidFill>
                <a:schemeClr val="accent1">
                  <a:shade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6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Dispersion'!$DP$9:$DP$259</c:f>
              <c:numCache>
                <c:formatCode>General</c:formatCode>
                <c:ptCount val="251"/>
                <c:pt idx="15">
                  <c:v>3.5554999999999999</c:v>
                </c:pt>
                <c:pt idx="60">
                  <c:v>3.5143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2-1371-40AF-99A8-BC0DECBA78DA}"/>
            </c:ext>
          </c:extLst>
        </c:ser>
        <c:ser>
          <c:idx val="99"/>
          <c:order val="99"/>
          <c:tx>
            <c:strRef>
              <c:f>'CPI Dispersion'!$DQ$7:$DQ$8</c:f>
              <c:strCache>
                <c:ptCount val="1"/>
                <c:pt idx="0">
                  <c:v>32723</c:v>
                </c:pt>
              </c:strCache>
            </c:strRef>
          </c:tx>
          <c:spPr>
            <a:ln w="19050" cap="rnd">
              <a:solidFill>
                <a:schemeClr val="accent1">
                  <a:shade val="6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6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6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6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63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Dispersion'!$DQ$9:$DQ$259</c:f>
              <c:numCache>
                <c:formatCode>General</c:formatCode>
                <c:ptCount val="251"/>
                <c:pt idx="31">
                  <c:v>3.4809000000000001</c:v>
                </c:pt>
                <c:pt idx="118">
                  <c:v>2.1135999999999999</c:v>
                </c:pt>
                <c:pt idx="176">
                  <c:v>1.7706</c:v>
                </c:pt>
                <c:pt idx="220">
                  <c:v>2.2787999999999999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3-1371-40AF-99A8-BC0DECBA78DA}"/>
            </c:ext>
          </c:extLst>
        </c:ser>
        <c:ser>
          <c:idx val="100"/>
          <c:order val="100"/>
          <c:tx>
            <c:strRef>
              <c:f>'CPI Dispersion'!$DR$7:$DR$8</c:f>
              <c:strCache>
                <c:ptCount val="1"/>
                <c:pt idx="0">
                  <c:v>32724</c:v>
                </c:pt>
              </c:strCache>
            </c:strRef>
          </c:tx>
          <c:spPr>
            <a:ln w="19050" cap="rnd">
              <a:solidFill>
                <a:schemeClr val="accent1">
                  <a:shade val="6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6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6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6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62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Dispersion'!$DR$9:$DR$259</c:f>
              <c:numCache>
                <c:formatCode>General</c:formatCode>
                <c:ptCount val="251"/>
                <c:pt idx="2">
                  <c:v>3.5047999999999999</c:v>
                </c:pt>
                <c:pt idx="8">
                  <c:v>3.4842</c:v>
                </c:pt>
                <c:pt idx="15">
                  <c:v>3.4842</c:v>
                </c:pt>
                <c:pt idx="17">
                  <c:v>3.4636</c:v>
                </c:pt>
                <c:pt idx="18">
                  <c:v>3.4842</c:v>
                </c:pt>
                <c:pt idx="22">
                  <c:v>3.4944999999999999</c:v>
                </c:pt>
                <c:pt idx="27">
                  <c:v>3.5047999999999999</c:v>
                </c:pt>
                <c:pt idx="29">
                  <c:v>3.4327000000000001</c:v>
                </c:pt>
                <c:pt idx="34">
                  <c:v>3.3605</c:v>
                </c:pt>
                <c:pt idx="38">
                  <c:v>3.3708</c:v>
                </c:pt>
                <c:pt idx="40">
                  <c:v>3.5668000000000002</c:v>
                </c:pt>
                <c:pt idx="42">
                  <c:v>3.3502000000000001</c:v>
                </c:pt>
                <c:pt idx="43">
                  <c:v>3.3089</c:v>
                </c:pt>
                <c:pt idx="44">
                  <c:v>3.2883</c:v>
                </c:pt>
                <c:pt idx="46">
                  <c:v>3.3913000000000002</c:v>
                </c:pt>
                <c:pt idx="48">
                  <c:v>3.2881999999999998</c:v>
                </c:pt>
                <c:pt idx="50">
                  <c:v>3.3089</c:v>
                </c:pt>
                <c:pt idx="55">
                  <c:v>3.2161</c:v>
                </c:pt>
                <c:pt idx="57">
                  <c:v>3.2572999999999999</c:v>
                </c:pt>
                <c:pt idx="59">
                  <c:v>3.2366999999999999</c:v>
                </c:pt>
                <c:pt idx="61">
                  <c:v>3.1440000000000001</c:v>
                </c:pt>
                <c:pt idx="65">
                  <c:v>3.1440000000000001</c:v>
                </c:pt>
                <c:pt idx="67">
                  <c:v>2.9178999999999999</c:v>
                </c:pt>
                <c:pt idx="70">
                  <c:v>3.0617999999999999</c:v>
                </c:pt>
                <c:pt idx="72">
                  <c:v>3.2057000000000002</c:v>
                </c:pt>
                <c:pt idx="76">
                  <c:v>2.3338999999999999</c:v>
                </c:pt>
                <c:pt idx="77">
                  <c:v>2.3953000000000002</c:v>
                </c:pt>
                <c:pt idx="86">
                  <c:v>2.3439999999999999</c:v>
                </c:pt>
                <c:pt idx="90">
                  <c:v>2.1293000000000002</c:v>
                </c:pt>
                <c:pt idx="94">
                  <c:v>2.1804000000000001</c:v>
                </c:pt>
                <c:pt idx="96">
                  <c:v>2.0985999999999998</c:v>
                </c:pt>
                <c:pt idx="100">
                  <c:v>2.0169999999999999</c:v>
                </c:pt>
                <c:pt idx="102">
                  <c:v>1.9455</c:v>
                </c:pt>
                <c:pt idx="107">
                  <c:v>0.84989999999999999</c:v>
                </c:pt>
                <c:pt idx="108">
                  <c:v>1.0521</c:v>
                </c:pt>
                <c:pt idx="117">
                  <c:v>1.2341</c:v>
                </c:pt>
                <c:pt idx="125">
                  <c:v>1.264</c:v>
                </c:pt>
                <c:pt idx="131">
                  <c:v>1.3756999999999999</c:v>
                </c:pt>
                <c:pt idx="136">
                  <c:v>1.4870000000000001</c:v>
                </c:pt>
                <c:pt idx="140">
                  <c:v>1.6086</c:v>
                </c:pt>
                <c:pt idx="141">
                  <c:v>1.7201</c:v>
                </c:pt>
                <c:pt idx="147">
                  <c:v>1.6897</c:v>
                </c:pt>
                <c:pt idx="149">
                  <c:v>1.8722000000000001</c:v>
                </c:pt>
                <c:pt idx="154">
                  <c:v>1.8213999999999999</c:v>
                </c:pt>
                <c:pt idx="155">
                  <c:v>1.8721000000000001</c:v>
                </c:pt>
                <c:pt idx="156">
                  <c:v>1.8924000000000001</c:v>
                </c:pt>
                <c:pt idx="161">
                  <c:v>1.7504</c:v>
                </c:pt>
                <c:pt idx="166">
                  <c:v>1.5578000000000001</c:v>
                </c:pt>
                <c:pt idx="171">
                  <c:v>1.6288</c:v>
                </c:pt>
                <c:pt idx="176">
                  <c:v>1.6796</c:v>
                </c:pt>
                <c:pt idx="186">
                  <c:v>1.6897</c:v>
                </c:pt>
                <c:pt idx="191">
                  <c:v>1.7607999999999999</c:v>
                </c:pt>
                <c:pt idx="193">
                  <c:v>1.7506999999999999</c:v>
                </c:pt>
                <c:pt idx="195">
                  <c:v>1.9741</c:v>
                </c:pt>
                <c:pt idx="200">
                  <c:v>2.0350000000000001</c:v>
                </c:pt>
                <c:pt idx="210">
                  <c:v>2.0960000000000001</c:v>
                </c:pt>
                <c:pt idx="215">
                  <c:v>2.6055999999999999</c:v>
                </c:pt>
                <c:pt idx="223">
                  <c:v>2.8508</c:v>
                </c:pt>
                <c:pt idx="226">
                  <c:v>3.0144000000000002</c:v>
                </c:pt>
                <c:pt idx="233">
                  <c:v>3.2709999999999999</c:v>
                </c:pt>
                <c:pt idx="238">
                  <c:v>3.3532000000000002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4-1371-40AF-99A8-BC0DECBA78DA}"/>
            </c:ext>
          </c:extLst>
        </c:ser>
        <c:ser>
          <c:idx val="101"/>
          <c:order val="101"/>
          <c:tx>
            <c:strRef>
              <c:f>'CPI Dispersion'!$DS$7:$DS$8</c:f>
              <c:strCache>
                <c:ptCount val="1"/>
                <c:pt idx="0">
                  <c:v>32783</c:v>
                </c:pt>
              </c:strCache>
            </c:strRef>
          </c:tx>
          <c:spPr>
            <a:ln w="19050" cap="rnd">
              <a:solidFill>
                <a:schemeClr val="accent1">
                  <a:shade val="6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61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61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61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61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Dispersion'!$DS$9:$DS$259</c:f>
              <c:numCache>
                <c:formatCode>General</c:formatCode>
                <c:ptCount val="251"/>
                <c:pt idx="4">
                  <c:v>3.7111000000000001</c:v>
                </c:pt>
                <c:pt idx="5">
                  <c:v>3.7111000000000001</c:v>
                </c:pt>
                <c:pt idx="14">
                  <c:v>3.7111000000000001</c:v>
                </c:pt>
                <c:pt idx="22">
                  <c:v>3.7833999999999999</c:v>
                </c:pt>
                <c:pt idx="28">
                  <c:v>3.8041999999999998</c:v>
                </c:pt>
                <c:pt idx="37">
                  <c:v>3.6076999999999999</c:v>
                </c:pt>
                <c:pt idx="41">
                  <c:v>3.6697000000000002</c:v>
                </c:pt>
                <c:pt idx="42">
                  <c:v>3.6698</c:v>
                </c:pt>
                <c:pt idx="52">
                  <c:v>3.5560999999999998</c:v>
                </c:pt>
                <c:pt idx="57">
                  <c:v>3.4218000000000002</c:v>
                </c:pt>
                <c:pt idx="71">
                  <c:v>3.3494999999999999</c:v>
                </c:pt>
                <c:pt idx="76">
                  <c:v>3.0407999999999999</c:v>
                </c:pt>
                <c:pt idx="78">
                  <c:v>2.9588000000000001</c:v>
                </c:pt>
                <c:pt idx="89">
                  <c:v>2.7216</c:v>
                </c:pt>
                <c:pt idx="94">
                  <c:v>2.3933</c:v>
                </c:pt>
                <c:pt idx="102">
                  <c:v>2.2494000000000001</c:v>
                </c:pt>
                <c:pt idx="107">
                  <c:v>2.2595999999999998</c:v>
                </c:pt>
                <c:pt idx="116">
                  <c:v>2.2595999999999998</c:v>
                </c:pt>
                <c:pt idx="127">
                  <c:v>1.9429000000000001</c:v>
                </c:pt>
                <c:pt idx="131">
                  <c:v>1.9029</c:v>
                </c:pt>
                <c:pt idx="141">
                  <c:v>2.0047000000000001</c:v>
                </c:pt>
                <c:pt idx="149">
                  <c:v>2.0047000000000001</c:v>
                </c:pt>
                <c:pt idx="153">
                  <c:v>1.9433</c:v>
                </c:pt>
                <c:pt idx="160">
                  <c:v>1.9433</c:v>
                </c:pt>
                <c:pt idx="161">
                  <c:v>1.8313999999999999</c:v>
                </c:pt>
                <c:pt idx="166">
                  <c:v>1.8515999999999999</c:v>
                </c:pt>
                <c:pt idx="176">
                  <c:v>1.8517999999999999</c:v>
                </c:pt>
                <c:pt idx="181">
                  <c:v>1.9638</c:v>
                </c:pt>
                <c:pt idx="195">
                  <c:v>1.9944999999999999</c:v>
                </c:pt>
                <c:pt idx="200">
                  <c:v>2.0453000000000001</c:v>
                </c:pt>
                <c:pt idx="215">
                  <c:v>2.8203</c:v>
                </c:pt>
                <c:pt idx="222">
                  <c:v>2.8405999999999998</c:v>
                </c:pt>
                <c:pt idx="224">
                  <c:v>3.1067999999999998</c:v>
                </c:pt>
                <c:pt idx="229">
                  <c:v>3.1273</c:v>
                </c:pt>
                <c:pt idx="233">
                  <c:v>3.2709999999999999</c:v>
                </c:pt>
                <c:pt idx="242">
                  <c:v>3.5794999999999999</c:v>
                </c:pt>
                <c:pt idx="243">
                  <c:v>3.5794999999999999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5-1371-40AF-99A8-BC0DECBA78DA}"/>
            </c:ext>
          </c:extLst>
        </c:ser>
        <c:ser>
          <c:idx val="102"/>
          <c:order val="102"/>
          <c:tx>
            <c:strRef>
              <c:f>'CPI Dispersion'!$DT$7:$DT$8</c:f>
              <c:strCache>
                <c:ptCount val="1"/>
                <c:pt idx="0">
                  <c:v>32803</c:v>
                </c:pt>
              </c:strCache>
            </c:strRef>
          </c:tx>
          <c:spPr>
            <a:ln w="19050" cap="rnd">
              <a:solidFill>
                <a:schemeClr val="accent1">
                  <a:shade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Dispersion'!$DT$9:$DT$259</c:f>
              <c:numCache>
                <c:formatCode>General</c:formatCode>
                <c:ptCount val="251"/>
                <c:pt idx="4">
                  <c:v>3.4628000000000001</c:v>
                </c:pt>
                <c:pt idx="28">
                  <c:v>3.2879999999999998</c:v>
                </c:pt>
                <c:pt idx="33">
                  <c:v>3.1953999999999998</c:v>
                </c:pt>
                <c:pt idx="40">
                  <c:v>3.0718000000000001</c:v>
                </c:pt>
                <c:pt idx="43">
                  <c:v>3.0306999999999999</c:v>
                </c:pt>
                <c:pt idx="55">
                  <c:v>3.1337000000000002</c:v>
                </c:pt>
                <c:pt idx="57">
                  <c:v>3.1850999999999998</c:v>
                </c:pt>
                <c:pt idx="64">
                  <c:v>3.0203000000000002</c:v>
                </c:pt>
                <c:pt idx="66">
                  <c:v>2.9382000000000001</c:v>
                </c:pt>
                <c:pt idx="69">
                  <c:v>2.7124999999999999</c:v>
                </c:pt>
                <c:pt idx="70">
                  <c:v>2.5179999999999998</c:v>
                </c:pt>
                <c:pt idx="74">
                  <c:v>2.2827999999999999</c:v>
                </c:pt>
                <c:pt idx="78">
                  <c:v>1.1739999999999999</c:v>
                </c:pt>
                <c:pt idx="89">
                  <c:v>1.0727</c:v>
                </c:pt>
                <c:pt idx="91">
                  <c:v>1.2245999999999999</c:v>
                </c:pt>
                <c:pt idx="94">
                  <c:v>1.1738</c:v>
                </c:pt>
                <c:pt idx="102">
                  <c:v>1.2736000000000001</c:v>
                </c:pt>
                <c:pt idx="116">
                  <c:v>1.153</c:v>
                </c:pt>
                <c:pt idx="127">
                  <c:v>1.0621</c:v>
                </c:pt>
                <c:pt idx="131">
                  <c:v>1.2746</c:v>
                </c:pt>
                <c:pt idx="147">
                  <c:v>1.3551</c:v>
                </c:pt>
                <c:pt idx="154">
                  <c:v>1.4864999999999999</c:v>
                </c:pt>
                <c:pt idx="160">
                  <c:v>1.5474000000000001</c:v>
                </c:pt>
                <c:pt idx="161">
                  <c:v>1.3754</c:v>
                </c:pt>
                <c:pt idx="166">
                  <c:v>1.4561999999999999</c:v>
                </c:pt>
                <c:pt idx="175">
                  <c:v>1.6997</c:v>
                </c:pt>
                <c:pt idx="183">
                  <c:v>2.0350000000000001</c:v>
                </c:pt>
                <c:pt idx="195">
                  <c:v>2.1572</c:v>
                </c:pt>
                <c:pt idx="203">
                  <c:v>2.4424000000000001</c:v>
                </c:pt>
                <c:pt idx="220">
                  <c:v>3.0352000000000001</c:v>
                </c:pt>
                <c:pt idx="224">
                  <c:v>3.3633999999999999</c:v>
                </c:pt>
                <c:pt idx="233">
                  <c:v>3.456</c:v>
                </c:pt>
                <c:pt idx="243">
                  <c:v>3.528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6-1371-40AF-99A8-BC0DECBA78DA}"/>
            </c:ext>
          </c:extLst>
        </c:ser>
        <c:ser>
          <c:idx val="103"/>
          <c:order val="103"/>
          <c:tx>
            <c:strRef>
              <c:f>'CPI Dispersion'!$DU$7:$DU$8</c:f>
              <c:strCache>
                <c:ptCount val="1"/>
                <c:pt idx="0">
                  <c:v>32823</c:v>
                </c:pt>
              </c:strCache>
            </c:strRef>
          </c:tx>
          <c:spPr>
            <a:ln w="19050" cap="rnd">
              <a:solidFill>
                <a:schemeClr val="accent1">
                  <a:shade val="5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59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59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59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59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Dispersion'!$DU$9:$DU$259</c:f>
              <c:numCache>
                <c:formatCode>General</c:formatCode>
                <c:ptCount val="251"/>
                <c:pt idx="2">
                  <c:v>3.9</c:v>
                </c:pt>
                <c:pt idx="30">
                  <c:v>4.4000000000000004</c:v>
                </c:pt>
                <c:pt idx="51">
                  <c:v>3.7</c:v>
                </c:pt>
                <c:pt idx="56">
                  <c:v>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7-1371-40AF-99A8-BC0DECBA78DA}"/>
            </c:ext>
          </c:extLst>
        </c:ser>
        <c:ser>
          <c:idx val="104"/>
          <c:order val="104"/>
          <c:tx>
            <c:strRef>
              <c:f>'CPI Dispersion'!$DV$7:$DV$8</c:f>
              <c:strCache>
                <c:ptCount val="1"/>
                <c:pt idx="0">
                  <c:v>32824</c:v>
                </c:pt>
              </c:strCache>
            </c:strRef>
          </c:tx>
          <c:spPr>
            <a:ln w="19050" cap="rnd">
              <a:solidFill>
                <a:schemeClr val="accent1">
                  <a:shade val="5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58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Dispersion'!$DV$9:$DV$259</c:f>
              <c:numCache>
                <c:formatCode>General</c:formatCode>
                <c:ptCount val="251"/>
                <c:pt idx="12">
                  <c:v>3.5562999999999998</c:v>
                </c:pt>
                <c:pt idx="48">
                  <c:v>3.4428000000000001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8-1371-40AF-99A8-BC0DECBA78DA}"/>
            </c:ext>
          </c:extLst>
        </c:ser>
        <c:ser>
          <c:idx val="105"/>
          <c:order val="105"/>
          <c:tx>
            <c:strRef>
              <c:f>'CPI Dispersion'!$DW$7:$DW$8</c:f>
              <c:strCache>
                <c:ptCount val="1"/>
                <c:pt idx="0">
                  <c:v>32843</c:v>
                </c:pt>
              </c:strCache>
            </c:strRef>
          </c:tx>
          <c:spPr>
            <a:ln w="19050" cap="rnd">
              <a:solidFill>
                <a:schemeClr val="accent1">
                  <a:shade val="5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5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5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5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57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Dispersion'!$DW$9:$DW$259</c:f>
              <c:numCache>
                <c:formatCode>General</c:formatCode>
                <c:ptCount val="251"/>
                <c:pt idx="2">
                  <c:v>3.7206999999999999</c:v>
                </c:pt>
                <c:pt idx="21">
                  <c:v>3.4422999999999999</c:v>
                </c:pt>
                <c:pt idx="32">
                  <c:v>3.2978000000000001</c:v>
                </c:pt>
                <c:pt idx="50">
                  <c:v>3.1353</c:v>
                </c:pt>
                <c:pt idx="70">
                  <c:v>2.9483999999999999</c:v>
                </c:pt>
                <c:pt idx="85">
                  <c:v>2.2416</c:v>
                </c:pt>
                <c:pt idx="105">
                  <c:v>1.0719000000000001</c:v>
                </c:pt>
                <c:pt idx="129">
                  <c:v>1.5478000000000001</c:v>
                </c:pt>
                <c:pt idx="154">
                  <c:v>1.8714999999999999</c:v>
                </c:pt>
                <c:pt idx="187">
                  <c:v>2.1469</c:v>
                </c:pt>
                <c:pt idx="210">
                  <c:v>2.524</c:v>
                </c:pt>
                <c:pt idx="224">
                  <c:v>3.2092999999999998</c:v>
                </c:pt>
                <c:pt idx="249">
                  <c:v>3.7852999999999999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9-1371-40AF-99A8-BC0DECBA78DA}"/>
            </c:ext>
          </c:extLst>
        </c:ser>
        <c:ser>
          <c:idx val="106"/>
          <c:order val="106"/>
          <c:tx>
            <c:strRef>
              <c:f>'CPI Dispersion'!$DX$7:$DX$8</c:f>
              <c:strCache>
                <c:ptCount val="1"/>
                <c:pt idx="0">
                  <c:v>32863</c:v>
                </c:pt>
              </c:strCache>
            </c:strRef>
          </c:tx>
          <c:spPr>
            <a:ln w="19050" cap="rnd">
              <a:solidFill>
                <a:schemeClr val="accent1">
                  <a:shade val="5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5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5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5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56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Dispersion'!$DX$9:$DX$259</c:f>
              <c:numCache>
                <c:formatCode>General</c:formatCode>
                <c:ptCount val="251"/>
                <c:pt idx="4">
                  <c:v>3.2658</c:v>
                </c:pt>
                <c:pt idx="20">
                  <c:v>3.3178999999999998</c:v>
                </c:pt>
                <c:pt idx="38">
                  <c:v>3.3178999999999998</c:v>
                </c:pt>
                <c:pt idx="40">
                  <c:v>3.3178999999999998</c:v>
                </c:pt>
                <c:pt idx="42">
                  <c:v>3.3178999999999998</c:v>
                </c:pt>
                <c:pt idx="43">
                  <c:v>3.2355</c:v>
                </c:pt>
                <c:pt idx="47">
                  <c:v>2.9988000000000001</c:v>
                </c:pt>
                <c:pt idx="50">
                  <c:v>3.0609000000000002</c:v>
                </c:pt>
                <c:pt idx="57">
                  <c:v>2.9887000000000001</c:v>
                </c:pt>
                <c:pt idx="61">
                  <c:v>3.0295999999999998</c:v>
                </c:pt>
                <c:pt idx="66">
                  <c:v>2.8864000000000001</c:v>
                </c:pt>
                <c:pt idx="71">
                  <c:v>2.5377000000000001</c:v>
                </c:pt>
                <c:pt idx="72">
                  <c:v>2.4455</c:v>
                </c:pt>
                <c:pt idx="75">
                  <c:v>2.4142999999999999</c:v>
                </c:pt>
                <c:pt idx="92">
                  <c:v>1.3248</c:v>
                </c:pt>
                <c:pt idx="94">
                  <c:v>1.1324000000000001</c:v>
                </c:pt>
                <c:pt idx="102">
                  <c:v>1.2622</c:v>
                </c:pt>
                <c:pt idx="113">
                  <c:v>1.3028999999999999</c:v>
                </c:pt>
                <c:pt idx="131">
                  <c:v>1.3453999999999999</c:v>
                </c:pt>
                <c:pt idx="152">
                  <c:v>1.4565999999999999</c:v>
                </c:pt>
                <c:pt idx="161">
                  <c:v>1.5071000000000001</c:v>
                </c:pt>
                <c:pt idx="166">
                  <c:v>1.4665999999999999</c:v>
                </c:pt>
                <c:pt idx="186">
                  <c:v>1.6693</c:v>
                </c:pt>
                <c:pt idx="195">
                  <c:v>1.8318000000000001</c:v>
                </c:pt>
                <c:pt idx="200">
                  <c:v>1.8318000000000001</c:v>
                </c:pt>
                <c:pt idx="220">
                  <c:v>2.7892999999999999</c:v>
                </c:pt>
                <c:pt idx="224">
                  <c:v>3.4148000000000001</c:v>
                </c:pt>
                <c:pt idx="233">
                  <c:v>3.4765000000000001</c:v>
                </c:pt>
                <c:pt idx="241">
                  <c:v>3.6926000000000001</c:v>
                </c:pt>
                <c:pt idx="242">
                  <c:v>3.6206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A-1371-40AF-99A8-BC0DECBA78DA}"/>
            </c:ext>
          </c:extLst>
        </c:ser>
        <c:ser>
          <c:idx val="107"/>
          <c:order val="107"/>
          <c:tx>
            <c:strRef>
              <c:f>'CPI Dispersion'!$DY$7:$DY$8</c:f>
              <c:strCache>
                <c:ptCount val="1"/>
                <c:pt idx="0">
                  <c:v>32883</c:v>
                </c:pt>
              </c:strCache>
            </c:strRef>
          </c:tx>
          <c:spPr>
            <a:ln w="19050" cap="rnd">
              <a:solidFill>
                <a:schemeClr val="accent1">
                  <a:shade val="5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5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5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5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5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Dispersion'!$DY$9:$DY$259</c:f>
              <c:numCache>
                <c:formatCode>General</c:formatCode>
                <c:ptCount val="251"/>
                <c:pt idx="14">
                  <c:v>3.6583999999999999</c:v>
                </c:pt>
                <c:pt idx="34">
                  <c:v>3.4319000000000002</c:v>
                </c:pt>
                <c:pt idx="42">
                  <c:v>3.3593000000000002</c:v>
                </c:pt>
                <c:pt idx="65">
                  <c:v>2.9272</c:v>
                </c:pt>
                <c:pt idx="71">
                  <c:v>3.04</c:v>
                </c:pt>
                <c:pt idx="80">
                  <c:v>2.7216</c:v>
                </c:pt>
                <c:pt idx="85">
                  <c:v>2.3125</c:v>
                </c:pt>
                <c:pt idx="94">
                  <c:v>2.6040999999999999</c:v>
                </c:pt>
                <c:pt idx="102">
                  <c:v>2.6088</c:v>
                </c:pt>
                <c:pt idx="123">
                  <c:v>2.1162999999999998</c:v>
                </c:pt>
                <c:pt idx="131">
                  <c:v>2.1366000000000001</c:v>
                </c:pt>
                <c:pt idx="141">
                  <c:v>2.1366000000000001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B-1371-40AF-99A8-BC0DECBA78DA}"/>
            </c:ext>
          </c:extLst>
        </c:ser>
        <c:ser>
          <c:idx val="108"/>
          <c:order val="108"/>
          <c:tx>
            <c:strRef>
              <c:f>'CPI Dispersion'!$DZ$7:$DZ$8</c:f>
              <c:strCache>
                <c:ptCount val="1"/>
                <c:pt idx="0">
                  <c:v>32923</c:v>
                </c:pt>
              </c:strCache>
            </c:strRef>
          </c:tx>
          <c:spPr>
            <a:ln w="19050" cap="rnd">
              <a:solidFill>
                <a:schemeClr val="accent1">
                  <a:shade val="5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5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5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5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54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Dispersion'!$DZ$9:$DZ$259</c:f>
              <c:numCache>
                <c:formatCode>General</c:formatCode>
                <c:ptCount val="251"/>
                <c:pt idx="4">
                  <c:v>4.0633999999999997</c:v>
                </c:pt>
                <c:pt idx="50">
                  <c:v>4.0526</c:v>
                </c:pt>
                <c:pt idx="57">
                  <c:v>4.0526</c:v>
                </c:pt>
                <c:pt idx="61">
                  <c:v>4.1565000000000003</c:v>
                </c:pt>
                <c:pt idx="69">
                  <c:v>3.794</c:v>
                </c:pt>
                <c:pt idx="102">
                  <c:v>2.7738</c:v>
                </c:pt>
                <c:pt idx="145">
                  <c:v>1.964</c:v>
                </c:pt>
                <c:pt idx="161">
                  <c:v>2.0045999999999999</c:v>
                </c:pt>
                <c:pt idx="187">
                  <c:v>2.0655000000000001</c:v>
                </c:pt>
                <c:pt idx="200">
                  <c:v>2.0554999999999999</c:v>
                </c:pt>
                <c:pt idx="222">
                  <c:v>3.0457000000000001</c:v>
                </c:pt>
                <c:pt idx="224">
                  <c:v>3.0457000000000001</c:v>
                </c:pt>
                <c:pt idx="231">
                  <c:v>3.0457000000000001</c:v>
                </c:pt>
                <c:pt idx="242">
                  <c:v>3.4354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C-1371-40AF-99A8-BC0DECBA78DA}"/>
            </c:ext>
          </c:extLst>
        </c:ser>
        <c:ser>
          <c:idx val="109"/>
          <c:order val="109"/>
          <c:tx>
            <c:strRef>
              <c:f>'CPI Dispersion'!$EA$7:$EA$8</c:f>
              <c:strCache>
                <c:ptCount val="1"/>
                <c:pt idx="0">
                  <c:v>32963</c:v>
                </c:pt>
              </c:strCache>
            </c:strRef>
          </c:tx>
          <c:spPr>
            <a:ln w="19050" cap="rnd">
              <a:solidFill>
                <a:schemeClr val="accent1">
                  <a:shade val="5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5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5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5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53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Dispersion'!$EA$9:$EA$259</c:f>
              <c:numCache>
                <c:formatCode>General</c:formatCode>
                <c:ptCount val="251"/>
                <c:pt idx="0">
                  <c:v>3.8146</c:v>
                </c:pt>
                <c:pt idx="22">
                  <c:v>3.8146</c:v>
                </c:pt>
                <c:pt idx="23">
                  <c:v>3.8146</c:v>
                </c:pt>
                <c:pt idx="43">
                  <c:v>3.7113</c:v>
                </c:pt>
                <c:pt idx="77">
                  <c:v>2.9885000000000002</c:v>
                </c:pt>
                <c:pt idx="92">
                  <c:v>2.8856999999999999</c:v>
                </c:pt>
                <c:pt idx="101">
                  <c:v>1.9746999999999999</c:v>
                </c:pt>
                <c:pt idx="108">
                  <c:v>1.7806999999999999</c:v>
                </c:pt>
                <c:pt idx="117">
                  <c:v>1.2939000000000001</c:v>
                </c:pt>
                <c:pt idx="123">
                  <c:v>1.1923999999999999</c:v>
                </c:pt>
                <c:pt idx="130">
                  <c:v>1.3552</c:v>
                </c:pt>
                <c:pt idx="134">
                  <c:v>1.4362999999999999</c:v>
                </c:pt>
                <c:pt idx="142">
                  <c:v>1.5071000000000001</c:v>
                </c:pt>
                <c:pt idx="147">
                  <c:v>1.5476000000000001</c:v>
                </c:pt>
                <c:pt idx="152">
                  <c:v>1.4964</c:v>
                </c:pt>
                <c:pt idx="159">
                  <c:v>1.5778000000000001</c:v>
                </c:pt>
                <c:pt idx="164">
                  <c:v>1.4361999999999999</c:v>
                </c:pt>
                <c:pt idx="169">
                  <c:v>1.3956999999999999</c:v>
                </c:pt>
                <c:pt idx="174">
                  <c:v>1.5477000000000001</c:v>
                </c:pt>
                <c:pt idx="176">
                  <c:v>1.5477000000000001</c:v>
                </c:pt>
                <c:pt idx="179">
                  <c:v>1.5679000000000001</c:v>
                </c:pt>
                <c:pt idx="186">
                  <c:v>1.5679000000000001</c:v>
                </c:pt>
                <c:pt idx="190">
                  <c:v>1.5781000000000001</c:v>
                </c:pt>
                <c:pt idx="193">
                  <c:v>1.6086</c:v>
                </c:pt>
                <c:pt idx="194">
                  <c:v>1.6086</c:v>
                </c:pt>
                <c:pt idx="206">
                  <c:v>1.8218000000000001</c:v>
                </c:pt>
                <c:pt idx="210">
                  <c:v>1.9132</c:v>
                </c:pt>
                <c:pt idx="221">
                  <c:v>2.6055000000000001</c:v>
                </c:pt>
                <c:pt idx="229">
                  <c:v>3.0043000000000002</c:v>
                </c:pt>
                <c:pt idx="233">
                  <c:v>3.2298</c:v>
                </c:pt>
                <c:pt idx="238">
                  <c:v>3.2298</c:v>
                </c:pt>
                <c:pt idx="242">
                  <c:v>3.3018000000000001</c:v>
                </c:pt>
                <c:pt idx="243">
                  <c:v>3.3121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1371-40AF-99A8-BC0DECBA78DA}"/>
            </c:ext>
          </c:extLst>
        </c:ser>
        <c:ser>
          <c:idx val="110"/>
          <c:order val="110"/>
          <c:tx>
            <c:strRef>
              <c:f>'CPI Dispersion'!$EB$7:$EB$8</c:f>
              <c:strCache>
                <c:ptCount val="1"/>
                <c:pt idx="0">
                  <c:v>32964</c:v>
                </c:pt>
              </c:strCache>
            </c:strRef>
          </c:tx>
          <c:spPr>
            <a:ln w="19050" cap="rnd">
              <a:solidFill>
                <a:schemeClr val="accent1">
                  <a:shade val="5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5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5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5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52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Dispersion'!$EB$9:$EB$259</c:f>
              <c:numCache>
                <c:formatCode>General</c:formatCode>
                <c:ptCount val="251"/>
                <c:pt idx="17">
                  <c:v>3.5272999999999999</c:v>
                </c:pt>
                <c:pt idx="34">
                  <c:v>3.5272999999999999</c:v>
                </c:pt>
                <c:pt idx="35">
                  <c:v>3.3420000000000001</c:v>
                </c:pt>
                <c:pt idx="55">
                  <c:v>3.0562999999999998</c:v>
                </c:pt>
                <c:pt idx="85">
                  <c:v>2.3500999999999999</c:v>
                </c:pt>
                <c:pt idx="109">
                  <c:v>1.6057999999999999</c:v>
                </c:pt>
                <c:pt idx="110">
                  <c:v>1.6057999999999999</c:v>
                </c:pt>
                <c:pt idx="148">
                  <c:v>1.4423999999999999</c:v>
                </c:pt>
                <c:pt idx="173">
                  <c:v>1.5128999999999999</c:v>
                </c:pt>
                <c:pt idx="209">
                  <c:v>1.9923</c:v>
                </c:pt>
                <c:pt idx="232">
                  <c:v>3.0556000000000001</c:v>
                </c:pt>
                <c:pt idx="245">
                  <c:v>3.4923999999999999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1371-40AF-99A8-BC0DECBA78DA}"/>
            </c:ext>
          </c:extLst>
        </c:ser>
        <c:ser>
          <c:idx val="111"/>
          <c:order val="111"/>
          <c:tx>
            <c:strRef>
              <c:f>'CPI Dispersion'!$EC$7:$EC$8</c:f>
              <c:strCache>
                <c:ptCount val="1"/>
                <c:pt idx="0">
                  <c:v>32983</c:v>
                </c:pt>
              </c:strCache>
            </c:strRef>
          </c:tx>
          <c:spPr>
            <a:ln w="19050" cap="rnd">
              <a:solidFill>
                <a:schemeClr val="accent1">
                  <a:shade val="5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51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51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51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51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Dispersion'!$EC$9:$EC$259</c:f>
              <c:numCache>
                <c:formatCode>General</c:formatCode>
                <c:ptCount val="251"/>
                <c:pt idx="29">
                  <c:v>3.7206999999999999</c:v>
                </c:pt>
                <c:pt idx="52">
                  <c:v>3.0510000000000002</c:v>
                </c:pt>
                <c:pt idx="77">
                  <c:v>2.8557999999999999</c:v>
                </c:pt>
                <c:pt idx="91">
                  <c:v>2.2012999999999998</c:v>
                </c:pt>
                <c:pt idx="108">
                  <c:v>1.2272000000000001</c:v>
                </c:pt>
                <c:pt idx="131">
                  <c:v>0.94350000000000001</c:v>
                </c:pt>
                <c:pt idx="152">
                  <c:v>1.2746999999999999</c:v>
                </c:pt>
                <c:pt idx="176">
                  <c:v>1.6492</c:v>
                </c:pt>
                <c:pt idx="195">
                  <c:v>1.8421000000000001</c:v>
                </c:pt>
                <c:pt idx="217">
                  <c:v>2.4015</c:v>
                </c:pt>
                <c:pt idx="223">
                  <c:v>2.8921000000000001</c:v>
                </c:pt>
                <c:pt idx="244">
                  <c:v>3.8879000000000001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F-1371-40AF-99A8-BC0DECBA78DA}"/>
            </c:ext>
          </c:extLst>
        </c:ser>
        <c:ser>
          <c:idx val="112"/>
          <c:order val="112"/>
          <c:tx>
            <c:strRef>
              <c:f>'CPI Dispersion'!$ED$7:$ED$8</c:f>
              <c:strCache>
                <c:ptCount val="1"/>
                <c:pt idx="0">
                  <c:v>33003</c:v>
                </c:pt>
              </c:strCache>
            </c:strRef>
          </c:tx>
          <c:spPr>
            <a:ln w="19050" cap="rnd">
              <a:solidFill>
                <a:schemeClr val="accent1">
                  <a:shade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5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Dispersion'!$ED$9:$ED$259</c:f>
              <c:numCache>
                <c:formatCode>General</c:formatCode>
                <c:ptCount val="251"/>
                <c:pt idx="16">
                  <c:v>3.6</c:v>
                </c:pt>
                <c:pt idx="37">
                  <c:v>3</c:v>
                </c:pt>
                <c:pt idx="61">
                  <c:v>3</c:v>
                </c:pt>
                <c:pt idx="91">
                  <c:v>3</c:v>
                </c:pt>
                <c:pt idx="188">
                  <c:v>1.7708999999999999</c:v>
                </c:pt>
                <c:pt idx="229">
                  <c:v>3.1787999999999998</c:v>
                </c:pt>
                <c:pt idx="243">
                  <c:v>3.5484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0-1371-40AF-99A8-BC0DECBA78DA}"/>
            </c:ext>
          </c:extLst>
        </c:ser>
        <c:ser>
          <c:idx val="113"/>
          <c:order val="113"/>
          <c:tx>
            <c:strRef>
              <c:f>'CPI Dispersion'!$EE$7:$EE$8</c:f>
              <c:strCache>
                <c:ptCount val="1"/>
                <c:pt idx="0">
                  <c:v>33023</c:v>
                </c:pt>
              </c:strCache>
            </c:strRef>
          </c:tx>
          <c:spPr>
            <a:ln w="19050" cap="rnd">
              <a:solidFill>
                <a:schemeClr val="accent1">
                  <a:shade val="4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49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49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49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49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Dispersion'!$EE$9:$EE$259</c:f>
              <c:numCache>
                <c:formatCode>General</c:formatCode>
                <c:ptCount val="251"/>
                <c:pt idx="0">
                  <c:v>4</c:v>
                </c:pt>
                <c:pt idx="4">
                  <c:v>4</c:v>
                </c:pt>
                <c:pt idx="5">
                  <c:v>4</c:v>
                </c:pt>
                <c:pt idx="8">
                  <c:v>4</c:v>
                </c:pt>
                <c:pt idx="11">
                  <c:v>4</c:v>
                </c:pt>
                <c:pt idx="23">
                  <c:v>4</c:v>
                </c:pt>
                <c:pt idx="25">
                  <c:v>4</c:v>
                </c:pt>
                <c:pt idx="27">
                  <c:v>4</c:v>
                </c:pt>
                <c:pt idx="34">
                  <c:v>3.7</c:v>
                </c:pt>
                <c:pt idx="35">
                  <c:v>3.7</c:v>
                </c:pt>
                <c:pt idx="40">
                  <c:v>3.7</c:v>
                </c:pt>
                <c:pt idx="41">
                  <c:v>3.7</c:v>
                </c:pt>
                <c:pt idx="46">
                  <c:v>3.7</c:v>
                </c:pt>
                <c:pt idx="47">
                  <c:v>3.5</c:v>
                </c:pt>
                <c:pt idx="48">
                  <c:v>3.3</c:v>
                </c:pt>
                <c:pt idx="50">
                  <c:v>3.3</c:v>
                </c:pt>
                <c:pt idx="56">
                  <c:v>3.2</c:v>
                </c:pt>
                <c:pt idx="61">
                  <c:v>3</c:v>
                </c:pt>
                <c:pt idx="66">
                  <c:v>3</c:v>
                </c:pt>
                <c:pt idx="67">
                  <c:v>3</c:v>
                </c:pt>
                <c:pt idx="69">
                  <c:v>3</c:v>
                </c:pt>
                <c:pt idx="75">
                  <c:v>2.8</c:v>
                </c:pt>
                <c:pt idx="85">
                  <c:v>2.8</c:v>
                </c:pt>
                <c:pt idx="89">
                  <c:v>2.5</c:v>
                </c:pt>
                <c:pt idx="90">
                  <c:v>2.1</c:v>
                </c:pt>
                <c:pt idx="91">
                  <c:v>2.1</c:v>
                </c:pt>
                <c:pt idx="95">
                  <c:v>2.1</c:v>
                </c:pt>
                <c:pt idx="103">
                  <c:v>2</c:v>
                </c:pt>
                <c:pt idx="105">
                  <c:v>2</c:v>
                </c:pt>
                <c:pt idx="108">
                  <c:v>1.5</c:v>
                </c:pt>
                <c:pt idx="126">
                  <c:v>1.5</c:v>
                </c:pt>
                <c:pt idx="138">
                  <c:v>1.5</c:v>
                </c:pt>
                <c:pt idx="151">
                  <c:v>1.5074000000000001</c:v>
                </c:pt>
                <c:pt idx="152">
                  <c:v>1.6086</c:v>
                </c:pt>
                <c:pt idx="161">
                  <c:v>1.9027000000000001</c:v>
                </c:pt>
                <c:pt idx="165">
                  <c:v>1.5983000000000001</c:v>
                </c:pt>
                <c:pt idx="172">
                  <c:v>1.6693</c:v>
                </c:pt>
                <c:pt idx="186">
                  <c:v>1.6693</c:v>
                </c:pt>
                <c:pt idx="196">
                  <c:v>1.8319000000000001</c:v>
                </c:pt>
                <c:pt idx="219">
                  <c:v>2.3199000000000001</c:v>
                </c:pt>
                <c:pt idx="224">
                  <c:v>2.7075</c:v>
                </c:pt>
                <c:pt idx="230">
                  <c:v>3.4863</c:v>
                </c:pt>
                <c:pt idx="234">
                  <c:v>3.3429000000000002</c:v>
                </c:pt>
                <c:pt idx="249">
                  <c:v>3.8574999999999999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1-1371-40AF-99A8-BC0DECBA78DA}"/>
            </c:ext>
          </c:extLst>
        </c:ser>
        <c:ser>
          <c:idx val="114"/>
          <c:order val="114"/>
          <c:tx>
            <c:strRef>
              <c:f>'CPI Dispersion'!$EF$7:$EF$8</c:f>
              <c:strCache>
                <c:ptCount val="1"/>
                <c:pt idx="0">
                  <c:v>33043</c:v>
                </c:pt>
              </c:strCache>
            </c:strRef>
          </c:tx>
          <c:spPr>
            <a:ln w="19050" cap="rnd">
              <a:solidFill>
                <a:schemeClr val="accent1">
                  <a:shade val="4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4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4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4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48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Dispersion'!$EF$9:$EF$259</c:f>
              <c:numCache>
                <c:formatCode>General</c:formatCode>
                <c:ptCount val="251"/>
                <c:pt idx="4">
                  <c:v>3.3184999999999998</c:v>
                </c:pt>
                <c:pt idx="10">
                  <c:v>3.3184999999999998</c:v>
                </c:pt>
                <c:pt idx="18">
                  <c:v>3.4319999999999999</c:v>
                </c:pt>
                <c:pt idx="23">
                  <c:v>3.4630000000000001</c:v>
                </c:pt>
                <c:pt idx="25">
                  <c:v>3.5558999999999998</c:v>
                </c:pt>
                <c:pt idx="40">
                  <c:v>3.2158000000000002</c:v>
                </c:pt>
                <c:pt idx="49">
                  <c:v>3.0507</c:v>
                </c:pt>
                <c:pt idx="180">
                  <c:v>1.8314999999999999</c:v>
                </c:pt>
                <c:pt idx="185">
                  <c:v>1.8314999999999999</c:v>
                </c:pt>
                <c:pt idx="194">
                  <c:v>2.0041000000000002</c:v>
                </c:pt>
                <c:pt idx="212">
                  <c:v>2.5648</c:v>
                </c:pt>
                <c:pt idx="222">
                  <c:v>2.8509000000000002</c:v>
                </c:pt>
                <c:pt idx="228">
                  <c:v>3.2709999999999999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2-1371-40AF-99A8-BC0DECBA78DA}"/>
            </c:ext>
          </c:extLst>
        </c:ser>
        <c:ser>
          <c:idx val="115"/>
          <c:order val="115"/>
          <c:tx>
            <c:strRef>
              <c:f>'CPI Dispersion'!$EG$7:$EG$8</c:f>
              <c:strCache>
                <c:ptCount val="1"/>
                <c:pt idx="0">
                  <c:v>33063</c:v>
                </c:pt>
              </c:strCache>
            </c:strRef>
          </c:tx>
          <c:spPr>
            <a:ln w="19050" cap="rnd">
              <a:solidFill>
                <a:schemeClr val="accent1">
                  <a:shade val="4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4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4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4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46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Dispersion'!$EG$9:$EG$259</c:f>
              <c:numCache>
                <c:formatCode>General</c:formatCode>
                <c:ptCount val="251"/>
                <c:pt idx="147">
                  <c:v>2.073</c:v>
                </c:pt>
                <c:pt idx="161">
                  <c:v>2.2357999999999998</c:v>
                </c:pt>
                <c:pt idx="186">
                  <c:v>1.7807999999999999</c:v>
                </c:pt>
                <c:pt idx="210">
                  <c:v>2.0047000000000001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3-1371-40AF-99A8-BC0DECBA78DA}"/>
            </c:ext>
          </c:extLst>
        </c:ser>
        <c:ser>
          <c:idx val="116"/>
          <c:order val="116"/>
          <c:tx>
            <c:strRef>
              <c:f>'CPI Dispersion'!$EH$7:$EH$8</c:f>
              <c:strCache>
                <c:ptCount val="1"/>
                <c:pt idx="0">
                  <c:v>33083</c:v>
                </c:pt>
              </c:strCache>
            </c:strRef>
          </c:tx>
          <c:spPr>
            <a:ln w="19050" cap="rnd">
              <a:solidFill>
                <a:schemeClr val="accent1">
                  <a:shade val="4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4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4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4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4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Dispersion'!$EH$9:$EH$259</c:f>
              <c:numCache>
                <c:formatCode>General</c:formatCode>
                <c:ptCount val="251"/>
                <c:pt idx="15">
                  <c:v>3.7719</c:v>
                </c:pt>
                <c:pt idx="37">
                  <c:v>3.7801999999999998</c:v>
                </c:pt>
                <c:pt idx="57">
                  <c:v>3.2671000000000001</c:v>
                </c:pt>
                <c:pt idx="82">
                  <c:v>2.8485</c:v>
                </c:pt>
                <c:pt idx="102">
                  <c:v>2.1720999999999999</c:v>
                </c:pt>
                <c:pt idx="128">
                  <c:v>1.1783999999999999</c:v>
                </c:pt>
                <c:pt idx="151">
                  <c:v>1.6942999999999999</c:v>
                </c:pt>
                <c:pt idx="176">
                  <c:v>1.7524</c:v>
                </c:pt>
                <c:pt idx="186">
                  <c:v>1.7726999999999999</c:v>
                </c:pt>
                <c:pt idx="195">
                  <c:v>1.9142999999999999</c:v>
                </c:pt>
                <c:pt idx="219">
                  <c:v>2.7256999999999998</c:v>
                </c:pt>
                <c:pt idx="224">
                  <c:v>2.7256999999999998</c:v>
                </c:pt>
                <c:pt idx="248">
                  <c:v>3.5185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4-1371-40AF-99A8-BC0DECBA78DA}"/>
            </c:ext>
          </c:extLst>
        </c:ser>
        <c:ser>
          <c:idx val="117"/>
          <c:order val="117"/>
          <c:tx>
            <c:strRef>
              <c:f>'CPI Dispersion'!$EI$7:$EI$8</c:f>
              <c:strCache>
                <c:ptCount val="1"/>
                <c:pt idx="0">
                  <c:v>33103</c:v>
                </c:pt>
              </c:strCache>
            </c:strRef>
          </c:tx>
          <c:spPr>
            <a:ln w="19050" cap="rnd">
              <a:solidFill>
                <a:schemeClr val="accent1">
                  <a:shade val="4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4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4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4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44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Dispersion'!$EI$9:$EI$259</c:f>
              <c:numCache>
                <c:formatCode>General</c:formatCode>
                <c:ptCount val="251"/>
                <c:pt idx="3">
                  <c:v>3.9108999999999998</c:v>
                </c:pt>
                <c:pt idx="4">
                  <c:v>4.0210999999999997</c:v>
                </c:pt>
                <c:pt idx="9">
                  <c:v>4.0210999999999997</c:v>
                </c:pt>
                <c:pt idx="10">
                  <c:v>4.0210999999999997</c:v>
                </c:pt>
                <c:pt idx="13">
                  <c:v>4.0252999999999997</c:v>
                </c:pt>
                <c:pt idx="14">
                  <c:v>4.0252999999999997</c:v>
                </c:pt>
                <c:pt idx="19">
                  <c:v>4.0252999999999997</c:v>
                </c:pt>
                <c:pt idx="33">
                  <c:v>4.0373999999999999</c:v>
                </c:pt>
                <c:pt idx="37">
                  <c:v>4.0395000000000003</c:v>
                </c:pt>
                <c:pt idx="38">
                  <c:v>4.0395000000000003</c:v>
                </c:pt>
                <c:pt idx="40">
                  <c:v>4.0347999999999997</c:v>
                </c:pt>
                <c:pt idx="41">
                  <c:v>4.0347999999999997</c:v>
                </c:pt>
                <c:pt idx="47">
                  <c:v>4.0160999999999998</c:v>
                </c:pt>
                <c:pt idx="52">
                  <c:v>4.0160999999999998</c:v>
                </c:pt>
                <c:pt idx="61">
                  <c:v>3.9413</c:v>
                </c:pt>
                <c:pt idx="66">
                  <c:v>3.9413</c:v>
                </c:pt>
                <c:pt idx="69">
                  <c:v>3.9466999999999999</c:v>
                </c:pt>
                <c:pt idx="74">
                  <c:v>3.9466999999999999</c:v>
                </c:pt>
                <c:pt idx="76">
                  <c:v>3.9466999999999999</c:v>
                </c:pt>
                <c:pt idx="84">
                  <c:v>3.7122000000000002</c:v>
                </c:pt>
                <c:pt idx="89">
                  <c:v>3.7088000000000001</c:v>
                </c:pt>
                <c:pt idx="97">
                  <c:v>3.7088000000000001</c:v>
                </c:pt>
                <c:pt idx="99">
                  <c:v>3.1511999999999998</c:v>
                </c:pt>
                <c:pt idx="104">
                  <c:v>3.0823</c:v>
                </c:pt>
                <c:pt idx="106">
                  <c:v>2.9738000000000002</c:v>
                </c:pt>
                <c:pt idx="107">
                  <c:v>2.637</c:v>
                </c:pt>
                <c:pt idx="112">
                  <c:v>2.6091000000000002</c:v>
                </c:pt>
                <c:pt idx="115">
                  <c:v>2.6147999999999998</c:v>
                </c:pt>
                <c:pt idx="119">
                  <c:v>2.0575999999999999</c:v>
                </c:pt>
                <c:pt idx="122">
                  <c:v>2.0575999999999999</c:v>
                </c:pt>
                <c:pt idx="127">
                  <c:v>2.0575999999999999</c:v>
                </c:pt>
                <c:pt idx="131">
                  <c:v>1.9351</c:v>
                </c:pt>
                <c:pt idx="134">
                  <c:v>2.0026000000000002</c:v>
                </c:pt>
                <c:pt idx="138">
                  <c:v>2.0956999999999999</c:v>
                </c:pt>
                <c:pt idx="142">
                  <c:v>2.0956999999999999</c:v>
                </c:pt>
                <c:pt idx="150">
                  <c:v>2.2707000000000002</c:v>
                </c:pt>
                <c:pt idx="151">
                  <c:v>2.3445999999999998</c:v>
                </c:pt>
                <c:pt idx="158">
                  <c:v>2.4148999999999998</c:v>
                </c:pt>
                <c:pt idx="163">
                  <c:v>2.4148999999999998</c:v>
                </c:pt>
                <c:pt idx="171">
                  <c:v>2.2212999999999998</c:v>
                </c:pt>
                <c:pt idx="172">
                  <c:v>2.3938999999999999</c:v>
                </c:pt>
                <c:pt idx="186">
                  <c:v>2.3938999999999999</c:v>
                </c:pt>
                <c:pt idx="191">
                  <c:v>2.3938999999999999</c:v>
                </c:pt>
                <c:pt idx="193">
                  <c:v>2.3828</c:v>
                </c:pt>
                <c:pt idx="200">
                  <c:v>2.6255000000000002</c:v>
                </c:pt>
                <c:pt idx="203">
                  <c:v>2.6255000000000002</c:v>
                </c:pt>
                <c:pt idx="204">
                  <c:v>2.6255000000000002</c:v>
                </c:pt>
                <c:pt idx="205">
                  <c:v>2.6705000000000001</c:v>
                </c:pt>
                <c:pt idx="215">
                  <c:v>2.8006000000000002</c:v>
                </c:pt>
                <c:pt idx="219">
                  <c:v>2.8824999999999998</c:v>
                </c:pt>
                <c:pt idx="221">
                  <c:v>3.0219</c:v>
                </c:pt>
                <c:pt idx="222">
                  <c:v>3.0219</c:v>
                </c:pt>
                <c:pt idx="225">
                  <c:v>3.1545000000000001</c:v>
                </c:pt>
                <c:pt idx="227">
                  <c:v>3.1545000000000001</c:v>
                </c:pt>
                <c:pt idx="229">
                  <c:v>3.1545000000000001</c:v>
                </c:pt>
                <c:pt idx="233">
                  <c:v>3.1795</c:v>
                </c:pt>
                <c:pt idx="238">
                  <c:v>3.3877999999999999</c:v>
                </c:pt>
                <c:pt idx="243">
                  <c:v>3.5583999999999998</c:v>
                </c:pt>
                <c:pt idx="245">
                  <c:v>3.7126999999999999</c:v>
                </c:pt>
                <c:pt idx="249">
                  <c:v>3.7936000000000001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5-1371-40AF-99A8-BC0DECBA78DA}"/>
            </c:ext>
          </c:extLst>
        </c:ser>
        <c:ser>
          <c:idx val="118"/>
          <c:order val="118"/>
          <c:tx>
            <c:strRef>
              <c:f>'CPI Dispersion'!$EJ$7:$EJ$8</c:f>
              <c:strCache>
                <c:ptCount val="1"/>
                <c:pt idx="0">
                  <c:v>33123</c:v>
                </c:pt>
              </c:strCache>
            </c:strRef>
          </c:tx>
          <c:spPr>
            <a:ln w="19050" cap="rnd">
              <a:solidFill>
                <a:schemeClr val="accent1">
                  <a:shade val="4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4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4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4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43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Dispersion'!$EJ$9:$EJ$259</c:f>
              <c:numCache>
                <c:formatCode>General</c:formatCode>
                <c:ptCount val="251"/>
                <c:pt idx="15">
                  <c:v>3.6179999999999999</c:v>
                </c:pt>
                <c:pt idx="37">
                  <c:v>3.5972</c:v>
                </c:pt>
                <c:pt idx="56">
                  <c:v>3.3083999999999998</c:v>
                </c:pt>
                <c:pt idx="186">
                  <c:v>1.7403999999999999</c:v>
                </c:pt>
                <c:pt idx="210">
                  <c:v>2.2284999999999999</c:v>
                </c:pt>
                <c:pt idx="233">
                  <c:v>3.4457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6-1371-40AF-99A8-BC0DECBA78DA}"/>
            </c:ext>
          </c:extLst>
        </c:ser>
        <c:ser>
          <c:idx val="119"/>
          <c:order val="119"/>
          <c:tx>
            <c:strRef>
              <c:f>'CPI Dispersion'!$EK$7:$EK$8</c:f>
              <c:strCache>
                <c:ptCount val="1"/>
                <c:pt idx="0">
                  <c:v>33125</c:v>
                </c:pt>
              </c:strCache>
            </c:strRef>
          </c:tx>
          <c:spPr>
            <a:ln w="19050" cap="rnd">
              <a:solidFill>
                <a:schemeClr val="accent1">
                  <a:shade val="4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4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4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4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42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Dispersion'!$EK$9:$EK$259</c:f>
              <c:numCache>
                <c:formatCode>General</c:formatCode>
                <c:ptCount val="251"/>
                <c:pt idx="27">
                  <c:v>3.4529000000000001</c:v>
                </c:pt>
                <c:pt idx="32">
                  <c:v>3.4529000000000001</c:v>
                </c:pt>
                <c:pt idx="41">
                  <c:v>3.1644000000000001</c:v>
                </c:pt>
                <c:pt idx="42">
                  <c:v>3.1128999999999998</c:v>
                </c:pt>
                <c:pt idx="47">
                  <c:v>3.1949000000000001</c:v>
                </c:pt>
                <c:pt idx="52">
                  <c:v>3.0306999999999999</c:v>
                </c:pt>
                <c:pt idx="61">
                  <c:v>2.9384000000000001</c:v>
                </c:pt>
                <c:pt idx="67">
                  <c:v>2.5689000000000002</c:v>
                </c:pt>
                <c:pt idx="71">
                  <c:v>2.7429000000000001</c:v>
                </c:pt>
                <c:pt idx="76">
                  <c:v>2.4253</c:v>
                </c:pt>
                <c:pt idx="81">
                  <c:v>1.9241999999999999</c:v>
                </c:pt>
                <c:pt idx="88">
                  <c:v>1.7008000000000001</c:v>
                </c:pt>
                <c:pt idx="89">
                  <c:v>1.7009000000000001</c:v>
                </c:pt>
                <c:pt idx="94">
                  <c:v>1.7212000000000001</c:v>
                </c:pt>
                <c:pt idx="107">
                  <c:v>2.2780999999999998</c:v>
                </c:pt>
                <c:pt idx="120">
                  <c:v>1.7192000000000001</c:v>
                </c:pt>
                <c:pt idx="135">
                  <c:v>2.0246</c:v>
                </c:pt>
                <c:pt idx="141">
                  <c:v>1.7604</c:v>
                </c:pt>
                <c:pt idx="151">
                  <c:v>1.7196</c:v>
                </c:pt>
                <c:pt idx="161">
                  <c:v>1.6487000000000001</c:v>
                </c:pt>
                <c:pt idx="164">
                  <c:v>1.6286</c:v>
                </c:pt>
                <c:pt idx="166">
                  <c:v>1.5983000000000001</c:v>
                </c:pt>
                <c:pt idx="173">
                  <c:v>1.5983000000000001</c:v>
                </c:pt>
                <c:pt idx="178">
                  <c:v>1.6998</c:v>
                </c:pt>
                <c:pt idx="180">
                  <c:v>1.8826000000000001</c:v>
                </c:pt>
                <c:pt idx="183">
                  <c:v>1.7302</c:v>
                </c:pt>
                <c:pt idx="189">
                  <c:v>1.7302</c:v>
                </c:pt>
                <c:pt idx="193">
                  <c:v>1.9132</c:v>
                </c:pt>
                <c:pt idx="195">
                  <c:v>1.9233</c:v>
                </c:pt>
                <c:pt idx="212">
                  <c:v>2.2791000000000001</c:v>
                </c:pt>
                <c:pt idx="215">
                  <c:v>2.5335999999999999</c:v>
                </c:pt>
                <c:pt idx="221">
                  <c:v>2.6974</c:v>
                </c:pt>
                <c:pt idx="224">
                  <c:v>2.8094999999999999</c:v>
                </c:pt>
                <c:pt idx="226">
                  <c:v>2.8711000000000002</c:v>
                </c:pt>
                <c:pt idx="228">
                  <c:v>3.0350000000000001</c:v>
                </c:pt>
                <c:pt idx="233">
                  <c:v>3.3429000000000002</c:v>
                </c:pt>
                <c:pt idx="242">
                  <c:v>3.5383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7-1371-40AF-99A8-BC0DECBA78DA}"/>
            </c:ext>
          </c:extLst>
        </c:ser>
        <c:ser>
          <c:idx val="120"/>
          <c:order val="120"/>
          <c:tx>
            <c:strRef>
              <c:f>'CPI Dispersion'!$EL$7:$EL$8</c:f>
              <c:strCache>
                <c:ptCount val="1"/>
                <c:pt idx="0">
                  <c:v>33129</c:v>
                </c:pt>
              </c:strCache>
            </c:strRef>
          </c:tx>
          <c:spPr>
            <a:ln w="19050" cap="rnd">
              <a:solidFill>
                <a:schemeClr val="accent1">
                  <a:shade val="4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41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41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41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41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Dispersion'!$EL$9:$EL$259</c:f>
              <c:numCache>
                <c:formatCode>General</c:formatCode>
                <c:ptCount val="251"/>
                <c:pt idx="62">
                  <c:v>2.9070999999999998</c:v>
                </c:pt>
                <c:pt idx="66">
                  <c:v>2.9070999999999998</c:v>
                </c:pt>
                <c:pt idx="71">
                  <c:v>2.6714000000000002</c:v>
                </c:pt>
                <c:pt idx="76">
                  <c:v>2.4359000000000002</c:v>
                </c:pt>
                <c:pt idx="81">
                  <c:v>1.7527999999999999</c:v>
                </c:pt>
                <c:pt idx="93">
                  <c:v>1.6692</c:v>
                </c:pt>
                <c:pt idx="94">
                  <c:v>1.6588000000000001</c:v>
                </c:pt>
                <c:pt idx="102">
                  <c:v>1.202</c:v>
                </c:pt>
                <c:pt idx="127">
                  <c:v>1.1311</c:v>
                </c:pt>
                <c:pt idx="131">
                  <c:v>1.3956</c:v>
                </c:pt>
                <c:pt idx="160">
                  <c:v>1.5472999999999999</c:v>
                </c:pt>
                <c:pt idx="161">
                  <c:v>1.345</c:v>
                </c:pt>
                <c:pt idx="164">
                  <c:v>1.345</c:v>
                </c:pt>
                <c:pt idx="165">
                  <c:v>1.345</c:v>
                </c:pt>
                <c:pt idx="166">
                  <c:v>1.3554999999999999</c:v>
                </c:pt>
                <c:pt idx="176">
                  <c:v>1.8008999999999999</c:v>
                </c:pt>
                <c:pt idx="185">
                  <c:v>1.8313999999999999</c:v>
                </c:pt>
                <c:pt idx="195">
                  <c:v>2.0348999999999999</c:v>
                </c:pt>
                <c:pt idx="200">
                  <c:v>2.0451000000000001</c:v>
                </c:pt>
                <c:pt idx="204">
                  <c:v>2.2688000000000001</c:v>
                </c:pt>
                <c:pt idx="223">
                  <c:v>2.8712</c:v>
                </c:pt>
                <c:pt idx="224">
                  <c:v>2.9836</c:v>
                </c:pt>
                <c:pt idx="243">
                  <c:v>3.6103999999999998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8-1371-40AF-99A8-BC0DECBA78DA}"/>
            </c:ext>
          </c:extLst>
        </c:ser>
        <c:ser>
          <c:idx val="121"/>
          <c:order val="121"/>
          <c:tx>
            <c:strRef>
              <c:f>'CPI Dispersion'!$EM$7:$EM$8</c:f>
              <c:strCache>
                <c:ptCount val="1"/>
                <c:pt idx="0">
                  <c:v>33130</c:v>
                </c:pt>
              </c:strCache>
            </c:strRef>
          </c:tx>
          <c:spPr>
            <a:ln w="19050" cap="rnd">
              <a:solidFill>
                <a:schemeClr val="accent1">
                  <a:shade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4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Dispersion'!$EM$9:$EM$259</c:f>
              <c:numCache>
                <c:formatCode>General</c:formatCode>
                <c:ptCount val="251"/>
                <c:pt idx="71">
                  <c:v>2.7431999999999999</c:v>
                </c:pt>
                <c:pt idx="77">
                  <c:v>2.4357000000000002</c:v>
                </c:pt>
                <c:pt idx="85">
                  <c:v>1.9556</c:v>
                </c:pt>
                <c:pt idx="97">
                  <c:v>1.8733</c:v>
                </c:pt>
                <c:pt idx="106">
                  <c:v>2.1476999999999999</c:v>
                </c:pt>
                <c:pt idx="110">
                  <c:v>1.893</c:v>
                </c:pt>
                <c:pt idx="115">
                  <c:v>1.7199</c:v>
                </c:pt>
                <c:pt idx="124">
                  <c:v>1.4359</c:v>
                </c:pt>
                <c:pt idx="125">
                  <c:v>1.4358</c:v>
                </c:pt>
                <c:pt idx="130">
                  <c:v>1.649</c:v>
                </c:pt>
                <c:pt idx="133">
                  <c:v>1.4464999999999999</c:v>
                </c:pt>
                <c:pt idx="138">
                  <c:v>1.8214999999999999</c:v>
                </c:pt>
                <c:pt idx="141">
                  <c:v>1.5983000000000001</c:v>
                </c:pt>
                <c:pt idx="144">
                  <c:v>1.6487000000000001</c:v>
                </c:pt>
                <c:pt idx="151">
                  <c:v>1.7602</c:v>
                </c:pt>
                <c:pt idx="152">
                  <c:v>1.7907</c:v>
                </c:pt>
                <c:pt idx="156">
                  <c:v>1.8416999999999999</c:v>
                </c:pt>
                <c:pt idx="158">
                  <c:v>1.7806</c:v>
                </c:pt>
                <c:pt idx="160">
                  <c:v>1.8008999999999999</c:v>
                </c:pt>
                <c:pt idx="164">
                  <c:v>1.6388</c:v>
                </c:pt>
                <c:pt idx="168">
                  <c:v>1.5172000000000001</c:v>
                </c:pt>
                <c:pt idx="171">
                  <c:v>1.5475000000000001</c:v>
                </c:pt>
                <c:pt idx="181">
                  <c:v>2.0045999999999999</c:v>
                </c:pt>
                <c:pt idx="183">
                  <c:v>1.8115000000000001</c:v>
                </c:pt>
                <c:pt idx="184">
                  <c:v>1.8520000000000001</c:v>
                </c:pt>
                <c:pt idx="191">
                  <c:v>1.7201</c:v>
                </c:pt>
                <c:pt idx="192">
                  <c:v>1.8216000000000001</c:v>
                </c:pt>
                <c:pt idx="195">
                  <c:v>1.9334</c:v>
                </c:pt>
                <c:pt idx="196">
                  <c:v>1.9435</c:v>
                </c:pt>
                <c:pt idx="200">
                  <c:v>2.2385999999999999</c:v>
                </c:pt>
                <c:pt idx="205">
                  <c:v>2.4016000000000002</c:v>
                </c:pt>
                <c:pt idx="206">
                  <c:v>2.3811</c:v>
                </c:pt>
                <c:pt idx="215">
                  <c:v>2.9533</c:v>
                </c:pt>
                <c:pt idx="220">
                  <c:v>2.9839000000000002</c:v>
                </c:pt>
                <c:pt idx="224">
                  <c:v>3.2604000000000002</c:v>
                </c:pt>
                <c:pt idx="230">
                  <c:v>3.2606999999999999</c:v>
                </c:pt>
                <c:pt idx="239">
                  <c:v>3.5381999999999998</c:v>
                </c:pt>
                <c:pt idx="243">
                  <c:v>3.5589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9-1371-40AF-99A8-BC0DECBA78DA}"/>
            </c:ext>
          </c:extLst>
        </c:ser>
        <c:ser>
          <c:idx val="122"/>
          <c:order val="122"/>
          <c:tx>
            <c:strRef>
              <c:f>'CPI Dispersion'!$EN$7:$EN$8</c:f>
              <c:strCache>
                <c:ptCount val="1"/>
                <c:pt idx="0">
                  <c:v>33143</c:v>
                </c:pt>
              </c:strCache>
            </c:strRef>
          </c:tx>
          <c:spPr>
            <a:ln w="19050" cap="rnd">
              <a:solidFill>
                <a:schemeClr val="accent1">
                  <a:shade val="3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39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39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39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39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Dispersion'!$EN$9:$EN$259</c:f>
              <c:numCache>
                <c:formatCode>General</c:formatCode>
                <c:ptCount val="251"/>
                <c:pt idx="44">
                  <c:v>3.5</c:v>
                </c:pt>
                <c:pt idx="65">
                  <c:v>3.6</c:v>
                </c:pt>
                <c:pt idx="86">
                  <c:v>3</c:v>
                </c:pt>
                <c:pt idx="103">
                  <c:v>2.5</c:v>
                </c:pt>
                <c:pt idx="119">
                  <c:v>2</c:v>
                </c:pt>
                <c:pt idx="137">
                  <c:v>1.5</c:v>
                </c:pt>
                <c:pt idx="157">
                  <c:v>1.7</c:v>
                </c:pt>
                <c:pt idx="161">
                  <c:v>1.5</c:v>
                </c:pt>
                <c:pt idx="177">
                  <c:v>1.8</c:v>
                </c:pt>
                <c:pt idx="196">
                  <c:v>1.9</c:v>
                </c:pt>
                <c:pt idx="215">
                  <c:v>2.8</c:v>
                </c:pt>
                <c:pt idx="234">
                  <c:v>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A-1371-40AF-99A8-BC0DECBA78DA}"/>
            </c:ext>
          </c:extLst>
        </c:ser>
        <c:ser>
          <c:idx val="123"/>
          <c:order val="123"/>
          <c:tx>
            <c:strRef>
              <c:f>'CPI Dispersion'!$EO$7:$EO$8</c:f>
              <c:strCache>
                <c:ptCount val="1"/>
                <c:pt idx="0">
                  <c:v>33164</c:v>
                </c:pt>
              </c:strCache>
            </c:strRef>
          </c:tx>
          <c:spPr>
            <a:ln w="19050" cap="rnd">
              <a:solidFill>
                <a:schemeClr val="accent1">
                  <a:shade val="3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3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3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3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38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Dispersion'!$EO$9:$EO$259</c:f>
              <c:numCache>
                <c:formatCode>General</c:formatCode>
                <c:ptCount val="251"/>
                <c:pt idx="61">
                  <c:v>2.8250000000000002</c:v>
                </c:pt>
                <c:pt idx="82">
                  <c:v>2.7019000000000002</c:v>
                </c:pt>
                <c:pt idx="100">
                  <c:v>2.2719</c:v>
                </c:pt>
                <c:pt idx="147">
                  <c:v>1.7201</c:v>
                </c:pt>
                <c:pt idx="169">
                  <c:v>1.6693</c:v>
                </c:pt>
                <c:pt idx="192">
                  <c:v>1.9638</c:v>
                </c:pt>
                <c:pt idx="211">
                  <c:v>2.2387000000000001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B-1371-40AF-99A8-BC0DECBA78DA}"/>
            </c:ext>
          </c:extLst>
        </c:ser>
        <c:ser>
          <c:idx val="124"/>
          <c:order val="124"/>
          <c:tx>
            <c:strRef>
              <c:f>'CPI Dispersion'!$EP$7:$EP$8</c:f>
              <c:strCache>
                <c:ptCount val="1"/>
                <c:pt idx="0">
                  <c:v>33183</c:v>
                </c:pt>
              </c:strCache>
            </c:strRef>
          </c:tx>
          <c:spPr>
            <a:ln w="19050" cap="rnd">
              <a:solidFill>
                <a:schemeClr val="accent1">
                  <a:shade val="3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3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3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3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37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Dispersion'!$EP$9:$EP$259</c:f>
              <c:numCache>
                <c:formatCode>General</c:formatCode>
                <c:ptCount val="251"/>
                <c:pt idx="97">
                  <c:v>1.6</c:v>
                </c:pt>
                <c:pt idx="102">
                  <c:v>1.4</c:v>
                </c:pt>
                <c:pt idx="103">
                  <c:v>1.4</c:v>
                </c:pt>
                <c:pt idx="131">
                  <c:v>1.4818</c:v>
                </c:pt>
                <c:pt idx="132">
                  <c:v>1.4818</c:v>
                </c:pt>
                <c:pt idx="144">
                  <c:v>1.4818</c:v>
                </c:pt>
                <c:pt idx="161">
                  <c:v>1.411</c:v>
                </c:pt>
                <c:pt idx="162">
                  <c:v>1.411</c:v>
                </c:pt>
                <c:pt idx="166">
                  <c:v>1.3654999999999999</c:v>
                </c:pt>
                <c:pt idx="171">
                  <c:v>1.3705000000000001</c:v>
                </c:pt>
                <c:pt idx="176">
                  <c:v>1.7404999999999999</c:v>
                </c:pt>
                <c:pt idx="184">
                  <c:v>1.6998</c:v>
                </c:pt>
                <c:pt idx="195">
                  <c:v>1.8978999999999999</c:v>
                </c:pt>
                <c:pt idx="220">
                  <c:v>2.8713000000000002</c:v>
                </c:pt>
                <c:pt idx="224">
                  <c:v>3.0278</c:v>
                </c:pt>
                <c:pt idx="233">
                  <c:v>3.2812999999999999</c:v>
                </c:pt>
                <c:pt idx="243">
                  <c:v>3.5203000000000002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C-1371-40AF-99A8-BC0DECBA78DA}"/>
            </c:ext>
          </c:extLst>
        </c:ser>
        <c:ser>
          <c:idx val="125"/>
          <c:order val="125"/>
          <c:tx>
            <c:strRef>
              <c:f>'CPI Dispersion'!$EQ$7:$EQ$8</c:f>
              <c:strCache>
                <c:ptCount val="1"/>
                <c:pt idx="0">
                  <c:v>33203</c:v>
                </c:pt>
              </c:strCache>
            </c:strRef>
          </c:tx>
          <c:spPr>
            <a:ln w="19050" cap="rnd">
              <a:solidFill>
                <a:schemeClr val="accent1">
                  <a:shade val="3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3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3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3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36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Dispersion'!$EQ$9:$EQ$259</c:f>
              <c:numCache>
                <c:formatCode>General</c:formatCode>
                <c:ptCount val="251"/>
                <c:pt idx="146">
                  <c:v>1.335</c:v>
                </c:pt>
                <c:pt idx="151">
                  <c:v>1.6692</c:v>
                </c:pt>
                <c:pt idx="152">
                  <c:v>1.6681999999999999</c:v>
                </c:pt>
                <c:pt idx="161">
                  <c:v>1.7949999999999999</c:v>
                </c:pt>
                <c:pt idx="166">
                  <c:v>1.6886000000000001</c:v>
                </c:pt>
                <c:pt idx="171">
                  <c:v>1.6667000000000001</c:v>
                </c:pt>
                <c:pt idx="178">
                  <c:v>1.6338999999999999</c:v>
                </c:pt>
                <c:pt idx="192">
                  <c:v>1.8573999999999999</c:v>
                </c:pt>
                <c:pt idx="205">
                  <c:v>2.2986</c:v>
                </c:pt>
                <c:pt idx="215">
                  <c:v>2.5988000000000002</c:v>
                </c:pt>
                <c:pt idx="219">
                  <c:v>2.9093</c:v>
                </c:pt>
                <c:pt idx="229">
                  <c:v>3.3433999999999999</c:v>
                </c:pt>
                <c:pt idx="238">
                  <c:v>3.4519000000000002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D-1371-40AF-99A8-BC0DECBA78DA}"/>
            </c:ext>
          </c:extLst>
        </c:ser>
        <c:ser>
          <c:idx val="126"/>
          <c:order val="126"/>
          <c:tx>
            <c:strRef>
              <c:f>'CPI Dispersion'!$ER$7:$ER$8</c:f>
              <c:strCache>
                <c:ptCount val="1"/>
                <c:pt idx="0">
                  <c:v>33223</c:v>
                </c:pt>
              </c:strCache>
            </c:strRef>
          </c:tx>
          <c:spPr>
            <a:ln w="19050" cap="rnd">
              <a:solidFill>
                <a:schemeClr val="accent1">
                  <a:shade val="3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3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3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3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3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Dispersion'!$ER$9:$ER$259</c:f>
              <c:numCache>
                <c:formatCode>General</c:formatCode>
                <c:ptCount val="251"/>
                <c:pt idx="225">
                  <c:v>2.1568000000000001</c:v>
                </c:pt>
                <c:pt idx="244">
                  <c:v>3.3426999999999998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E-1371-40AF-99A8-BC0DECBA78DA}"/>
            </c:ext>
          </c:extLst>
        </c:ser>
        <c:ser>
          <c:idx val="127"/>
          <c:order val="127"/>
          <c:tx>
            <c:strRef>
              <c:f>'CPI Dispersion'!$ES$7:$ES$8</c:f>
              <c:strCache>
                <c:ptCount val="1"/>
                <c:pt idx="0">
                  <c:v>33224</c:v>
                </c:pt>
              </c:strCache>
            </c:strRef>
          </c:tx>
          <c:spPr>
            <a:ln w="19050" cap="rnd">
              <a:solidFill>
                <a:schemeClr val="accent1">
                  <a:shade val="3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3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3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3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9050">
                <a:solidFill>
                  <a:schemeClr val="accent1">
                    <a:shade val="34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Dispersion'!$ES$9:$ES$259</c:f>
              <c:numCache>
                <c:formatCode>General</c:formatCode>
                <c:ptCount val="251"/>
                <c:pt idx="222">
                  <c:v>3.4045999999999998</c:v>
                </c:pt>
                <c:pt idx="234">
                  <c:v>3.5897999999999999</c:v>
                </c:pt>
                <c:pt idx="242">
                  <c:v>3.6617999999999999</c:v>
                </c:pt>
                <c:pt idx="243">
                  <c:v>3.6720999999999999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F-1371-40AF-99A8-BC0DECBA78DA}"/>
            </c:ext>
          </c:extLst>
        </c:ser>
        <c:ser>
          <c:idx val="128"/>
          <c:order val="128"/>
          <c:tx>
            <c:strRef>
              <c:f>'CPI Dispersion'!$ET$7:$ET$8</c:f>
              <c:strCache>
                <c:ptCount val="1"/>
                <c:pt idx="0">
                  <c:v>META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3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3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3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>
                    <a:shade val="33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Pt>
            <c:idx val="0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hade val="33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hade val="33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shade val="33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1">
                      <a:shade val="33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</c:marker>
            <c:bubble3D val="0"/>
            <c:spPr>
              <a:ln w="34925" cap="rnd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1-1371-40AF-99A8-BC0DECBA78DA}"/>
              </c:ext>
            </c:extLst>
          </c:dPt>
          <c:dPt>
            <c:idx val="250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hade val="33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hade val="33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shade val="33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1">
                      <a:shade val="33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</c:marker>
            <c:bubble3D val="0"/>
            <c:spPr>
              <a:ln w="34925" cap="rnd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3-1371-40AF-99A8-BC0DECBA78D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1-1371-40AF-99A8-BC0DECBA78DA}"/>
                </c:ext>
              </c:extLst>
            </c:dLbl>
            <c:dLbl>
              <c:idx val="25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3-1371-40AF-99A8-BC0DECBA78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Dispersion'!$ET$9:$ET$259</c:f>
              <c:numCache>
                <c:formatCode>General</c:formatCode>
                <c:ptCount val="251"/>
                <c:pt idx="0">
                  <c:v>4</c:v>
                </c:pt>
                <c:pt idx="250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84-1371-40AF-99A8-BC0DECBA78DA}"/>
            </c:ext>
          </c:extLst>
        </c:ser>
        <c:ser>
          <c:idx val="129"/>
          <c:order val="129"/>
          <c:tx>
            <c:strRef>
              <c:f>'CPI Dispersion'!$EU$7:$EU$8</c:f>
              <c:strCache>
                <c:ptCount val="1"/>
                <c:pt idx="0">
                  <c:v>COVID</c:v>
                </c:pt>
              </c:strCache>
            </c:strRef>
          </c:tx>
          <c:spPr>
            <a:ln w="34925" cap="rnd">
              <a:solidFill>
                <a:schemeClr val="bg1"/>
              </a:solidFill>
              <a:prstDash val="sysDash"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3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3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3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>
                    <a:shade val="32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Dispersion'!$EU$9:$EU$259</c:f>
              <c:numCache>
                <c:formatCode>General</c:formatCode>
                <c:ptCount val="251"/>
                <c:pt idx="0">
                  <c:v>-9999999</c:v>
                </c:pt>
                <c:pt idx="57">
                  <c:v>-9999999</c:v>
                </c:pt>
                <c:pt idx="58">
                  <c:v>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85-1371-40AF-99A8-BC0DECBA78DA}"/>
            </c:ext>
          </c:extLst>
        </c:ser>
        <c:ser>
          <c:idx val="130"/>
          <c:order val="130"/>
          <c:tx>
            <c:strRef>
              <c:f>'CPI Dispersion'!$EV$7:$EV$8</c:f>
              <c:strCache>
                <c:ptCount val="1"/>
                <c:pt idx="0">
                  <c:v>FINAL IPCA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31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31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31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>
                    <a:shade val="31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'CPI Dispersion'!$U$9:$U$259</c:f>
              <c:strCache>
                <c:ptCount val="251"/>
                <c:pt idx="0">
                  <c:v>Dec-19</c:v>
                </c:pt>
                <c:pt idx="1">
                  <c:v>Dec-19</c:v>
                </c:pt>
                <c:pt idx="2">
                  <c:v>Dec-19</c:v>
                </c:pt>
                <c:pt idx="3">
                  <c:v>Dec-19</c:v>
                </c:pt>
                <c:pt idx="4">
                  <c:v>Dec-19</c:v>
                </c:pt>
                <c:pt idx="5">
                  <c:v>Dec-19</c:v>
                </c:pt>
                <c:pt idx="6">
                  <c:v>Dec-19</c:v>
                </c:pt>
                <c:pt idx="7">
                  <c:v>Dec-19</c:v>
                </c:pt>
                <c:pt idx="8">
                  <c:v>Dec-19</c:v>
                </c:pt>
                <c:pt idx="9">
                  <c:v>Dec-19</c:v>
                </c:pt>
                <c:pt idx="10">
                  <c:v>Dec-19</c:v>
                </c:pt>
                <c:pt idx="11">
                  <c:v>Dec-19</c:v>
                </c:pt>
                <c:pt idx="12">
                  <c:v>Dec-19</c:v>
                </c:pt>
                <c:pt idx="13">
                  <c:v>Dec-19</c:v>
                </c:pt>
                <c:pt idx="14">
                  <c:v>Dec-19</c:v>
                </c:pt>
                <c:pt idx="15">
                  <c:v>Dec-19</c:v>
                </c:pt>
                <c:pt idx="16">
                  <c:v>Dec-19</c:v>
                </c:pt>
                <c:pt idx="17">
                  <c:v>Dec-19</c:v>
                </c:pt>
                <c:pt idx="18">
                  <c:v>Dec-19</c:v>
                </c:pt>
                <c:pt idx="19">
                  <c:v>Dec-19</c:v>
                </c:pt>
                <c:pt idx="20">
                  <c:v>Dec-19</c:v>
                </c:pt>
                <c:pt idx="21">
                  <c:v>Jan-20</c:v>
                </c:pt>
                <c:pt idx="22">
                  <c:v>Jan-20</c:v>
                </c:pt>
                <c:pt idx="23">
                  <c:v>Jan-20</c:v>
                </c:pt>
                <c:pt idx="24">
                  <c:v>Jan-20</c:v>
                </c:pt>
                <c:pt idx="25">
                  <c:v>Jan-20</c:v>
                </c:pt>
                <c:pt idx="26">
                  <c:v>Jan-20</c:v>
                </c:pt>
                <c:pt idx="27">
                  <c:v>Jan-20</c:v>
                </c:pt>
                <c:pt idx="28">
                  <c:v>Jan-20</c:v>
                </c:pt>
                <c:pt idx="29">
                  <c:v>Jan-20</c:v>
                </c:pt>
                <c:pt idx="30">
                  <c:v>Jan-20</c:v>
                </c:pt>
                <c:pt idx="31">
                  <c:v>Jan-20</c:v>
                </c:pt>
                <c:pt idx="32">
                  <c:v>Jan-20</c:v>
                </c:pt>
                <c:pt idx="33">
                  <c:v>Jan-20</c:v>
                </c:pt>
                <c:pt idx="34">
                  <c:v>Jan-20</c:v>
                </c:pt>
                <c:pt idx="35">
                  <c:v>Jan-20</c:v>
                </c:pt>
                <c:pt idx="36">
                  <c:v>Jan-20</c:v>
                </c:pt>
                <c:pt idx="37">
                  <c:v>Jan-20</c:v>
                </c:pt>
                <c:pt idx="38">
                  <c:v>Jan-20</c:v>
                </c:pt>
                <c:pt idx="39">
                  <c:v>Jan-20</c:v>
                </c:pt>
                <c:pt idx="40">
                  <c:v>Jan-20</c:v>
                </c:pt>
                <c:pt idx="41">
                  <c:v>Jan-20</c:v>
                </c:pt>
                <c:pt idx="42">
                  <c:v>Jan-20</c:v>
                </c:pt>
                <c:pt idx="43">
                  <c:v>Feb-20</c:v>
                </c:pt>
                <c:pt idx="44">
                  <c:v>Feb-20</c:v>
                </c:pt>
                <c:pt idx="45">
                  <c:v>Feb-20</c:v>
                </c:pt>
                <c:pt idx="46">
                  <c:v>Feb-20</c:v>
                </c:pt>
                <c:pt idx="47">
                  <c:v>Feb-20</c:v>
                </c:pt>
                <c:pt idx="48">
                  <c:v>Feb-20</c:v>
                </c:pt>
                <c:pt idx="49">
                  <c:v>Feb-20</c:v>
                </c:pt>
                <c:pt idx="50">
                  <c:v>Feb-20</c:v>
                </c:pt>
                <c:pt idx="51">
                  <c:v>Feb-20</c:v>
                </c:pt>
                <c:pt idx="52">
                  <c:v>Feb-20</c:v>
                </c:pt>
                <c:pt idx="53">
                  <c:v>Feb-20</c:v>
                </c:pt>
                <c:pt idx="54">
                  <c:v>Feb-20</c:v>
                </c:pt>
                <c:pt idx="55">
                  <c:v>Feb-20</c:v>
                </c:pt>
                <c:pt idx="56">
                  <c:v>Feb-20</c:v>
                </c:pt>
                <c:pt idx="57">
                  <c:v>Feb-20</c:v>
                </c:pt>
                <c:pt idx="58">
                  <c:v>Feb-20</c:v>
                </c:pt>
                <c:pt idx="59">
                  <c:v>Feb-20</c:v>
                </c:pt>
                <c:pt idx="60">
                  <c:v>Feb-20</c:v>
                </c:pt>
                <c:pt idx="61">
                  <c:v>Feb-20</c:v>
                </c:pt>
                <c:pt idx="62">
                  <c:v>Mar-20</c:v>
                </c:pt>
                <c:pt idx="63">
                  <c:v>Mar-20</c:v>
                </c:pt>
                <c:pt idx="64">
                  <c:v>Mar-20</c:v>
                </c:pt>
                <c:pt idx="65">
                  <c:v>Mar-20</c:v>
                </c:pt>
                <c:pt idx="66">
                  <c:v>Mar-20</c:v>
                </c:pt>
                <c:pt idx="67">
                  <c:v>Mar-20</c:v>
                </c:pt>
                <c:pt idx="68">
                  <c:v>Mar-20</c:v>
                </c:pt>
                <c:pt idx="69">
                  <c:v>Mar-20</c:v>
                </c:pt>
                <c:pt idx="70">
                  <c:v>Mar-20</c:v>
                </c:pt>
                <c:pt idx="71">
                  <c:v>Mar-20</c:v>
                </c:pt>
                <c:pt idx="72">
                  <c:v>Mar-20</c:v>
                </c:pt>
                <c:pt idx="73">
                  <c:v>Mar-20</c:v>
                </c:pt>
                <c:pt idx="74">
                  <c:v>Mar-20</c:v>
                </c:pt>
                <c:pt idx="75">
                  <c:v>Mar-20</c:v>
                </c:pt>
                <c:pt idx="76">
                  <c:v>Mar-20</c:v>
                </c:pt>
                <c:pt idx="77">
                  <c:v>Mar-20</c:v>
                </c:pt>
                <c:pt idx="78">
                  <c:v>Mar-20</c:v>
                </c:pt>
                <c:pt idx="79">
                  <c:v>Mar-20</c:v>
                </c:pt>
                <c:pt idx="80">
                  <c:v>Mar-20</c:v>
                </c:pt>
                <c:pt idx="81">
                  <c:v>Mar-20</c:v>
                </c:pt>
                <c:pt idx="82">
                  <c:v>Mar-20</c:v>
                </c:pt>
                <c:pt idx="83">
                  <c:v>Mar-20</c:v>
                </c:pt>
                <c:pt idx="84">
                  <c:v>Apr-20</c:v>
                </c:pt>
                <c:pt idx="85">
                  <c:v>Apr-20</c:v>
                </c:pt>
                <c:pt idx="86">
                  <c:v>Apr-20</c:v>
                </c:pt>
                <c:pt idx="87">
                  <c:v>Apr-20</c:v>
                </c:pt>
                <c:pt idx="88">
                  <c:v>Apr-20</c:v>
                </c:pt>
                <c:pt idx="89">
                  <c:v>Apr-20</c:v>
                </c:pt>
                <c:pt idx="90">
                  <c:v>Apr-20</c:v>
                </c:pt>
                <c:pt idx="91">
                  <c:v>Apr-20</c:v>
                </c:pt>
                <c:pt idx="92">
                  <c:v>Apr-20</c:v>
                </c:pt>
                <c:pt idx="93">
                  <c:v>Apr-20</c:v>
                </c:pt>
                <c:pt idx="94">
                  <c:v>Apr-20</c:v>
                </c:pt>
                <c:pt idx="95">
                  <c:v>Apr-20</c:v>
                </c:pt>
                <c:pt idx="96">
                  <c:v>Apr-20</c:v>
                </c:pt>
                <c:pt idx="97">
                  <c:v>Apr-20</c:v>
                </c:pt>
                <c:pt idx="98">
                  <c:v>Apr-20</c:v>
                </c:pt>
                <c:pt idx="99">
                  <c:v>Apr-20</c:v>
                </c:pt>
                <c:pt idx="100">
                  <c:v>Apr-20</c:v>
                </c:pt>
                <c:pt idx="101">
                  <c:v>Apr-20</c:v>
                </c:pt>
                <c:pt idx="102">
                  <c:v>Apr-20</c:v>
                </c:pt>
                <c:pt idx="103">
                  <c:v>May-20</c:v>
                </c:pt>
                <c:pt idx="104">
                  <c:v>May-20</c:v>
                </c:pt>
                <c:pt idx="105">
                  <c:v>May-20</c:v>
                </c:pt>
                <c:pt idx="106">
                  <c:v>May-20</c:v>
                </c:pt>
                <c:pt idx="107">
                  <c:v>May-20</c:v>
                </c:pt>
                <c:pt idx="108">
                  <c:v>May-20</c:v>
                </c:pt>
                <c:pt idx="109">
                  <c:v>May-20</c:v>
                </c:pt>
                <c:pt idx="110">
                  <c:v>May-20</c:v>
                </c:pt>
                <c:pt idx="111">
                  <c:v>May-20</c:v>
                </c:pt>
                <c:pt idx="112">
                  <c:v>May-20</c:v>
                </c:pt>
                <c:pt idx="113">
                  <c:v>May-20</c:v>
                </c:pt>
                <c:pt idx="114">
                  <c:v>May-20</c:v>
                </c:pt>
                <c:pt idx="115">
                  <c:v>May-20</c:v>
                </c:pt>
                <c:pt idx="116">
                  <c:v>May-20</c:v>
                </c:pt>
                <c:pt idx="117">
                  <c:v>May-20</c:v>
                </c:pt>
                <c:pt idx="118">
                  <c:v>May-20</c:v>
                </c:pt>
                <c:pt idx="119">
                  <c:v>May-20</c:v>
                </c:pt>
                <c:pt idx="120">
                  <c:v>May-20</c:v>
                </c:pt>
                <c:pt idx="121">
                  <c:v>May-20</c:v>
                </c:pt>
                <c:pt idx="122">
                  <c:v>May-20</c:v>
                </c:pt>
                <c:pt idx="123">
                  <c:v>Jun-20</c:v>
                </c:pt>
                <c:pt idx="124">
                  <c:v>Jun-20</c:v>
                </c:pt>
                <c:pt idx="125">
                  <c:v>Jun-20</c:v>
                </c:pt>
                <c:pt idx="126">
                  <c:v>Jun-20</c:v>
                </c:pt>
                <c:pt idx="127">
                  <c:v>Jun-20</c:v>
                </c:pt>
                <c:pt idx="128">
                  <c:v>Jun-20</c:v>
                </c:pt>
                <c:pt idx="129">
                  <c:v>Jun-20</c:v>
                </c:pt>
                <c:pt idx="130">
                  <c:v>Jun-20</c:v>
                </c:pt>
                <c:pt idx="131">
                  <c:v>Jun-20</c:v>
                </c:pt>
                <c:pt idx="132">
                  <c:v>Jun-20</c:v>
                </c:pt>
                <c:pt idx="133">
                  <c:v>Jun-20</c:v>
                </c:pt>
                <c:pt idx="134">
                  <c:v>Jun-20</c:v>
                </c:pt>
                <c:pt idx="135">
                  <c:v>Jun-20</c:v>
                </c:pt>
                <c:pt idx="136">
                  <c:v>Jun-20</c:v>
                </c:pt>
                <c:pt idx="137">
                  <c:v>Jun-20</c:v>
                </c:pt>
                <c:pt idx="138">
                  <c:v>Jun-20</c:v>
                </c:pt>
                <c:pt idx="139">
                  <c:v>Jun-20</c:v>
                </c:pt>
                <c:pt idx="140">
                  <c:v>Jun-20</c:v>
                </c:pt>
                <c:pt idx="141">
                  <c:v>Jun-20</c:v>
                </c:pt>
                <c:pt idx="142">
                  <c:v>Jun-20</c:v>
                </c:pt>
                <c:pt idx="143">
                  <c:v>Jun-20</c:v>
                </c:pt>
                <c:pt idx="144">
                  <c:v>Jul-20</c:v>
                </c:pt>
                <c:pt idx="145">
                  <c:v>Jul-20</c:v>
                </c:pt>
                <c:pt idx="146">
                  <c:v>Jul-20</c:v>
                </c:pt>
                <c:pt idx="147">
                  <c:v>Jul-20</c:v>
                </c:pt>
                <c:pt idx="148">
                  <c:v>Jul-20</c:v>
                </c:pt>
                <c:pt idx="149">
                  <c:v>Jul-20</c:v>
                </c:pt>
                <c:pt idx="150">
                  <c:v>Jul-20</c:v>
                </c:pt>
                <c:pt idx="151">
                  <c:v>Jul-20</c:v>
                </c:pt>
                <c:pt idx="152">
                  <c:v>Jul-20</c:v>
                </c:pt>
                <c:pt idx="153">
                  <c:v>Jul-20</c:v>
                </c:pt>
                <c:pt idx="154">
                  <c:v>Jul-20</c:v>
                </c:pt>
                <c:pt idx="155">
                  <c:v>Jul-20</c:v>
                </c:pt>
                <c:pt idx="156">
                  <c:v>Jul-20</c:v>
                </c:pt>
                <c:pt idx="157">
                  <c:v>Jul-20</c:v>
                </c:pt>
                <c:pt idx="158">
                  <c:v>Jul-20</c:v>
                </c:pt>
                <c:pt idx="159">
                  <c:v>Jul-20</c:v>
                </c:pt>
                <c:pt idx="160">
                  <c:v>Jul-20</c:v>
                </c:pt>
                <c:pt idx="161">
                  <c:v>Jul-20</c:v>
                </c:pt>
                <c:pt idx="162">
                  <c:v>Jul-20</c:v>
                </c:pt>
                <c:pt idx="163">
                  <c:v>Jul-20</c:v>
                </c:pt>
                <c:pt idx="164">
                  <c:v>Jul-20</c:v>
                </c:pt>
                <c:pt idx="165">
                  <c:v>Jul-20</c:v>
                </c:pt>
                <c:pt idx="166">
                  <c:v>Jul-20</c:v>
                </c:pt>
                <c:pt idx="167">
                  <c:v>Aug-20</c:v>
                </c:pt>
                <c:pt idx="168">
                  <c:v>Aug-20</c:v>
                </c:pt>
                <c:pt idx="169">
                  <c:v>Aug-20</c:v>
                </c:pt>
                <c:pt idx="170">
                  <c:v>Aug-20</c:v>
                </c:pt>
                <c:pt idx="171">
                  <c:v>Aug-20</c:v>
                </c:pt>
                <c:pt idx="172">
                  <c:v>Aug-20</c:v>
                </c:pt>
                <c:pt idx="173">
                  <c:v>Aug-20</c:v>
                </c:pt>
                <c:pt idx="174">
                  <c:v>Aug-20</c:v>
                </c:pt>
                <c:pt idx="175">
                  <c:v>Aug-20</c:v>
                </c:pt>
                <c:pt idx="176">
                  <c:v>Aug-20</c:v>
                </c:pt>
                <c:pt idx="177">
                  <c:v>Aug-20</c:v>
                </c:pt>
                <c:pt idx="178">
                  <c:v>Aug-20</c:v>
                </c:pt>
                <c:pt idx="179">
                  <c:v>Aug-20</c:v>
                </c:pt>
                <c:pt idx="180">
                  <c:v>Aug-20</c:v>
                </c:pt>
                <c:pt idx="181">
                  <c:v>Aug-20</c:v>
                </c:pt>
                <c:pt idx="182">
                  <c:v>Aug-20</c:v>
                </c:pt>
                <c:pt idx="183">
                  <c:v>Aug-20</c:v>
                </c:pt>
                <c:pt idx="184">
                  <c:v>Aug-20</c:v>
                </c:pt>
                <c:pt idx="185">
                  <c:v>Aug-20</c:v>
                </c:pt>
                <c:pt idx="186">
                  <c:v>Aug-20</c:v>
                </c:pt>
                <c:pt idx="187">
                  <c:v>Aug-20</c:v>
                </c:pt>
                <c:pt idx="188">
                  <c:v>Sep-20</c:v>
                </c:pt>
                <c:pt idx="189">
                  <c:v>Sep-20</c:v>
                </c:pt>
                <c:pt idx="190">
                  <c:v>Sep-20</c:v>
                </c:pt>
                <c:pt idx="191">
                  <c:v>Sep-20</c:v>
                </c:pt>
                <c:pt idx="192">
                  <c:v>Sep-20</c:v>
                </c:pt>
                <c:pt idx="193">
                  <c:v>Sep-20</c:v>
                </c:pt>
                <c:pt idx="194">
                  <c:v>Sep-20</c:v>
                </c:pt>
                <c:pt idx="195">
                  <c:v>Sep-20</c:v>
                </c:pt>
                <c:pt idx="196">
                  <c:v>Sep-20</c:v>
                </c:pt>
                <c:pt idx="197">
                  <c:v>Sep-20</c:v>
                </c:pt>
                <c:pt idx="198">
                  <c:v>Sep-20</c:v>
                </c:pt>
                <c:pt idx="199">
                  <c:v>Sep-20</c:v>
                </c:pt>
                <c:pt idx="200">
                  <c:v>Sep-20</c:v>
                </c:pt>
                <c:pt idx="201">
                  <c:v>Sep-20</c:v>
                </c:pt>
                <c:pt idx="202">
                  <c:v>Sep-20</c:v>
                </c:pt>
                <c:pt idx="203">
                  <c:v>Sep-20</c:v>
                </c:pt>
                <c:pt idx="204">
                  <c:v>Sep-20</c:v>
                </c:pt>
                <c:pt idx="205">
                  <c:v>Sep-20</c:v>
                </c:pt>
                <c:pt idx="206">
                  <c:v>Sep-20</c:v>
                </c:pt>
                <c:pt idx="207">
                  <c:v>Sep-20</c:v>
                </c:pt>
                <c:pt idx="208">
                  <c:v>Sep-20</c:v>
                </c:pt>
                <c:pt idx="209">
                  <c:v>Oct-20</c:v>
                </c:pt>
                <c:pt idx="210">
                  <c:v>Oct-20</c:v>
                </c:pt>
                <c:pt idx="211">
                  <c:v>Oct-20</c:v>
                </c:pt>
                <c:pt idx="212">
                  <c:v>Oct-20</c:v>
                </c:pt>
                <c:pt idx="213">
                  <c:v>Oct-20</c:v>
                </c:pt>
                <c:pt idx="214">
                  <c:v>Oct-20</c:v>
                </c:pt>
                <c:pt idx="215">
                  <c:v>Oct-20</c:v>
                </c:pt>
                <c:pt idx="216">
                  <c:v>Oct-20</c:v>
                </c:pt>
                <c:pt idx="217">
                  <c:v>Oct-20</c:v>
                </c:pt>
                <c:pt idx="218">
                  <c:v>Oct-20</c:v>
                </c:pt>
                <c:pt idx="219">
                  <c:v>Oct-20</c:v>
                </c:pt>
                <c:pt idx="220">
                  <c:v>Oct-20</c:v>
                </c:pt>
                <c:pt idx="221">
                  <c:v>Oct-20</c:v>
                </c:pt>
                <c:pt idx="222">
                  <c:v>Oct-20</c:v>
                </c:pt>
                <c:pt idx="223">
                  <c:v>Oct-20</c:v>
                </c:pt>
                <c:pt idx="224">
                  <c:v>Oct-20</c:v>
                </c:pt>
                <c:pt idx="225">
                  <c:v>Oct-20</c:v>
                </c:pt>
                <c:pt idx="226">
                  <c:v>Oct-20</c:v>
                </c:pt>
                <c:pt idx="227">
                  <c:v>Oct-20</c:v>
                </c:pt>
                <c:pt idx="228">
                  <c:v>Oct-20</c:v>
                </c:pt>
                <c:pt idx="229">
                  <c:v>Oct-20</c:v>
                </c:pt>
                <c:pt idx="230">
                  <c:v>Nov-20</c:v>
                </c:pt>
                <c:pt idx="231">
                  <c:v>Nov-20</c:v>
                </c:pt>
                <c:pt idx="232">
                  <c:v>Nov-20</c:v>
                </c:pt>
                <c:pt idx="233">
                  <c:v>Nov-20</c:v>
                </c:pt>
                <c:pt idx="234">
                  <c:v>Nov-20</c:v>
                </c:pt>
                <c:pt idx="235">
                  <c:v>Nov-20</c:v>
                </c:pt>
                <c:pt idx="236">
                  <c:v>Nov-20</c:v>
                </c:pt>
                <c:pt idx="237">
                  <c:v>Nov-20</c:v>
                </c:pt>
                <c:pt idx="238">
                  <c:v>Nov-20</c:v>
                </c:pt>
                <c:pt idx="239">
                  <c:v>Nov-20</c:v>
                </c:pt>
                <c:pt idx="240">
                  <c:v>Nov-20</c:v>
                </c:pt>
                <c:pt idx="241">
                  <c:v>Nov-20</c:v>
                </c:pt>
                <c:pt idx="242">
                  <c:v>Nov-20</c:v>
                </c:pt>
                <c:pt idx="243">
                  <c:v>Nov-20</c:v>
                </c:pt>
                <c:pt idx="244">
                  <c:v>Nov-20</c:v>
                </c:pt>
                <c:pt idx="245">
                  <c:v>Nov-20</c:v>
                </c:pt>
                <c:pt idx="246">
                  <c:v>Nov-20</c:v>
                </c:pt>
                <c:pt idx="247">
                  <c:v>Nov-20</c:v>
                </c:pt>
                <c:pt idx="248">
                  <c:v>Nov-20</c:v>
                </c:pt>
                <c:pt idx="249">
                  <c:v>Nov-20</c:v>
                </c:pt>
                <c:pt idx="250">
                  <c:v>Dec-20</c:v>
                </c:pt>
              </c:strCache>
            </c:strRef>
          </c:cat>
          <c:val>
            <c:numRef>
              <c:f>'CPI Dispersion'!$EV$9:$EV$259</c:f>
              <c:numCache>
                <c:formatCode>General</c:formatCode>
                <c:ptCount val="251"/>
                <c:pt idx="0">
                  <c:v>4.5199999999999996</c:v>
                </c:pt>
                <c:pt idx="250">
                  <c:v>4.5199999999999996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86-1371-40AF-99A8-BC0DECBA78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0505231"/>
        <c:axId val="749474687"/>
      </c:lineChart>
      <c:dateAx>
        <c:axId val="800505231"/>
        <c:scaling>
          <c:orientation val="minMax"/>
        </c:scaling>
        <c:delete val="0"/>
        <c:axPos val="b"/>
        <c:numFmt formatCode="[$-416]mmm\-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49474687"/>
        <c:crosses val="autoZero"/>
        <c:auto val="0"/>
        <c:lblOffset val="100"/>
        <c:baseTimeUnit val="days"/>
        <c:majorUnit val="30"/>
      </c:dateAx>
      <c:valAx>
        <c:axId val="749474687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% em</a:t>
                </a:r>
                <a:r>
                  <a:rPr lang="pt-BR" baseline="0" dirty="0"/>
                  <a:t> 12 meses</a:t>
                </a:r>
                <a:endParaRPr lang="pt-B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0505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="1"/>
              <a:t>IPCA Anual: erro de previsão</a:t>
            </a:r>
            <a:r>
              <a:rPr lang="pt-BR" b="1" baseline="0"/>
              <a:t> do primeiro FOCUS de cada ano</a:t>
            </a:r>
            <a:br>
              <a:rPr lang="pt-BR" b="1"/>
            </a:br>
            <a:r>
              <a:rPr lang="pt-BR"/>
              <a:t>(mediana</a:t>
            </a:r>
            <a:r>
              <a:rPr lang="pt-BR" baseline="0"/>
              <a:t> das </a:t>
            </a:r>
            <a:r>
              <a:rPr lang="pt-BR"/>
              <a:t>previsões - realizado)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391126738967554E-2"/>
          <c:y val="0.20338139024703314"/>
          <c:w val="0.89709914711341987"/>
          <c:h val="0.61539873041063287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23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ED6-4CA2-BCB9-FF8DA6FBC572}"/>
              </c:ext>
            </c:extLst>
          </c:dPt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'[Focus - Erros.xlsm]SGS vs FOCUS 2'!$D$5:$D$28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'[Focus - Erros.xlsm]SGS vs FOCUS 2'!$H$5:$H$28</c:f>
              <c:numCache>
                <c:formatCode>0.0</c:formatCode>
                <c:ptCount val="24"/>
                <c:pt idx="0">
                  <c:v>-1.0300000000000002</c:v>
                </c:pt>
                <c:pt idx="1">
                  <c:v>3.37</c:v>
                </c:pt>
                <c:pt idx="2">
                  <c:v>7.7799999999999994</c:v>
                </c:pt>
                <c:pt idx="3">
                  <c:v>-1.6999999999999993</c:v>
                </c:pt>
                <c:pt idx="4">
                  <c:v>1.5999999999999996</c:v>
                </c:pt>
                <c:pt idx="5">
                  <c:v>-9.9999999999997868E-3</c:v>
                </c:pt>
                <c:pt idx="6">
                  <c:v>-1.3599999999999999</c:v>
                </c:pt>
                <c:pt idx="7">
                  <c:v>0.45999999999999996</c:v>
                </c:pt>
                <c:pt idx="8">
                  <c:v>1.6000000000000005</c:v>
                </c:pt>
                <c:pt idx="9">
                  <c:v>-0.69000000000000039</c:v>
                </c:pt>
                <c:pt idx="10">
                  <c:v>1.4100000000000001</c:v>
                </c:pt>
                <c:pt idx="11">
                  <c:v>1.17</c:v>
                </c:pt>
                <c:pt idx="12">
                  <c:v>0.5</c:v>
                </c:pt>
                <c:pt idx="13">
                  <c:v>0.41999999999999993</c:v>
                </c:pt>
                <c:pt idx="14">
                  <c:v>0.45000000000000018</c:v>
                </c:pt>
                <c:pt idx="15">
                  <c:v>4.1100000000000003</c:v>
                </c:pt>
                <c:pt idx="16">
                  <c:v>-0.62999999999999989</c:v>
                </c:pt>
                <c:pt idx="17">
                  <c:v>-1.9100000000000001</c:v>
                </c:pt>
                <c:pt idx="18">
                  <c:v>-0.20999999999999996</c:v>
                </c:pt>
                <c:pt idx="19">
                  <c:v>0.29999999999999982</c:v>
                </c:pt>
                <c:pt idx="20">
                  <c:v>0.91999999999999948</c:v>
                </c:pt>
                <c:pt idx="21">
                  <c:v>6.74</c:v>
                </c:pt>
                <c:pt idx="22">
                  <c:v>0.76039999999999974</c:v>
                </c:pt>
                <c:pt idx="23">
                  <c:v>-0.66870000000000029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D6-4CA2-BCB9-FF8DA6FBC5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65756624"/>
        <c:axId val="465757456"/>
      </c:barChart>
      <c:lineChart>
        <c:grouping val="standard"/>
        <c:varyColors val="0"/>
        <c:ser>
          <c:idx val="1"/>
          <c:order val="1"/>
          <c:spPr>
            <a:ln w="15875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'[Focus - Erros.xlsm]SGS vs FOCUS 2'!$D$5:$D$28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'[Focus - Erros.xlsm]SGS vs FOCUS 2'!$I$5:$I$28</c:f>
              <c:numCache>
                <c:formatCode>0.0</c:formatCode>
                <c:ptCount val="24"/>
                <c:pt idx="0">
                  <c:v>1.0456695652173913</c:v>
                </c:pt>
                <c:pt idx="1">
                  <c:v>1.0456695652173913</c:v>
                </c:pt>
                <c:pt idx="2">
                  <c:v>1.0456695652173913</c:v>
                </c:pt>
                <c:pt idx="3">
                  <c:v>1.0456695652173913</c:v>
                </c:pt>
                <c:pt idx="4">
                  <c:v>1.0456695652173913</c:v>
                </c:pt>
                <c:pt idx="5">
                  <c:v>1.0456695652173913</c:v>
                </c:pt>
                <c:pt idx="6">
                  <c:v>1.0456695652173913</c:v>
                </c:pt>
                <c:pt idx="7">
                  <c:v>1.0456695652173913</c:v>
                </c:pt>
                <c:pt idx="8">
                  <c:v>1.0456695652173913</c:v>
                </c:pt>
                <c:pt idx="9">
                  <c:v>1.0456695652173913</c:v>
                </c:pt>
                <c:pt idx="10">
                  <c:v>1.0456695652173913</c:v>
                </c:pt>
                <c:pt idx="11">
                  <c:v>1.0456695652173913</c:v>
                </c:pt>
                <c:pt idx="12">
                  <c:v>1.0456695652173913</c:v>
                </c:pt>
                <c:pt idx="13">
                  <c:v>1.0456695652173913</c:v>
                </c:pt>
                <c:pt idx="14">
                  <c:v>1.0456695652173913</c:v>
                </c:pt>
                <c:pt idx="15">
                  <c:v>1.0456695652173913</c:v>
                </c:pt>
                <c:pt idx="16">
                  <c:v>1.0456695652173913</c:v>
                </c:pt>
                <c:pt idx="17">
                  <c:v>1.0456695652173913</c:v>
                </c:pt>
                <c:pt idx="18">
                  <c:v>1.0456695652173913</c:v>
                </c:pt>
                <c:pt idx="19">
                  <c:v>1.0456695652173913</c:v>
                </c:pt>
                <c:pt idx="20">
                  <c:v>1.0456695652173913</c:v>
                </c:pt>
                <c:pt idx="21">
                  <c:v>1.0456695652173913</c:v>
                </c:pt>
                <c:pt idx="22">
                  <c:v>1.0456695652173913</c:v>
                </c:pt>
                <c:pt idx="23">
                  <c:v>1.0456695652173913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ED6-4CA2-BCB9-FF8DA6FBC5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5756624"/>
        <c:axId val="465757456"/>
      </c:lineChart>
      <c:catAx>
        <c:axId val="46575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5757456"/>
        <c:crosses val="autoZero"/>
        <c:auto val="1"/>
        <c:lblAlgn val="ctr"/>
        <c:lblOffset val="100"/>
        <c:tickLblSkip val="3"/>
        <c:noMultiLvlLbl val="0"/>
      </c:catAx>
      <c:valAx>
        <c:axId val="46575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p.p.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575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="1" dirty="0"/>
              <a:t>PIB Anual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391126738967554E-2"/>
          <c:y val="0.14789416215590376"/>
          <c:w val="0.89709914711341987"/>
          <c:h val="0.67088585473055751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23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F90-4779-BCF2-59D50C6C835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'[Focus - Erros.xlsm]SGS vs FOCUS 2'!$D$35:$D$58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'[Focus - Erros.xlsm]SGS vs FOCUS 2'!$H$35:$H$58</c:f>
              <c:numCache>
                <c:formatCode>0.0</c:formatCode>
                <c:ptCount val="24"/>
                <c:pt idx="0">
                  <c:v>1.3899999999999997</c:v>
                </c:pt>
                <c:pt idx="1">
                  <c:v>-2.6100000000000003</c:v>
                </c:pt>
                <c:pt idx="2">
                  <c:v>0.64999999999999991</c:v>
                </c:pt>
                <c:pt idx="3">
                  <c:v>-0.81</c:v>
                </c:pt>
                <c:pt idx="4">
                  <c:v>2.21</c:v>
                </c:pt>
                <c:pt idx="5">
                  <c:v>-0.39999999999999991</c:v>
                </c:pt>
                <c:pt idx="6">
                  <c:v>0.45999999999999996</c:v>
                </c:pt>
                <c:pt idx="7">
                  <c:v>2.5700000000000003</c:v>
                </c:pt>
                <c:pt idx="8">
                  <c:v>0.58999999999999986</c:v>
                </c:pt>
                <c:pt idx="9">
                  <c:v>-2.5299999999999998</c:v>
                </c:pt>
                <c:pt idx="10">
                  <c:v>2.38</c:v>
                </c:pt>
                <c:pt idx="11">
                  <c:v>-0.5299999999999998</c:v>
                </c:pt>
                <c:pt idx="12">
                  <c:v>-1.38</c:v>
                </c:pt>
                <c:pt idx="13">
                  <c:v>-0.29999999999999982</c:v>
                </c:pt>
                <c:pt idx="14">
                  <c:v>-1.49</c:v>
                </c:pt>
                <c:pt idx="15">
                  <c:v>-4.05</c:v>
                </c:pt>
                <c:pt idx="16">
                  <c:v>-0.32999999999999963</c:v>
                </c:pt>
                <c:pt idx="17">
                  <c:v>0.82000000000000006</c:v>
                </c:pt>
                <c:pt idx="18">
                  <c:v>-0.90999999999999992</c:v>
                </c:pt>
                <c:pt idx="19">
                  <c:v>-1.3099999999999998</c:v>
                </c:pt>
                <c:pt idx="20">
                  <c:v>-5.58</c:v>
                </c:pt>
                <c:pt idx="21">
                  <c:v>1.5900000000000003</c:v>
                </c:pt>
                <c:pt idx="22">
                  <c:v>2.6</c:v>
                </c:pt>
                <c:pt idx="23">
                  <c:v>2.0991999999999997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90-4779-BCF2-59D50C6C83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65756624"/>
        <c:axId val="465757456"/>
      </c:barChart>
      <c:catAx>
        <c:axId val="46575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5757456"/>
        <c:crosses val="autoZero"/>
        <c:auto val="1"/>
        <c:lblAlgn val="ctr"/>
        <c:lblOffset val="100"/>
        <c:tickLblSkip val="3"/>
        <c:noMultiLvlLbl val="0"/>
      </c:catAx>
      <c:valAx>
        <c:axId val="465757456"/>
        <c:scaling>
          <c:orientation val="minMax"/>
          <c:min val="-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p.p.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575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="1" dirty="0"/>
              <a:t>PIB Serviços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391126738967554E-2"/>
          <c:y val="0.14199122596889774"/>
          <c:w val="0.89709914711341987"/>
          <c:h val="0.6767889925010393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23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219-467B-9362-4D219E1AA9F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'[Focus - Erros.xlsm]SGS vs FOCUS 2'!$D$128:$D$151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'[Focus - Erros.xlsm]SGS vs FOCUS 2'!$H$128:$H$151</c:f>
              <c:numCache>
                <c:formatCode>0.0</c:formatCode>
                <c:ptCount val="24"/>
                <c:pt idx="1">
                  <c:v>-1.44</c:v>
                </c:pt>
                <c:pt idx="2">
                  <c:v>0.82000000000000028</c:v>
                </c:pt>
                <c:pt idx="3">
                  <c:v>-0.90999999999999992</c:v>
                </c:pt>
                <c:pt idx="4">
                  <c:v>2.46</c:v>
                </c:pt>
                <c:pt idx="5">
                  <c:v>0.86000000000000032</c:v>
                </c:pt>
                <c:pt idx="6">
                  <c:v>1.63</c:v>
                </c:pt>
                <c:pt idx="7">
                  <c:v>2.83</c:v>
                </c:pt>
                <c:pt idx="8">
                  <c:v>0.52000000000000046</c:v>
                </c:pt>
                <c:pt idx="9">
                  <c:v>-0.43000000000000016</c:v>
                </c:pt>
                <c:pt idx="10">
                  <c:v>1.3999999999999995</c:v>
                </c:pt>
                <c:pt idx="11">
                  <c:v>-0.92999999999999972</c:v>
                </c:pt>
                <c:pt idx="12">
                  <c:v>-0.80000000000000027</c:v>
                </c:pt>
                <c:pt idx="13">
                  <c:v>-0.75</c:v>
                </c:pt>
                <c:pt idx="14">
                  <c:v>-1.01</c:v>
                </c:pt>
                <c:pt idx="15">
                  <c:v>-3.44</c:v>
                </c:pt>
                <c:pt idx="16">
                  <c:v>-2.0000000000000018E-2</c:v>
                </c:pt>
                <c:pt idx="17">
                  <c:v>0.77</c:v>
                </c:pt>
                <c:pt idx="18">
                  <c:v>-0.38000000000000034</c:v>
                </c:pt>
                <c:pt idx="19">
                  <c:v>-0.69000000000000017</c:v>
                </c:pt>
                <c:pt idx="20">
                  <c:v>-5.84</c:v>
                </c:pt>
                <c:pt idx="21">
                  <c:v>1.92</c:v>
                </c:pt>
                <c:pt idx="22">
                  <c:v>3.8600000000000003</c:v>
                </c:pt>
                <c:pt idx="23">
                  <c:v>1.2958000000000001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19-467B-9362-4D219E1AA9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65756624"/>
        <c:axId val="465757456"/>
      </c:barChart>
      <c:catAx>
        <c:axId val="46575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5757456"/>
        <c:crosses val="autoZero"/>
        <c:auto val="1"/>
        <c:lblAlgn val="ctr"/>
        <c:lblOffset val="100"/>
        <c:tickLblSkip val="3"/>
        <c:noMultiLvlLbl val="0"/>
      </c:catAx>
      <c:valAx>
        <c:axId val="46575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p.p.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575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="1" dirty="0"/>
              <a:t>PIB Agropecuária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391126738967554E-2"/>
          <c:y val="0.20338139024703314"/>
          <c:w val="0.89709914711341987"/>
          <c:h val="0.6767889925010393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23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E77-4636-A78E-3D78D8E89D1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'[Focus - Erros.xlsm]SGS vs FOCUS 2'!$D$96:$D$119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'[Focus - Erros.xlsm]SGS vs FOCUS 2'!$H$96:$H$119</c:f>
              <c:numCache>
                <c:formatCode>0.0</c:formatCode>
                <c:ptCount val="24"/>
                <c:pt idx="1">
                  <c:v>0.70000000000000018</c:v>
                </c:pt>
                <c:pt idx="2">
                  <c:v>5.0199999999999996</c:v>
                </c:pt>
                <c:pt idx="3">
                  <c:v>4.4600000000000009</c:v>
                </c:pt>
                <c:pt idx="4">
                  <c:v>-2.4000000000000004</c:v>
                </c:pt>
                <c:pt idx="5">
                  <c:v>-2.88</c:v>
                </c:pt>
                <c:pt idx="6">
                  <c:v>1.0399999999999996</c:v>
                </c:pt>
                <c:pt idx="7">
                  <c:v>-0.24000000000000021</c:v>
                </c:pt>
                <c:pt idx="8">
                  <c:v>1.0199999999999996</c:v>
                </c:pt>
                <c:pt idx="9">
                  <c:v>-6.23</c:v>
                </c:pt>
                <c:pt idx="10">
                  <c:v>2.7</c:v>
                </c:pt>
                <c:pt idx="11">
                  <c:v>1.1399999999999997</c:v>
                </c:pt>
                <c:pt idx="12">
                  <c:v>-6.87</c:v>
                </c:pt>
                <c:pt idx="13">
                  <c:v>4.26</c:v>
                </c:pt>
                <c:pt idx="14">
                  <c:v>-0.20999999999999996</c:v>
                </c:pt>
                <c:pt idx="15">
                  <c:v>1.23</c:v>
                </c:pt>
                <c:pt idx="16">
                  <c:v>-7.13</c:v>
                </c:pt>
                <c:pt idx="17">
                  <c:v>10.780000000000001</c:v>
                </c:pt>
                <c:pt idx="18">
                  <c:v>1.74</c:v>
                </c:pt>
                <c:pt idx="19">
                  <c:v>-2.15</c:v>
                </c:pt>
                <c:pt idx="20">
                  <c:v>1.2199999999999998</c:v>
                </c:pt>
                <c:pt idx="21">
                  <c:v>-1.95</c:v>
                </c:pt>
                <c:pt idx="22">
                  <c:v>-4.24</c:v>
                </c:pt>
                <c:pt idx="23">
                  <c:v>8.1300000000000008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77-4636-A78E-3D78D8E89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65756624"/>
        <c:axId val="465757456"/>
      </c:barChart>
      <c:catAx>
        <c:axId val="46575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5757456"/>
        <c:crosses val="autoZero"/>
        <c:auto val="1"/>
        <c:lblAlgn val="ctr"/>
        <c:lblOffset val="100"/>
        <c:tickLblSkip val="3"/>
        <c:noMultiLvlLbl val="0"/>
      </c:catAx>
      <c:valAx>
        <c:axId val="46575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p.p.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575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="1" dirty="0"/>
              <a:t>PIB Industrial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391126738967554E-2"/>
          <c:y val="0.20338139024703314"/>
          <c:w val="0.89709914711341987"/>
          <c:h val="0.6410975545183790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23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17E-407D-B688-6FBFBF3C8CC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'[Focus - Erros.xlsm]SGS vs FOCUS 2'!$D$66:$D$89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'[Focus - Erros.xlsm]SGS vs FOCUS 2'!$H$66:$H$89</c:f>
              <c:numCache>
                <c:formatCode>0.0</c:formatCode>
                <c:ptCount val="24"/>
                <c:pt idx="1">
                  <c:v>-5.64</c:v>
                </c:pt>
                <c:pt idx="2">
                  <c:v>2.0999999999999996</c:v>
                </c:pt>
                <c:pt idx="3">
                  <c:v>-1.9</c:v>
                </c:pt>
                <c:pt idx="4">
                  <c:v>3.7100000000000009</c:v>
                </c:pt>
                <c:pt idx="5">
                  <c:v>-2.41</c:v>
                </c:pt>
                <c:pt idx="6">
                  <c:v>-1.9900000000000002</c:v>
                </c:pt>
                <c:pt idx="7">
                  <c:v>2.21</c:v>
                </c:pt>
                <c:pt idx="8">
                  <c:v>-0.40000000000000036</c:v>
                </c:pt>
                <c:pt idx="9">
                  <c:v>-6.9</c:v>
                </c:pt>
                <c:pt idx="10">
                  <c:v>4.3999999999999995</c:v>
                </c:pt>
                <c:pt idx="11">
                  <c:v>-0.88999999999999968</c:v>
                </c:pt>
                <c:pt idx="12">
                  <c:v>-3.7199999999999998</c:v>
                </c:pt>
                <c:pt idx="13">
                  <c:v>-1.1800000000000002</c:v>
                </c:pt>
                <c:pt idx="14">
                  <c:v>-3.5300000000000002</c:v>
                </c:pt>
                <c:pt idx="15">
                  <c:v>-6.59</c:v>
                </c:pt>
                <c:pt idx="16">
                  <c:v>-0.8100000000000005</c:v>
                </c:pt>
                <c:pt idx="17">
                  <c:v>-1.1800000000000002</c:v>
                </c:pt>
                <c:pt idx="18">
                  <c:v>-2.4900000000000002</c:v>
                </c:pt>
                <c:pt idx="19">
                  <c:v>-3.4699999999999998</c:v>
                </c:pt>
                <c:pt idx="20">
                  <c:v>-5.42</c:v>
                </c:pt>
                <c:pt idx="21">
                  <c:v>0.64000000000000057</c:v>
                </c:pt>
                <c:pt idx="22">
                  <c:v>1.4200000000000002</c:v>
                </c:pt>
                <c:pt idx="23">
                  <c:v>1.1499999999999999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7E-407D-B688-6FBFBF3C8C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65756624"/>
        <c:axId val="465757456"/>
      </c:barChart>
      <c:catAx>
        <c:axId val="46575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5757456"/>
        <c:crosses val="autoZero"/>
        <c:auto val="1"/>
        <c:lblAlgn val="ctr"/>
        <c:lblOffset val="100"/>
        <c:tickLblSkip val="3"/>
        <c:noMultiLvlLbl val="0"/>
      </c:catAx>
      <c:valAx>
        <c:axId val="46575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p.p.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575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0.87317</cdr:y>
    </cdr:from>
    <cdr:to>
      <cdr:x>0.9881</cdr:x>
      <cdr:y>0.99024</cdr:y>
    </cdr:to>
    <cdr:sp macro="" textlink="">
      <cdr:nvSpPr>
        <cdr:cNvPr id="2" name="CaixaDeTexto 1">
          <a:extLst xmlns:a="http://schemas.openxmlformats.org/drawingml/2006/main">
            <a:ext uri="{FF2B5EF4-FFF2-40B4-BE49-F238E27FC236}">
              <a16:creationId xmlns:a16="http://schemas.microsoft.com/office/drawing/2014/main" id="{70FADFA6-F0AB-85E5-8CB2-DCB1F7893D44}"/>
            </a:ext>
          </a:extLst>
        </cdr:cNvPr>
        <cdr:cNvSpPr txBox="1"/>
      </cdr:nvSpPr>
      <cdr:spPr>
        <a:xfrm xmlns:a="http://schemas.openxmlformats.org/drawingml/2006/main">
          <a:off x="0" y="4665806"/>
          <a:ext cx="5534025" cy="6255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0.01601</cdr:x>
      <cdr:y>0.94964</cdr:y>
    </cdr:from>
    <cdr:to>
      <cdr:x>0.69516</cdr:x>
      <cdr:y>0.99281</cdr:y>
    </cdr:to>
    <cdr:sp macro="" textlink="">
      <cdr:nvSpPr>
        <cdr:cNvPr id="2" name="CaixaDeTexto 1">
          <a:extLst xmlns:a="http://schemas.openxmlformats.org/drawingml/2006/main">
            <a:ext uri="{FF2B5EF4-FFF2-40B4-BE49-F238E27FC236}">
              <a16:creationId xmlns:a16="http://schemas.microsoft.com/office/drawing/2014/main" id="{B621A3EB-4E3A-4642-B45E-91C6ACDE8EEE}"/>
            </a:ext>
          </a:extLst>
        </cdr:cNvPr>
        <cdr:cNvSpPr txBox="1"/>
      </cdr:nvSpPr>
      <cdr:spPr>
        <a:xfrm xmlns:a="http://schemas.openxmlformats.org/drawingml/2006/main">
          <a:off x="176590" y="5195028"/>
          <a:ext cx="7491036" cy="2361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1100" b="0" dirty="0">
              <a:solidFill>
                <a:schemeClr val="bg1"/>
              </a:solidFill>
            </a:rPr>
            <a:t>Fonte: </a:t>
          </a:r>
          <a:r>
            <a:rPr lang="pt-BR" sz="1100" b="0" dirty="0" err="1">
              <a:solidFill>
                <a:schemeClr val="bg1"/>
              </a:solidFill>
            </a:rPr>
            <a:t>xlFOCUS</a:t>
          </a:r>
          <a:r>
            <a:rPr lang="pt-BR" sz="1100" b="0" dirty="0">
              <a:solidFill>
                <a:schemeClr val="bg1"/>
              </a:solidFill>
            </a:rPr>
            <a:t> com dados públicos da pesquisa FOCUS do BCB disponíveis até Nov-20 (serviço descontinuado)</a:t>
          </a:r>
        </a:p>
      </cdr:txBody>
    </cdr:sp>
  </cdr:relSizeAnchor>
  <cdr:relSizeAnchor xmlns:cdr="http://schemas.openxmlformats.org/drawingml/2006/chartDrawing">
    <cdr:from>
      <cdr:x>0.68966</cdr:x>
      <cdr:y>0.94964</cdr:y>
    </cdr:from>
    <cdr:to>
      <cdr:x>1</cdr:x>
      <cdr:y>0.99281</cdr:y>
    </cdr:to>
    <cdr:sp macro="" textlink="">
      <cdr:nvSpPr>
        <cdr:cNvPr id="3" name="CaixaDeTexto 2">
          <a:extLst xmlns:a="http://schemas.openxmlformats.org/drawingml/2006/main">
            <a:ext uri="{FF2B5EF4-FFF2-40B4-BE49-F238E27FC236}">
              <a16:creationId xmlns:a16="http://schemas.microsoft.com/office/drawing/2014/main" id="{BEF6FC8B-B2C4-4826-8B58-B3A487B9AAB5}"/>
            </a:ext>
          </a:extLst>
        </cdr:cNvPr>
        <cdr:cNvSpPr txBox="1"/>
      </cdr:nvSpPr>
      <cdr:spPr>
        <a:xfrm xmlns:a="http://schemas.openxmlformats.org/drawingml/2006/main">
          <a:off x="5334000" y="5029201"/>
          <a:ext cx="2400301" cy="2285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1100" b="0">
              <a:solidFill>
                <a:schemeClr val="bg1"/>
              </a:solidFill>
            </a:rPr>
            <a:t>https://github.com/edugca/xlFOCUS</a:t>
          </a:r>
        </a:p>
      </cdr:txBody>
    </cdr:sp>
  </cdr:relSizeAnchor>
  <cdr:relSizeAnchor xmlns:cdr="http://schemas.openxmlformats.org/drawingml/2006/chartDrawing">
    <cdr:from>
      <cdr:x>0.14681</cdr:x>
      <cdr:y>0.14335</cdr:y>
    </cdr:from>
    <cdr:to>
      <cdr:x>0.28584</cdr:x>
      <cdr:y>0.18862</cdr:y>
    </cdr:to>
    <cdr:sp macro="" textlink="">
      <cdr:nvSpPr>
        <cdr:cNvPr id="4" name="CaixaDeTexto 4">
          <a:extLst xmlns:a="http://schemas.openxmlformats.org/drawingml/2006/main">
            <a:ext uri="{FF2B5EF4-FFF2-40B4-BE49-F238E27FC236}">
              <a16:creationId xmlns:a16="http://schemas.microsoft.com/office/drawing/2014/main" id="{FBE17B12-8D3D-4941-983F-3EFDAEE303D6}"/>
            </a:ext>
          </a:extLst>
        </cdr:cNvPr>
        <cdr:cNvSpPr txBox="1"/>
      </cdr:nvSpPr>
      <cdr:spPr>
        <a:xfrm xmlns:a="http://schemas.openxmlformats.org/drawingml/2006/main">
          <a:off x="1619252" y="784225"/>
          <a:ext cx="1533524" cy="24765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1200" dirty="0">
              <a:solidFill>
                <a:schemeClr val="bg1"/>
              </a:solidFill>
            </a:rPr>
            <a:t>Choque da COVID</a:t>
          </a:r>
        </a:p>
      </cdr:txBody>
    </cdr:sp>
  </cdr:relSizeAnchor>
  <cdr:relSizeAnchor xmlns:cdr="http://schemas.openxmlformats.org/drawingml/2006/chartDrawing">
    <cdr:from>
      <cdr:x>0.76339</cdr:x>
      <cdr:y>0.15206</cdr:y>
    </cdr:from>
    <cdr:to>
      <cdr:x>0.97437</cdr:x>
      <cdr:y>0.19733</cdr:y>
    </cdr:to>
    <cdr:sp macro="" textlink="">
      <cdr:nvSpPr>
        <cdr:cNvPr id="5" name="CaixaDeTexto 3">
          <a:extLst xmlns:a="http://schemas.openxmlformats.org/drawingml/2006/main">
            <a:ext uri="{FF2B5EF4-FFF2-40B4-BE49-F238E27FC236}">
              <a16:creationId xmlns:a16="http://schemas.microsoft.com/office/drawing/2014/main" id="{C6602F65-F849-4F14-B894-A1E7B77CA43D}"/>
            </a:ext>
          </a:extLst>
        </cdr:cNvPr>
        <cdr:cNvSpPr txBox="1"/>
      </cdr:nvSpPr>
      <cdr:spPr>
        <a:xfrm xmlns:a="http://schemas.openxmlformats.org/drawingml/2006/main">
          <a:off x="8420101" y="831850"/>
          <a:ext cx="2327129" cy="24765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1200" dirty="0">
              <a:solidFill>
                <a:schemeClr val="bg1"/>
              </a:solidFill>
            </a:rPr>
            <a:t>IPCA final:</a:t>
          </a:r>
          <a:r>
            <a:rPr lang="pt-BR" sz="1200" baseline="0" dirty="0">
              <a:solidFill>
                <a:schemeClr val="bg1"/>
              </a:solidFill>
            </a:rPr>
            <a:t> 4.52% em 12meses</a:t>
          </a:r>
          <a:endParaRPr lang="pt-BR" sz="1200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0.75993</cdr:x>
      <cdr:y>0.23041</cdr:y>
    </cdr:from>
    <cdr:to>
      <cdr:x>0.9502</cdr:x>
      <cdr:y>0.27568</cdr:y>
    </cdr:to>
    <cdr:sp macro="" textlink="">
      <cdr:nvSpPr>
        <cdr:cNvPr id="6" name="CaixaDeTexto 2">
          <a:extLst xmlns:a="http://schemas.openxmlformats.org/drawingml/2006/main">
            <a:ext uri="{FF2B5EF4-FFF2-40B4-BE49-F238E27FC236}">
              <a16:creationId xmlns:a16="http://schemas.microsoft.com/office/drawing/2014/main" id="{02087513-B4DE-4D12-83B4-725A526C0909}"/>
            </a:ext>
          </a:extLst>
        </cdr:cNvPr>
        <cdr:cNvSpPr txBox="1"/>
      </cdr:nvSpPr>
      <cdr:spPr>
        <a:xfrm xmlns:a="http://schemas.openxmlformats.org/drawingml/2006/main">
          <a:off x="8382001" y="1260475"/>
          <a:ext cx="2098674" cy="24765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1200" dirty="0">
              <a:solidFill>
                <a:schemeClr val="bg1"/>
              </a:solidFill>
            </a:rPr>
            <a:t>Centro da meta de inflação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5F8E351-1045-44CF-B234-9CF1D494A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31/10/2023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181A55-1E43-7B41-9702-8993BAE80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3300" y="6342042"/>
            <a:ext cx="3813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11º </a:t>
            </a:r>
            <a:r>
              <a:rPr lang="en-US" dirty="0" err="1"/>
              <a:t>Fórum</a:t>
            </a:r>
            <a:r>
              <a:rPr lang="en-US" dirty="0"/>
              <a:t> de Economia da </a:t>
            </a:r>
            <a:r>
              <a:rPr lang="en-US" dirty="0" err="1"/>
              <a:t>Universidade</a:t>
            </a:r>
            <a:r>
              <a:rPr lang="en-US" dirty="0"/>
              <a:t> de Brasília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605D1DE-562F-6E1A-6004-4CCFFA625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4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37A7E2A-DFAF-B640-D6CB-D5AA485F6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31/10/2023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C251DC3-4177-05B9-CCAD-C60A3AE89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3300" y="6342042"/>
            <a:ext cx="3813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11º </a:t>
            </a:r>
            <a:r>
              <a:rPr lang="en-US" dirty="0" err="1"/>
              <a:t>Fórum</a:t>
            </a:r>
            <a:r>
              <a:rPr lang="en-US" dirty="0"/>
              <a:t> de Economia da </a:t>
            </a:r>
            <a:r>
              <a:rPr lang="en-US" dirty="0" err="1"/>
              <a:t>Universidade</a:t>
            </a:r>
            <a:r>
              <a:rPr lang="en-US" dirty="0"/>
              <a:t> de Brasília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F47ACE1-364C-3229-1701-0C633F35A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0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4F36033-7C7B-6A41-3744-9566C8D17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31/10/2023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67D81CB-3CF7-7214-9B24-5FABE7A6F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3300" y="6342042"/>
            <a:ext cx="3813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11º </a:t>
            </a:r>
            <a:r>
              <a:rPr lang="en-US" dirty="0" err="1"/>
              <a:t>Fórum</a:t>
            </a:r>
            <a:r>
              <a:rPr lang="en-US" dirty="0"/>
              <a:t> de Economia da </a:t>
            </a:r>
            <a:r>
              <a:rPr lang="en-US" dirty="0" err="1"/>
              <a:t>Universidade</a:t>
            </a:r>
            <a:r>
              <a:rPr lang="en-US" dirty="0"/>
              <a:t> de Brasília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CA126C8-E2C7-6FCC-8B80-8C8E60B76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4D7DDAF-959D-537B-8137-13AD3FC6C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31/10/2023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5271FE3-3FD3-8595-BDE6-039DEA3DA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3300" y="6342042"/>
            <a:ext cx="3813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11º </a:t>
            </a:r>
            <a:r>
              <a:rPr lang="en-US" dirty="0" err="1"/>
              <a:t>Fórum</a:t>
            </a:r>
            <a:r>
              <a:rPr lang="en-US" dirty="0"/>
              <a:t> de Economia da </a:t>
            </a:r>
            <a:r>
              <a:rPr lang="en-US" dirty="0" err="1"/>
              <a:t>Universidade</a:t>
            </a:r>
            <a:r>
              <a:rPr lang="en-US" dirty="0"/>
              <a:t> de Brasília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6B43F31-F498-F12E-DF8D-758561040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0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2B24205-D541-8612-2BD6-788F20561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31/10/2023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71A0581-48A2-15B9-794C-1FE17D0EA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3300" y="6342042"/>
            <a:ext cx="3813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11º </a:t>
            </a:r>
            <a:r>
              <a:rPr lang="en-US" dirty="0" err="1"/>
              <a:t>Fórum</a:t>
            </a:r>
            <a:r>
              <a:rPr lang="en-US" dirty="0"/>
              <a:t> de Economia da </a:t>
            </a:r>
            <a:r>
              <a:rPr lang="en-US" dirty="0" err="1"/>
              <a:t>Universidade</a:t>
            </a:r>
            <a:r>
              <a:rPr lang="en-US" dirty="0"/>
              <a:t> de Brasília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C39CBAA-EA7A-E1AE-1D58-5173EA085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4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B91389D-7109-60B4-B14A-0FF5650B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31/10/2023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A3ECF38-CAA7-A63E-5DBE-FC1809F57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3300" y="6342042"/>
            <a:ext cx="3813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11º </a:t>
            </a:r>
            <a:r>
              <a:rPr lang="en-US" dirty="0" err="1"/>
              <a:t>Fórum</a:t>
            </a:r>
            <a:r>
              <a:rPr lang="en-US" dirty="0"/>
              <a:t> de Economia da </a:t>
            </a:r>
            <a:r>
              <a:rPr lang="en-US" dirty="0" err="1"/>
              <a:t>Universidade</a:t>
            </a:r>
            <a:r>
              <a:rPr lang="en-US" dirty="0"/>
              <a:t> de Brasília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13551E-2FF1-FCCF-6C87-089251086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9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58F5B48-383F-7D20-2456-E721B424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31/10/2023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3652B87-98D1-CFD7-4FE2-B9627AAF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3300" y="6342042"/>
            <a:ext cx="3813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11º </a:t>
            </a:r>
            <a:r>
              <a:rPr lang="en-US" dirty="0" err="1"/>
              <a:t>Fórum</a:t>
            </a:r>
            <a:r>
              <a:rPr lang="en-US" dirty="0"/>
              <a:t> de Economia da </a:t>
            </a:r>
            <a:r>
              <a:rPr lang="en-US" dirty="0" err="1"/>
              <a:t>Universidade</a:t>
            </a:r>
            <a:r>
              <a:rPr lang="en-US" dirty="0"/>
              <a:t> de Brasília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F75684E-3428-9D05-471D-B60322B0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6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A66B4FA-843E-5292-3A39-1C583A5A6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31/10/2023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A5747F6-FF88-A888-8FEF-AE54E8F09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3300" y="6342042"/>
            <a:ext cx="3813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11º </a:t>
            </a:r>
            <a:r>
              <a:rPr lang="en-US" dirty="0" err="1"/>
              <a:t>Fórum</a:t>
            </a:r>
            <a:r>
              <a:rPr lang="en-US" dirty="0"/>
              <a:t> de Economia da </a:t>
            </a:r>
            <a:r>
              <a:rPr lang="en-US" dirty="0" err="1"/>
              <a:t>Universidade</a:t>
            </a:r>
            <a:r>
              <a:rPr lang="en-US" dirty="0"/>
              <a:t> de Brasília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1C02D39-3871-F42F-67E4-D1DA3BAE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5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BC83A3F-76C5-DCA0-2AA9-1EADD853C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31/10/2023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1AEA1AA-E106-FD2B-F01E-15E842590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3300" y="6342042"/>
            <a:ext cx="3813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11º </a:t>
            </a:r>
            <a:r>
              <a:rPr lang="en-US" dirty="0" err="1"/>
              <a:t>Fórum</a:t>
            </a:r>
            <a:r>
              <a:rPr lang="en-US" dirty="0"/>
              <a:t> de Economia da </a:t>
            </a:r>
            <a:r>
              <a:rPr lang="en-US" dirty="0" err="1"/>
              <a:t>Universidade</a:t>
            </a:r>
            <a:r>
              <a:rPr lang="en-US" dirty="0"/>
              <a:t> de Brasília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90E65-020A-DFF1-7AC8-D16703599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8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06097F3-AF3F-1339-FC4F-CBACF0B1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31/10/2023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E0DFE3A-250B-59E8-76DE-D3AD91BC5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3300" y="6342042"/>
            <a:ext cx="3813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11º </a:t>
            </a:r>
            <a:r>
              <a:rPr lang="en-US" dirty="0" err="1"/>
              <a:t>Fórum</a:t>
            </a:r>
            <a:r>
              <a:rPr lang="en-US" dirty="0"/>
              <a:t> de Economia da </a:t>
            </a:r>
            <a:r>
              <a:rPr lang="en-US" dirty="0" err="1"/>
              <a:t>Universidade</a:t>
            </a:r>
            <a:r>
              <a:rPr lang="en-US" dirty="0"/>
              <a:t> de Brasília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8433E3-5E8F-37B5-3694-D9D0D1DEC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3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1310C82-64E3-1634-648E-3726D0EF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31/10/2023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5EDAE53-4BE5-681D-5E54-788A538CF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3300" y="6342042"/>
            <a:ext cx="3813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11º </a:t>
            </a:r>
            <a:r>
              <a:rPr lang="en-US" dirty="0" err="1"/>
              <a:t>Fórum</a:t>
            </a:r>
            <a:r>
              <a:rPr lang="en-US" dirty="0"/>
              <a:t> de Economia da </a:t>
            </a:r>
            <a:r>
              <a:rPr lang="en-US" dirty="0" err="1"/>
              <a:t>Universidade</a:t>
            </a:r>
            <a:r>
              <a:rPr lang="en-US" dirty="0"/>
              <a:t> de Brasília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F6466A5-01C3-2FA7-6D04-5AFFF2EC2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4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31/10/2023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3300" y="6342042"/>
            <a:ext cx="3813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11º </a:t>
            </a:r>
            <a:r>
              <a:rPr lang="en-US" dirty="0" err="1"/>
              <a:t>Fórum</a:t>
            </a:r>
            <a:r>
              <a:rPr lang="en-US" dirty="0"/>
              <a:t> de Economia da </a:t>
            </a:r>
            <a:r>
              <a:rPr lang="en-US" dirty="0" err="1"/>
              <a:t>Universidade</a:t>
            </a:r>
            <a:r>
              <a:rPr lang="en-US" dirty="0"/>
              <a:t> de Brasília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109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0" r:id="rId6"/>
    <p:sldLayoutId id="2147483745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edugca@gmail.com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edugca" TargetMode="External"/><Relationship Id="rId4" Type="http://schemas.openxmlformats.org/officeDocument/2006/relationships/hyperlink" Target="https://sites.google.com/site/edugc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1D3FA-16E7-FF05-887D-68FD4C417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4655" y="1443134"/>
            <a:ext cx="4989953" cy="2908103"/>
          </a:xfrm>
        </p:spPr>
        <p:txBody>
          <a:bodyPr anchor="t">
            <a:normAutofit/>
          </a:bodyPr>
          <a:lstStyle/>
          <a:p>
            <a:r>
              <a:rPr lang="pt-BR" dirty="0"/>
              <a:t>Taxa neutra (r</a:t>
            </a:r>
            <a:r>
              <a:rPr lang="pt-BR" baseline="30000" dirty="0"/>
              <a:t>*</a:t>
            </a:r>
            <a:r>
              <a:rPr lang="pt-BR" dirty="0"/>
              <a:t>): modo de usar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A3C803-C402-1EC4-5316-DD1676205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0562" y="4681728"/>
            <a:ext cx="4931338" cy="1295400"/>
          </a:xfrm>
        </p:spPr>
        <p:txBody>
          <a:bodyPr anchor="t">
            <a:normAutofit/>
          </a:bodyPr>
          <a:lstStyle/>
          <a:p>
            <a:r>
              <a:rPr lang="pt-BR" dirty="0"/>
              <a:t>Além das estrelas</a:t>
            </a:r>
          </a:p>
        </p:txBody>
      </p:sp>
      <p:pic>
        <p:nvPicPr>
          <p:cNvPr id="4" name="Picture 3" descr="Rede de conexão abstrata em uma tela de fundo branca">
            <a:extLst>
              <a:ext uri="{FF2B5EF4-FFF2-40B4-BE49-F238E27FC236}">
                <a16:creationId xmlns:a16="http://schemas.microsoft.com/office/drawing/2014/main" id="{83469E78-C153-95F9-DB83-24B1C6641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248" b="-3"/>
          <a:stretch/>
        </p:blipFill>
        <p:spPr>
          <a:xfrm>
            <a:off x="1098565" y="770114"/>
            <a:ext cx="4411787" cy="4847509"/>
          </a:xfrm>
          <a:custGeom>
            <a:avLst/>
            <a:gdLst/>
            <a:ahLst/>
            <a:cxnLst/>
            <a:rect l="l" t="t" r="r" b="b"/>
            <a:pathLst>
              <a:path w="2518883" h="2860724">
                <a:moveTo>
                  <a:pt x="0" y="0"/>
                </a:moveTo>
                <a:lnTo>
                  <a:pt x="2518883" y="0"/>
                </a:lnTo>
                <a:lnTo>
                  <a:pt x="2518883" y="2860724"/>
                </a:lnTo>
                <a:lnTo>
                  <a:pt x="0" y="2860724"/>
                </a:lnTo>
                <a:close/>
              </a:path>
            </a:pathLst>
          </a:custGeom>
          <a:noFill/>
          <a:effectLst/>
        </p:spPr>
      </p:pic>
      <p:sp>
        <p:nvSpPr>
          <p:cNvPr id="22" name="Date Placeholder 6">
            <a:extLst>
              <a:ext uri="{FF2B5EF4-FFF2-40B4-BE49-F238E27FC236}">
                <a16:creationId xmlns:a16="http://schemas.microsoft.com/office/drawing/2014/main" id="{FB534102-B682-4B21-AE32-7A849FDC8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31/10/2023</a:t>
            </a:r>
          </a:p>
        </p:txBody>
      </p:sp>
      <p:sp>
        <p:nvSpPr>
          <p:cNvPr id="23" name="Footer Placeholder 7">
            <a:extLst>
              <a:ext uri="{FF2B5EF4-FFF2-40B4-BE49-F238E27FC236}">
                <a16:creationId xmlns:a16="http://schemas.microsoft.com/office/drawing/2014/main" id="{44B7B83B-2011-4CE7-8056-016659805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48550" y="6342042"/>
            <a:ext cx="371777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11º </a:t>
            </a:r>
            <a:r>
              <a:rPr lang="en-US" dirty="0" err="1"/>
              <a:t>Fórum</a:t>
            </a:r>
            <a:r>
              <a:rPr lang="en-US" dirty="0"/>
              <a:t> de Economia da </a:t>
            </a:r>
            <a:r>
              <a:rPr lang="en-US" dirty="0" err="1"/>
              <a:t>Universidade</a:t>
            </a:r>
            <a:r>
              <a:rPr lang="en-US" dirty="0"/>
              <a:t> de Brasília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ECE3F6-DF59-45FF-9C05-00849569D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3EC8BB-CC43-7E0C-5C79-DC57DA7FE0AC}"/>
              </a:ext>
            </a:extLst>
          </p:cNvPr>
          <p:cNvSpPr txBox="1"/>
          <p:nvPr/>
        </p:nvSpPr>
        <p:spPr>
          <a:xfrm>
            <a:off x="6460562" y="5136404"/>
            <a:ext cx="329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Eduardo Amaral*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879BB0-02A2-BF34-43B0-FE9B371BECCC}"/>
              </a:ext>
            </a:extLst>
          </p:cNvPr>
          <p:cNvSpPr txBox="1"/>
          <p:nvPr/>
        </p:nvSpPr>
        <p:spPr>
          <a:xfrm>
            <a:off x="804847" y="5709121"/>
            <a:ext cx="56557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*Todas as visões expressas nesta apresentação são pessoais e não representam necessariamente as do Banco Central do Brasil ou dos seus membros.</a:t>
            </a:r>
          </a:p>
        </p:txBody>
      </p:sp>
    </p:spTree>
    <p:extLst>
      <p:ext uri="{BB962C8B-B14F-4D97-AF65-F5344CB8AC3E}">
        <p14:creationId xmlns:p14="http://schemas.microsoft.com/office/powerpoint/2010/main" val="217685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474B5589-A5CA-4315-A50A-ED08FD872F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9697887"/>
              </p:ext>
            </p:extLst>
          </p:nvPr>
        </p:nvGraphicFramePr>
        <p:xfrm>
          <a:off x="905753" y="1567142"/>
          <a:ext cx="9349200" cy="420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FB2E094-D539-6C7A-9DE1-2370296FB2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7726" y="136518"/>
                <a:ext cx="11029950" cy="501657"/>
              </a:xfrm>
            </p:spPr>
            <p:txBody>
              <a:bodyPr>
                <a:normAutofit fontScale="90000"/>
              </a:bodyPr>
              <a:lstStyle/>
              <a:p>
                <a:r>
                  <a:rPr lang="pt-BR" dirty="0"/>
                  <a:t>Recuperação: INFLAÇÃO surpreende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FB2E094-D539-6C7A-9DE1-2370296FB2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7726" y="136518"/>
                <a:ext cx="11029950" cy="501657"/>
              </a:xfrm>
              <a:blipFill>
                <a:blip r:embed="rId4"/>
                <a:stretch>
                  <a:fillRect l="-1160" t="-19277" b="-337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7928E79F-6A24-A1BD-8664-2BCEA2D0C22B}"/>
              </a:ext>
            </a:extLst>
          </p:cNvPr>
          <p:cNvSpPr txBox="1"/>
          <p:nvPr/>
        </p:nvSpPr>
        <p:spPr>
          <a:xfrm>
            <a:off x="84587" y="815184"/>
            <a:ext cx="568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erro de previsão</a:t>
            </a:r>
            <a:r>
              <a:rPr lang="pt-BR" sz="1400" b="1" baseline="0" dirty="0"/>
              <a:t> do primeiro FOCUS de cada ano</a:t>
            </a:r>
            <a:br>
              <a:rPr lang="pt-BR" sz="1400" b="1" dirty="0"/>
            </a:br>
            <a:r>
              <a:rPr lang="pt-BR" sz="1400" dirty="0"/>
              <a:t>(mediana</a:t>
            </a:r>
            <a:r>
              <a:rPr lang="pt-BR" sz="1400" baseline="0" dirty="0"/>
              <a:t> das </a:t>
            </a:r>
            <a:r>
              <a:rPr lang="pt-BR" sz="1400" dirty="0"/>
              <a:t>previsões - realizado)</a:t>
            </a:r>
          </a:p>
        </p:txBody>
      </p:sp>
      <p:sp>
        <p:nvSpPr>
          <p:cNvPr id="9" name="CaixaDeTexto 1">
            <a:extLst>
              <a:ext uri="{FF2B5EF4-FFF2-40B4-BE49-F238E27FC236}">
                <a16:creationId xmlns:a16="http://schemas.microsoft.com/office/drawing/2014/main" id="{0143D7F0-9D44-049D-E723-B13BC3CC563E}"/>
              </a:ext>
            </a:extLst>
          </p:cNvPr>
          <p:cNvSpPr txBox="1"/>
          <p:nvPr/>
        </p:nvSpPr>
        <p:spPr>
          <a:xfrm>
            <a:off x="84586" y="6492876"/>
            <a:ext cx="5017349" cy="22860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b="0" dirty="0">
                <a:solidFill>
                  <a:sysClr val="windowText" lastClr="000000"/>
                </a:solidFill>
              </a:rPr>
              <a:t>Fonte: </a:t>
            </a:r>
            <a:r>
              <a:rPr lang="pt-BR" sz="1100" b="0" dirty="0" err="1">
                <a:solidFill>
                  <a:sysClr val="windowText" lastClr="000000"/>
                </a:solidFill>
              </a:rPr>
              <a:t>xlFOCUS</a:t>
            </a:r>
            <a:r>
              <a:rPr lang="pt-BR" sz="1100" b="0" dirty="0">
                <a:solidFill>
                  <a:sysClr val="windowText" lastClr="000000"/>
                </a:solidFill>
              </a:rPr>
              <a:t> com dados da pesquisa FOCUS do Banco Central do Brasil</a:t>
            </a:r>
          </a:p>
        </p:txBody>
      </p:sp>
      <p:cxnSp>
        <p:nvCxnSpPr>
          <p:cNvPr id="5" name="Conector: Curvo 4">
            <a:extLst>
              <a:ext uri="{FF2B5EF4-FFF2-40B4-BE49-F238E27FC236}">
                <a16:creationId xmlns:a16="http://schemas.microsoft.com/office/drawing/2014/main" id="{8B0BF123-D7A0-9B98-5B19-5286B0500F7B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 flipH="1" flipV="1">
            <a:off x="7871410" y="1327696"/>
            <a:ext cx="2797425" cy="2637636"/>
          </a:xfrm>
          <a:prstGeom prst="curvedConnector3">
            <a:avLst>
              <a:gd name="adj1" fmla="val 108172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CDDE4ED-24A0-AF19-091E-505E00B6AF63}"/>
              </a:ext>
            </a:extLst>
          </p:cNvPr>
          <p:cNvSpPr txBox="1"/>
          <p:nvPr/>
        </p:nvSpPr>
        <p:spPr>
          <a:xfrm>
            <a:off x="9205854" y="1247801"/>
            <a:ext cx="2766171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respondentes do FOCUS subestimaram em média em 1 </a:t>
            </a:r>
            <a:r>
              <a:rPr lang="pt-BR" sz="1200" dirty="0" err="1"/>
              <a:t>p.p</a:t>
            </a:r>
            <a:r>
              <a:rPr lang="pt-BR" sz="1200" dirty="0"/>
              <a:t>. a inflação anual =&gt; expectativas ancoradas e viés a favor do Tesouro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256B387-A408-97D1-90EE-AF9AD969D0FA}"/>
              </a:ext>
            </a:extLst>
          </p:cNvPr>
          <p:cNvSpPr txBox="1"/>
          <p:nvPr/>
        </p:nvSpPr>
        <p:spPr>
          <a:xfrm>
            <a:off x="9700459" y="5766247"/>
            <a:ext cx="1776963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2023: projeção atual – projeção início do ano</a:t>
            </a:r>
          </a:p>
        </p:txBody>
      </p:sp>
      <p:cxnSp>
        <p:nvCxnSpPr>
          <p:cNvPr id="12" name="Conector: Curvo 11">
            <a:extLst>
              <a:ext uri="{FF2B5EF4-FFF2-40B4-BE49-F238E27FC236}">
                <a16:creationId xmlns:a16="http://schemas.microsoft.com/office/drawing/2014/main" id="{EDF371A1-1FDF-3272-74D2-A9C4527A8422}"/>
              </a:ext>
            </a:extLst>
          </p:cNvPr>
          <p:cNvCxnSpPr>
            <a:cxnSpLocks/>
            <a:endCxn id="11" idx="0"/>
          </p:cNvCxnSpPr>
          <p:nvPr/>
        </p:nvCxnSpPr>
        <p:spPr>
          <a:xfrm rot="16200000" flipH="1">
            <a:off x="9761355" y="4938661"/>
            <a:ext cx="1035178" cy="61999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284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FB2E094-D539-6C7A-9DE1-2370296FB2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7726" y="136518"/>
                <a:ext cx="11029950" cy="520708"/>
              </a:xfrm>
            </p:spPr>
            <p:txBody>
              <a:bodyPr>
                <a:normAutofit fontScale="90000"/>
              </a:bodyPr>
              <a:lstStyle/>
              <a:p>
                <a:r>
                  <a:rPr lang="pt-BR" dirty="0"/>
                  <a:t>Recuperação: atividade surpreende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FB2E094-D539-6C7A-9DE1-2370296FB2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7726" y="136518"/>
                <a:ext cx="11029950" cy="520708"/>
              </a:xfrm>
              <a:blipFill>
                <a:blip r:embed="rId3"/>
                <a:stretch>
                  <a:fillRect l="-1160" t="-13953" b="-337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570ADB03-0266-42E4-D150-041762263F27}"/>
              </a:ext>
            </a:extLst>
          </p:cNvPr>
          <p:cNvSpPr txBox="1"/>
          <p:nvPr/>
        </p:nvSpPr>
        <p:spPr>
          <a:xfrm>
            <a:off x="84587" y="815184"/>
            <a:ext cx="568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erro de previsão</a:t>
            </a:r>
            <a:r>
              <a:rPr lang="pt-BR" sz="1400" b="1" baseline="0" dirty="0"/>
              <a:t> do primeiro FOCUS de cada ano</a:t>
            </a:r>
            <a:br>
              <a:rPr lang="pt-BR" sz="1400" b="1" dirty="0"/>
            </a:br>
            <a:r>
              <a:rPr lang="pt-BR" sz="1400" dirty="0"/>
              <a:t>(mediana</a:t>
            </a:r>
            <a:r>
              <a:rPr lang="pt-BR" sz="1400" baseline="0" dirty="0"/>
              <a:t> das </a:t>
            </a:r>
            <a:r>
              <a:rPr lang="pt-BR" sz="1400" dirty="0"/>
              <a:t>previsões - realizado)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6216E3A5-6073-482A-A7C7-49FAAF7AF9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808597"/>
              </p:ext>
            </p:extLst>
          </p:nvPr>
        </p:nvGraphicFramePr>
        <p:xfrm>
          <a:off x="313186" y="1338403"/>
          <a:ext cx="540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61623677-46BA-41E1-80B0-B1AC494DF6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044403"/>
              </p:ext>
            </p:extLst>
          </p:nvPr>
        </p:nvGraphicFramePr>
        <p:xfrm>
          <a:off x="5970937" y="1338403"/>
          <a:ext cx="540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7A5EED09-A469-4E89-A410-3BA759AFA4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87792"/>
              </p:ext>
            </p:extLst>
          </p:nvPr>
        </p:nvGraphicFramePr>
        <p:xfrm>
          <a:off x="313186" y="3915408"/>
          <a:ext cx="5400001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871F2000-85EA-49A6-A1FA-3260359EDB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935538"/>
              </p:ext>
            </p:extLst>
          </p:nvPr>
        </p:nvGraphicFramePr>
        <p:xfrm>
          <a:off x="5970937" y="3915409"/>
          <a:ext cx="540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D750413E-2FF5-113D-9E75-2739DC202E21}"/>
              </a:ext>
            </a:extLst>
          </p:cNvPr>
          <p:cNvSpPr txBox="1"/>
          <p:nvPr/>
        </p:nvSpPr>
        <p:spPr>
          <a:xfrm>
            <a:off x="10330450" y="714232"/>
            <a:ext cx="1776963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2">
                    <a:lumMod val="75000"/>
                  </a:schemeClr>
                </a:solidFill>
              </a:rPr>
              <a:t>2023: projeção atual – projeção início do ano</a:t>
            </a:r>
          </a:p>
        </p:txBody>
      </p:sp>
      <p:sp>
        <p:nvSpPr>
          <p:cNvPr id="4" name="CaixaDeTexto 1">
            <a:extLst>
              <a:ext uri="{FF2B5EF4-FFF2-40B4-BE49-F238E27FC236}">
                <a16:creationId xmlns:a16="http://schemas.microsoft.com/office/drawing/2014/main" id="{2090BED7-19A2-674D-9404-2E89D863C430}"/>
              </a:ext>
            </a:extLst>
          </p:cNvPr>
          <p:cNvSpPr txBox="1"/>
          <p:nvPr/>
        </p:nvSpPr>
        <p:spPr>
          <a:xfrm>
            <a:off x="84586" y="6492876"/>
            <a:ext cx="5017349" cy="22860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b="0" dirty="0">
                <a:solidFill>
                  <a:sysClr val="windowText" lastClr="000000"/>
                </a:solidFill>
              </a:rPr>
              <a:t>Fonte: </a:t>
            </a:r>
            <a:r>
              <a:rPr lang="pt-BR" sz="1100" b="0" dirty="0" err="1">
                <a:solidFill>
                  <a:sysClr val="windowText" lastClr="000000"/>
                </a:solidFill>
              </a:rPr>
              <a:t>xlFOCUS</a:t>
            </a:r>
            <a:r>
              <a:rPr lang="pt-BR" sz="1100" b="0" dirty="0">
                <a:solidFill>
                  <a:sysClr val="windowText" lastClr="000000"/>
                </a:solidFill>
              </a:rPr>
              <a:t> com dados da pesquisa FOCUS do Banco Central do Brasil</a:t>
            </a:r>
          </a:p>
        </p:txBody>
      </p:sp>
    </p:spTree>
    <p:extLst>
      <p:ext uri="{BB962C8B-B14F-4D97-AF65-F5344CB8AC3E}">
        <p14:creationId xmlns:p14="http://schemas.microsoft.com/office/powerpoint/2010/main" val="323502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E094-D539-6C7A-9DE1-2370296F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26" y="195943"/>
            <a:ext cx="11029950" cy="957943"/>
          </a:xfrm>
        </p:spPr>
        <p:txBody>
          <a:bodyPr>
            <a:normAutofit fontScale="90000"/>
          </a:bodyPr>
          <a:lstStyle/>
          <a:p>
            <a:r>
              <a:rPr lang="pt-BR" dirty="0"/>
              <a:t>Por que inflação escapou da meta?:</a:t>
            </a:r>
            <a:br>
              <a:rPr lang="pt-BR" dirty="0"/>
            </a:br>
            <a:r>
              <a:rPr lang="pt-BR" sz="2200" dirty="0"/>
              <a:t>Acomodação de choques de oferta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E081E1A-A3E8-F6D4-88BB-FBEACB91A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6" y="1053301"/>
            <a:ext cx="6380850" cy="5804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E78A251-27B0-CFBE-3B07-61B38E269A1E}"/>
                  </a:ext>
                </a:extLst>
              </p:cNvPr>
              <p:cNvSpPr txBox="1"/>
              <p:nvPr/>
            </p:nvSpPr>
            <p:spPr>
              <a:xfrm>
                <a:off x="114300" y="1180740"/>
                <a:ext cx="5153026" cy="5683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b="1" dirty="0"/>
                  <a:t>Wieland (2023)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pt-BR" sz="1600" dirty="0"/>
                  <a:t>Choque temporário de oferta no </a:t>
                </a:r>
                <a:r>
                  <a:rPr lang="pt-BR" sz="1600" dirty="0" err="1"/>
                  <a:t>Clarida</a:t>
                </a:r>
                <a:r>
                  <a:rPr lang="pt-BR" sz="1600" dirty="0"/>
                  <a:t>, </a:t>
                </a:r>
                <a:r>
                  <a:rPr lang="pt-BR" sz="1600" dirty="0" err="1"/>
                  <a:t>Galí</a:t>
                </a:r>
                <a:r>
                  <a:rPr lang="pt-BR" sz="1600" dirty="0"/>
                  <a:t> e </a:t>
                </a:r>
                <a:r>
                  <a:rPr lang="pt-BR" sz="1600" dirty="0" err="1"/>
                  <a:t>Gertler</a:t>
                </a:r>
                <a:r>
                  <a:rPr lang="pt-BR" sz="1600" dirty="0"/>
                  <a:t> (1999)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pt-BR" sz="1600" dirty="0"/>
                  <a:t>Regra azul: Taylor (1993)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pt-BR" sz="1600" dirty="0"/>
                  <a:t>Regra vermelha: Acomodativa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pt-BR" dirty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pt-BR" sz="1600" dirty="0"/>
                  <a:t>Sob credibilidade da meta de </a:t>
                </a:r>
                <a14:m>
                  <m:oMath xmlns:m="http://schemas.openxmlformats.org/officeDocument/2006/math">
                    <m:r>
                      <a:rPr lang="el-GR" sz="16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BR" sz="1600" dirty="0"/>
                  <a:t>:</a:t>
                </a:r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pt-BR" sz="1600" dirty="0"/>
                  <a:t>Se expectativas 100% prospectivas, acomodação vale a pena</a:t>
                </a:r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pt-BR" sz="1600" dirty="0"/>
                  <a:t>Se expectativas parcialmente inerciais, acomodação gera inflação e juros nominais altos persistentes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pt-BR" sz="1600" b="1" dirty="0"/>
                  <a:t>Em 2021, </a:t>
                </a:r>
                <a:r>
                  <a:rPr lang="pt-BR" sz="1600" b="1" dirty="0" err="1"/>
                  <a:t>BCs</a:t>
                </a:r>
                <a:r>
                  <a:rPr lang="pt-BR" sz="1600" b="1" dirty="0"/>
                  <a:t> acomodaram o choque</a:t>
                </a:r>
                <a:r>
                  <a:rPr lang="pt-BR" sz="1600" dirty="0"/>
                  <a:t>, principalmente os das economias avançadas (estagnação secular)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E78A251-27B0-CFBE-3B07-61B38E269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" y="1180740"/>
                <a:ext cx="5153026" cy="5683094"/>
              </a:xfrm>
              <a:prstGeom prst="rect">
                <a:avLst/>
              </a:prstGeom>
              <a:blipFill>
                <a:blip r:embed="rId4"/>
                <a:stretch>
                  <a:fillRect l="-828" r="-237" b="-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39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E094-D539-6C7A-9DE1-2370296F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26" y="321576"/>
            <a:ext cx="11029950" cy="663576"/>
          </a:xfrm>
        </p:spPr>
        <p:txBody>
          <a:bodyPr>
            <a:normAutofit fontScale="90000"/>
          </a:bodyPr>
          <a:lstStyle/>
          <a:p>
            <a:r>
              <a:rPr lang="pt-BR" dirty="0"/>
              <a:t>Para onde vai a taxa neutra?</a:t>
            </a:r>
            <a:br>
              <a:rPr lang="pt-BR" dirty="0"/>
            </a:br>
            <a:r>
              <a:rPr lang="pt-BR" sz="2200" dirty="0"/>
              <a:t>Sustentabilidade da dívida pública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553E17D-8AC5-74C3-53EF-29947952AF68}"/>
              </a:ext>
            </a:extLst>
          </p:cNvPr>
          <p:cNvSpPr txBox="1"/>
          <p:nvPr/>
        </p:nvSpPr>
        <p:spPr>
          <a:xfrm>
            <a:off x="285750" y="1093717"/>
            <a:ext cx="100500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Perguntar-se para onde vai a política monetária é perguntar-se para onde vai a taxa neutra?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Poupança? Demografia? Crescimento? Preferências?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Hoje, vou focar brevemente na hipótese fiscal: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Comparar a relação Dívida/PIB entre países </a:t>
            </a:r>
            <a:r>
              <a:rPr lang="pt-BR" b="1" u="sng" dirty="0"/>
              <a:t>não</a:t>
            </a:r>
            <a:r>
              <a:rPr lang="pt-BR" dirty="0"/>
              <a:t> é comparar “laranjas com laranjas”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Há diferentes avaliações de risco e prêmio de conveniência (segurança + liquidez)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A083B23-5A48-6827-9FCF-46BCB17B1383}"/>
              </a:ext>
            </a:extLst>
          </p:cNvPr>
          <p:cNvSpPr/>
          <p:nvPr/>
        </p:nvSpPr>
        <p:spPr>
          <a:xfrm>
            <a:off x="419604" y="4566562"/>
            <a:ext cx="5102589" cy="2190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5297107-27E0-5AEE-5F4A-8E61504A126C}"/>
              </a:ext>
            </a:extLst>
          </p:cNvPr>
          <p:cNvSpPr/>
          <p:nvPr/>
        </p:nvSpPr>
        <p:spPr>
          <a:xfrm>
            <a:off x="578720" y="2642512"/>
            <a:ext cx="4800600" cy="1857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Dívida EUA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Reserva de valor global (</a:t>
            </a:r>
            <a:r>
              <a:rPr lang="pt-BR" sz="1600" dirty="0" err="1">
                <a:solidFill>
                  <a:schemeClr val="tx1"/>
                </a:solidFill>
              </a:rPr>
              <a:t>ex</a:t>
            </a:r>
            <a:r>
              <a:rPr lang="pt-BR" sz="1600" dirty="0">
                <a:solidFill>
                  <a:schemeClr val="tx1"/>
                </a:solidFill>
              </a:rPr>
              <a:t>: China)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Valoriza quando o mundo está em crise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Colateral para operações arriscadas e obrigações regulatórias globais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D0FD7E1-8748-FC1C-18B6-B2A86B2672E8}"/>
              </a:ext>
            </a:extLst>
          </p:cNvPr>
          <p:cNvSpPr/>
          <p:nvPr/>
        </p:nvSpPr>
        <p:spPr>
          <a:xfrm>
            <a:off x="578720" y="4852312"/>
            <a:ext cx="4800600" cy="1857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PIB EUA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Produtividade elevada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Capacidade fiscal começa a preocupar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Alta inovação e imigração (atrator de capital humano)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53379BD-83D7-4031-D459-D9E58B23870B}"/>
              </a:ext>
            </a:extLst>
          </p:cNvPr>
          <p:cNvSpPr/>
          <p:nvPr/>
        </p:nvSpPr>
        <p:spPr>
          <a:xfrm>
            <a:off x="6185938" y="4566562"/>
            <a:ext cx="5102589" cy="2190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45FCD93-D0BC-E53E-27EF-0654BD4CC320}"/>
              </a:ext>
            </a:extLst>
          </p:cNvPr>
          <p:cNvSpPr/>
          <p:nvPr/>
        </p:nvSpPr>
        <p:spPr>
          <a:xfrm>
            <a:off x="6345054" y="2642512"/>
            <a:ext cx="4800600" cy="1857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Dívida BRASIL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Reserva de valor doméstica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Desvaloriza quando o mundo está em crise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Colateral apenas para operações arriscadas e obrigações regulatórias domésticas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3A521BF-7D33-24A0-4BCD-87AF318D558F}"/>
              </a:ext>
            </a:extLst>
          </p:cNvPr>
          <p:cNvSpPr/>
          <p:nvPr/>
        </p:nvSpPr>
        <p:spPr>
          <a:xfrm>
            <a:off x="6345054" y="4852311"/>
            <a:ext cx="4800600" cy="1857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PIB Brasil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Produtividade baixa e estagnada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Capacidade fiscal percebida como restrita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Baixa inovação e imigração (dificuldade em reter capital humano)</a:t>
            </a:r>
          </a:p>
        </p:txBody>
      </p:sp>
    </p:spTree>
    <p:extLst>
      <p:ext uri="{BB962C8B-B14F-4D97-AF65-F5344CB8AC3E}">
        <p14:creationId xmlns:p14="http://schemas.microsoft.com/office/powerpoint/2010/main" val="108852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E094-D539-6C7A-9DE1-2370296F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26" y="136517"/>
            <a:ext cx="11029950" cy="1016007"/>
          </a:xfrm>
        </p:spPr>
        <p:txBody>
          <a:bodyPr>
            <a:normAutofit fontScale="90000"/>
          </a:bodyPr>
          <a:lstStyle/>
          <a:p>
            <a:r>
              <a:rPr lang="pt-BR" dirty="0"/>
              <a:t>Sustentabilidade da dívida pública: capacidade de pagamento</a:t>
            </a:r>
          </a:p>
        </p:txBody>
      </p:sp>
      <p:pic>
        <p:nvPicPr>
          <p:cNvPr id="5" name="Imagem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2DC7D529-2013-7429-E332-1D299E9C2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26" y="1152524"/>
            <a:ext cx="10972822" cy="5669292"/>
          </a:xfrm>
          <a:prstGeom prst="rect">
            <a:avLst/>
          </a:prstGeom>
        </p:spPr>
      </p:pic>
      <p:sp>
        <p:nvSpPr>
          <p:cNvPr id="3" name="CaixaDeTexto 1">
            <a:extLst>
              <a:ext uri="{FF2B5EF4-FFF2-40B4-BE49-F238E27FC236}">
                <a16:creationId xmlns:a16="http://schemas.microsoft.com/office/drawing/2014/main" id="{A1C6D9B5-0A99-01DF-5D98-292016A3B389}"/>
              </a:ext>
            </a:extLst>
          </p:cNvPr>
          <p:cNvSpPr txBox="1"/>
          <p:nvPr/>
        </p:nvSpPr>
        <p:spPr>
          <a:xfrm>
            <a:off x="84586" y="6569076"/>
            <a:ext cx="5017349" cy="22860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b="0" dirty="0">
                <a:solidFill>
                  <a:sysClr val="windowText" lastClr="000000"/>
                </a:solidFill>
              </a:rPr>
              <a:t>Fonte: elaboração própria com dados do WEO do FMI</a:t>
            </a:r>
          </a:p>
        </p:txBody>
      </p:sp>
    </p:spTree>
    <p:extLst>
      <p:ext uri="{BB962C8B-B14F-4D97-AF65-F5344CB8AC3E}">
        <p14:creationId xmlns:p14="http://schemas.microsoft.com/office/powerpoint/2010/main" val="3468613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E094-D539-6C7A-9DE1-2370296F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26" y="136517"/>
            <a:ext cx="11029950" cy="1016007"/>
          </a:xfrm>
        </p:spPr>
        <p:txBody>
          <a:bodyPr>
            <a:normAutofit fontScale="90000"/>
          </a:bodyPr>
          <a:lstStyle/>
          <a:p>
            <a:r>
              <a:rPr lang="pt-BR" dirty="0"/>
              <a:t>Sustentabilidade da dívida pública: capacidade de pagamento</a:t>
            </a:r>
          </a:p>
        </p:txBody>
      </p:sp>
      <p:pic>
        <p:nvPicPr>
          <p:cNvPr id="4" name="Imagem 3" descr="Interface gráfica do usuário, Gráfico de dispersão&#10;&#10;Descrição gerada automaticamente">
            <a:extLst>
              <a:ext uri="{FF2B5EF4-FFF2-40B4-BE49-F238E27FC236}">
                <a16:creationId xmlns:a16="http://schemas.microsoft.com/office/drawing/2014/main" id="{53200F45-FE7B-A796-26A1-1BC2D5AA8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26" y="1152524"/>
            <a:ext cx="10972822" cy="5669292"/>
          </a:xfrm>
          <a:prstGeom prst="rect">
            <a:avLst/>
          </a:prstGeom>
        </p:spPr>
      </p:pic>
      <p:sp>
        <p:nvSpPr>
          <p:cNvPr id="3" name="CaixaDeTexto 1">
            <a:extLst>
              <a:ext uri="{FF2B5EF4-FFF2-40B4-BE49-F238E27FC236}">
                <a16:creationId xmlns:a16="http://schemas.microsoft.com/office/drawing/2014/main" id="{1C20A45C-4C3D-9884-08D7-E6A871868164}"/>
              </a:ext>
            </a:extLst>
          </p:cNvPr>
          <p:cNvSpPr txBox="1"/>
          <p:nvPr/>
        </p:nvSpPr>
        <p:spPr>
          <a:xfrm>
            <a:off x="84586" y="6569076"/>
            <a:ext cx="5017349" cy="22860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b="0" dirty="0">
                <a:solidFill>
                  <a:sysClr val="windowText" lastClr="000000"/>
                </a:solidFill>
              </a:rPr>
              <a:t>Fonte: elaboração própria com dados do WEO do FMI</a:t>
            </a:r>
          </a:p>
        </p:txBody>
      </p:sp>
    </p:spTree>
    <p:extLst>
      <p:ext uri="{BB962C8B-B14F-4D97-AF65-F5344CB8AC3E}">
        <p14:creationId xmlns:p14="http://schemas.microsoft.com/office/powerpoint/2010/main" val="195453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E094-D539-6C7A-9DE1-2370296F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26" y="136517"/>
            <a:ext cx="11029950" cy="1016007"/>
          </a:xfrm>
        </p:spPr>
        <p:txBody>
          <a:bodyPr>
            <a:normAutofit fontScale="90000"/>
          </a:bodyPr>
          <a:lstStyle/>
          <a:p>
            <a:r>
              <a:rPr lang="pt-BR" dirty="0"/>
              <a:t>Sustentabilidade da dívida pública: LIMITES FISCAIS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01773B-4F00-2C3E-6293-04CB34F73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466" y="813445"/>
            <a:ext cx="4912001" cy="1015936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46150FC-20B6-C989-6A87-8A00463C4481}"/>
              </a:ext>
            </a:extLst>
          </p:cNvPr>
          <p:cNvCxnSpPr/>
          <p:nvPr/>
        </p:nvCxnSpPr>
        <p:spPr>
          <a:xfrm flipV="1">
            <a:off x="8001463" y="2980644"/>
            <a:ext cx="0" cy="338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5F6466D-357B-3BAF-C471-0400563E6AD8}"/>
              </a:ext>
            </a:extLst>
          </p:cNvPr>
          <p:cNvCxnSpPr>
            <a:cxnSpLocks/>
          </p:cNvCxnSpPr>
          <p:nvPr/>
        </p:nvCxnSpPr>
        <p:spPr>
          <a:xfrm>
            <a:off x="8001463" y="6362019"/>
            <a:ext cx="3495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141D2600-534F-D0B8-1E87-E71E9F0F7BE1}"/>
              </a:ext>
            </a:extLst>
          </p:cNvPr>
          <p:cNvSpPr/>
          <p:nvPr/>
        </p:nvSpPr>
        <p:spPr>
          <a:xfrm>
            <a:off x="8002362" y="3347120"/>
            <a:ext cx="3162300" cy="3010137"/>
          </a:xfrm>
          <a:custGeom>
            <a:avLst/>
            <a:gdLst>
              <a:gd name="connsiteX0" fmla="*/ 0 w 3162300"/>
              <a:gd name="connsiteY0" fmla="*/ 3010137 h 3010137"/>
              <a:gd name="connsiteX1" fmla="*/ 1724025 w 3162300"/>
              <a:gd name="connsiteY1" fmla="*/ 133587 h 3010137"/>
              <a:gd name="connsiteX2" fmla="*/ 3162300 w 3162300"/>
              <a:gd name="connsiteY2" fmla="*/ 743187 h 301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2300" h="3010137">
                <a:moveTo>
                  <a:pt x="0" y="3010137"/>
                </a:moveTo>
                <a:cubicBezTo>
                  <a:pt x="598487" y="1760774"/>
                  <a:pt x="1196975" y="511412"/>
                  <a:pt x="1724025" y="133587"/>
                </a:cubicBezTo>
                <a:cubicBezTo>
                  <a:pt x="2251075" y="-244238"/>
                  <a:pt x="2706687" y="249474"/>
                  <a:pt x="3162300" y="74318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0F0FDAC-EE2B-99BC-0E3B-3C8D96AC7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348" y="1911846"/>
            <a:ext cx="5075986" cy="64423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6209C81-C46E-6D9B-ED0C-E127B32A352E}"/>
              </a:ext>
            </a:extLst>
          </p:cNvPr>
          <p:cNvSpPr txBox="1"/>
          <p:nvPr/>
        </p:nvSpPr>
        <p:spPr>
          <a:xfrm>
            <a:off x="143054" y="1531785"/>
            <a:ext cx="7317264" cy="461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Modelo TANK com 4 regimes endógenos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Amaral (2021) e Amaral e Carvalho (2023)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Limite fiscal endógeno e estocástico no pico de arrecadação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Qual é a arrecadação máxima esperada dada a distribuição histórica de choques sobre essa economia?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Qual é o nível de dívida sustentável sem emissão de moeda?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Hipótese pessimista:</a:t>
            </a:r>
            <a:r>
              <a:rPr lang="pt-BR" dirty="0"/>
              <a:t> economia fechada, ignora reservas internacionais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Hipótese otimista: </a:t>
            </a:r>
            <a:r>
              <a:rPr lang="pt-BR" dirty="0"/>
              <a:t>assume que é fácil elevar a arrecadação ao pico de arrecadação previsto pelo modelo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CCE7BFF-24A5-9806-7251-EE34D231B29B}"/>
              </a:ext>
            </a:extLst>
          </p:cNvPr>
          <p:cNvCxnSpPr>
            <a:cxnSpLocks/>
          </p:cNvCxnSpPr>
          <p:nvPr/>
        </p:nvCxnSpPr>
        <p:spPr>
          <a:xfrm>
            <a:off x="10069287" y="2642507"/>
            <a:ext cx="85725" cy="371475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97E129B-E533-F2B9-1C51-2936BBCDF6A7}"/>
              </a:ext>
            </a:extLst>
          </p:cNvPr>
          <p:cNvSpPr txBox="1"/>
          <p:nvPr/>
        </p:nvSpPr>
        <p:spPr>
          <a:xfrm rot="16200000">
            <a:off x="6536307" y="3880757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Receita do governo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DDFA6A-BED0-581C-E3AB-FD0C8DAA70CE}"/>
              </a:ext>
            </a:extLst>
          </p:cNvPr>
          <p:cNvSpPr txBox="1"/>
          <p:nvPr/>
        </p:nvSpPr>
        <p:spPr>
          <a:xfrm>
            <a:off x="9173487" y="6378689"/>
            <a:ext cx="232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Alíquota de taxação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C7DCA6A-AC1E-066B-4D07-63596778C42E}"/>
              </a:ext>
            </a:extLst>
          </p:cNvPr>
          <p:cNvSpPr txBox="1"/>
          <p:nvPr/>
        </p:nvSpPr>
        <p:spPr>
          <a:xfrm>
            <a:off x="8753474" y="5088638"/>
            <a:ext cx="1131151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Hipótese:</a:t>
            </a:r>
            <a:r>
              <a:rPr lang="pt-BR" sz="1400" dirty="0"/>
              <a:t> economia só opera aqui</a:t>
            </a:r>
          </a:p>
        </p:txBody>
      </p:sp>
    </p:spTree>
    <p:extLst>
      <p:ext uri="{BB962C8B-B14F-4D97-AF65-F5344CB8AC3E}">
        <p14:creationId xmlns:p14="http://schemas.microsoft.com/office/powerpoint/2010/main" val="423246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E094-D539-6C7A-9DE1-2370296F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26" y="136517"/>
            <a:ext cx="11029950" cy="1016007"/>
          </a:xfrm>
        </p:spPr>
        <p:txBody>
          <a:bodyPr>
            <a:normAutofit fontScale="90000"/>
          </a:bodyPr>
          <a:lstStyle/>
          <a:p>
            <a:r>
              <a:rPr lang="pt-BR" dirty="0"/>
              <a:t>Sustentabilidade da dívida pública: LIMITES FISCAIS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BFEA4B-4619-4C8D-D089-D2E77E260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160" y="1206508"/>
            <a:ext cx="4567886" cy="55149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8ED256E-A9FF-C67E-31B2-57CCA98DA8A3}"/>
              </a:ext>
            </a:extLst>
          </p:cNvPr>
          <p:cNvSpPr txBox="1"/>
          <p:nvPr/>
        </p:nvSpPr>
        <p:spPr>
          <a:xfrm rot="16200000">
            <a:off x="5233297" y="1950655"/>
            <a:ext cx="1549409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Produtividade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58B1A4-6E33-AE3E-2EC8-B5C0457196F1}"/>
              </a:ext>
            </a:extLst>
          </p:cNvPr>
          <p:cNvSpPr txBox="1"/>
          <p:nvPr/>
        </p:nvSpPr>
        <p:spPr>
          <a:xfrm rot="16200000">
            <a:off x="5233296" y="3557215"/>
            <a:ext cx="1549410" cy="27699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Gasto público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6CA6593-B589-5036-31CF-0F7C668E8815}"/>
              </a:ext>
            </a:extLst>
          </p:cNvPr>
          <p:cNvSpPr txBox="1"/>
          <p:nvPr/>
        </p:nvSpPr>
        <p:spPr>
          <a:xfrm rot="16200000">
            <a:off x="5233296" y="5093659"/>
            <a:ext cx="1549409" cy="4616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Desconto intertemporal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2CCC2C-7EB2-E69B-6DBC-73A304D0E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26" y="1355675"/>
            <a:ext cx="4887224" cy="5198874"/>
          </a:xfrm>
          <a:prstGeom prst="rect">
            <a:avLst/>
          </a:prstGeom>
        </p:spPr>
      </p:pic>
      <p:sp>
        <p:nvSpPr>
          <p:cNvPr id="5" name="CaixaDeTexto 1">
            <a:extLst>
              <a:ext uri="{FF2B5EF4-FFF2-40B4-BE49-F238E27FC236}">
                <a16:creationId xmlns:a16="http://schemas.microsoft.com/office/drawing/2014/main" id="{B1CB453F-2340-6392-7EBC-53B9854A288B}"/>
              </a:ext>
            </a:extLst>
          </p:cNvPr>
          <p:cNvSpPr txBox="1"/>
          <p:nvPr/>
        </p:nvSpPr>
        <p:spPr>
          <a:xfrm>
            <a:off x="84586" y="6569076"/>
            <a:ext cx="5017349" cy="22860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b="0" dirty="0">
                <a:solidFill>
                  <a:sysClr val="windowText" lastClr="000000"/>
                </a:solidFill>
              </a:rPr>
              <a:t>Fonte: Amaral (2021)</a:t>
            </a:r>
          </a:p>
        </p:txBody>
      </p:sp>
    </p:spTree>
    <p:extLst>
      <p:ext uri="{BB962C8B-B14F-4D97-AF65-F5344CB8AC3E}">
        <p14:creationId xmlns:p14="http://schemas.microsoft.com/office/powerpoint/2010/main" val="1630601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7DCA0-33C0-8897-FFF0-5C69841B0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571046"/>
          </a:xfrm>
        </p:spPr>
        <p:txBody>
          <a:bodyPr>
            <a:normAutofit fontScale="90000"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B0850D-AD55-E0FC-063A-53D414239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194955"/>
            <a:ext cx="10357666" cy="5538354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Amaral, Eduardo. 2021. “</a:t>
            </a:r>
            <a:r>
              <a:rPr lang="pt-BR" dirty="0" err="1"/>
              <a:t>Essays</a:t>
            </a:r>
            <a:r>
              <a:rPr lang="pt-BR" dirty="0"/>
              <a:t> in </a:t>
            </a:r>
            <a:r>
              <a:rPr lang="pt-BR" dirty="0" err="1"/>
              <a:t>Monetary</a:t>
            </a:r>
            <a:r>
              <a:rPr lang="pt-BR" dirty="0"/>
              <a:t> </a:t>
            </a:r>
            <a:r>
              <a:rPr lang="pt-BR" dirty="0" err="1"/>
              <a:t>Policy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Risky</a:t>
            </a:r>
            <a:r>
              <a:rPr lang="pt-BR" dirty="0"/>
              <a:t> </a:t>
            </a:r>
            <a:r>
              <a:rPr lang="pt-BR" dirty="0" err="1"/>
              <a:t>Assets</a:t>
            </a:r>
            <a:r>
              <a:rPr lang="pt-BR" dirty="0"/>
              <a:t>.” Tese de doutorado, PUC-Rio.</a:t>
            </a:r>
          </a:p>
          <a:p>
            <a:r>
              <a:rPr lang="pt-BR" dirty="0"/>
              <a:t>Amaral, Eduardo e Carlos Carvalho. 2023. “The </a:t>
            </a:r>
            <a:r>
              <a:rPr lang="pt-BR" dirty="0" err="1"/>
              <a:t>risky</a:t>
            </a:r>
            <a:r>
              <a:rPr lang="pt-BR" dirty="0"/>
              <a:t> neutral </a:t>
            </a:r>
            <a:r>
              <a:rPr lang="pt-BR" dirty="0" err="1"/>
              <a:t>interest</a:t>
            </a:r>
            <a:r>
              <a:rPr lang="pt-BR" dirty="0"/>
              <a:t> rate”</a:t>
            </a:r>
          </a:p>
          <a:p>
            <a:r>
              <a:rPr lang="pt-BR" dirty="0" err="1"/>
              <a:t>Clarida</a:t>
            </a:r>
            <a:r>
              <a:rPr lang="pt-BR" dirty="0"/>
              <a:t>, Richard, Jordi </a:t>
            </a:r>
            <a:r>
              <a:rPr lang="pt-BR" dirty="0" err="1"/>
              <a:t>Galí</a:t>
            </a:r>
            <a:r>
              <a:rPr lang="pt-BR" dirty="0"/>
              <a:t>, e Mark </a:t>
            </a:r>
            <a:r>
              <a:rPr lang="pt-BR" dirty="0" err="1"/>
              <a:t>Gertler</a:t>
            </a:r>
            <a:r>
              <a:rPr lang="pt-BR" dirty="0"/>
              <a:t>. 1999. “The Science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Monetary</a:t>
            </a:r>
            <a:r>
              <a:rPr lang="pt-BR" dirty="0"/>
              <a:t> </a:t>
            </a:r>
            <a:r>
              <a:rPr lang="pt-BR" dirty="0" err="1"/>
              <a:t>Policy</a:t>
            </a:r>
            <a:r>
              <a:rPr lang="pt-BR" dirty="0"/>
              <a:t>: A New </a:t>
            </a:r>
            <a:r>
              <a:rPr lang="pt-BR" dirty="0" err="1"/>
              <a:t>Keynesian</a:t>
            </a:r>
            <a:r>
              <a:rPr lang="pt-BR" dirty="0"/>
              <a:t> Perspective.” </a:t>
            </a:r>
            <a:r>
              <a:rPr lang="pt-BR" i="1" dirty="0" err="1"/>
              <a:t>Journal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Economic </a:t>
            </a:r>
            <a:r>
              <a:rPr lang="pt-BR" i="1" dirty="0" err="1"/>
              <a:t>Literature</a:t>
            </a:r>
            <a:r>
              <a:rPr lang="pt-BR" dirty="0"/>
              <a:t> 37, no. 4 (Dezembro): 1661-1707.</a:t>
            </a:r>
          </a:p>
          <a:p>
            <a:r>
              <a:rPr lang="pt-BR" dirty="0" err="1"/>
              <a:t>Davig</a:t>
            </a:r>
            <a:r>
              <a:rPr lang="pt-BR" dirty="0"/>
              <a:t>, Troy, Eric </a:t>
            </a:r>
            <a:r>
              <a:rPr lang="pt-BR" dirty="0" err="1"/>
              <a:t>Leeper</a:t>
            </a:r>
            <a:r>
              <a:rPr lang="pt-BR" dirty="0"/>
              <a:t>. 2007. “</a:t>
            </a:r>
            <a:r>
              <a:rPr lang="pt-BR" dirty="0" err="1"/>
              <a:t>Generalizing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Taylor </a:t>
            </a:r>
            <a:r>
              <a:rPr lang="pt-BR" dirty="0" err="1"/>
              <a:t>Principle</a:t>
            </a:r>
            <a:r>
              <a:rPr lang="pt-BR" dirty="0"/>
              <a:t>.” </a:t>
            </a:r>
            <a:r>
              <a:rPr lang="pt-BR" i="1" dirty="0"/>
              <a:t>The American Economic Review</a:t>
            </a:r>
            <a:r>
              <a:rPr lang="pt-BR" dirty="0"/>
              <a:t> 97, no. 3 (Junho): 607-635.</a:t>
            </a:r>
          </a:p>
          <a:p>
            <a:r>
              <a:rPr lang="pt-BR" dirty="0"/>
              <a:t>Reis, Ricardo. 2023. “The </a:t>
            </a:r>
            <a:r>
              <a:rPr lang="pt-BR" dirty="0" err="1"/>
              <a:t>Burst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High </a:t>
            </a:r>
            <a:r>
              <a:rPr lang="pt-BR" dirty="0" err="1"/>
              <a:t>Inflation</a:t>
            </a:r>
            <a:r>
              <a:rPr lang="pt-BR" dirty="0"/>
              <a:t> in 2021-22: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Why</a:t>
            </a:r>
            <a:r>
              <a:rPr lang="pt-BR" dirty="0"/>
              <a:t> </a:t>
            </a:r>
            <a:r>
              <a:rPr lang="pt-BR" dirty="0" err="1"/>
              <a:t>Did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Here</a:t>
            </a:r>
            <a:r>
              <a:rPr lang="pt-BR" dirty="0"/>
              <a:t>?” in “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Monetary</a:t>
            </a:r>
            <a:r>
              <a:rPr lang="pt-BR" dirty="0"/>
              <a:t> </a:t>
            </a:r>
            <a:r>
              <a:rPr lang="pt-BR" dirty="0" err="1"/>
              <a:t>Policy</a:t>
            </a:r>
            <a:r>
              <a:rPr lang="pt-BR" dirty="0"/>
              <a:t> </a:t>
            </a:r>
            <a:r>
              <a:rPr lang="pt-BR" dirty="0" err="1"/>
              <a:t>Got</a:t>
            </a:r>
            <a:r>
              <a:rPr lang="pt-BR" dirty="0"/>
              <a:t> </a:t>
            </a:r>
            <a:r>
              <a:rPr lang="pt-BR" dirty="0" err="1"/>
              <a:t>Behind</a:t>
            </a:r>
            <a:r>
              <a:rPr lang="pt-BR" dirty="0"/>
              <a:t> The Curve –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 Back”</a:t>
            </a:r>
          </a:p>
          <a:p>
            <a:r>
              <a:rPr lang="pt-BR" dirty="0" err="1"/>
              <a:t>Schmelzing</a:t>
            </a:r>
            <a:r>
              <a:rPr lang="pt-BR" dirty="0"/>
              <a:t>, Paul. 2020. “</a:t>
            </a:r>
            <a:r>
              <a:rPr lang="en-US" dirty="0"/>
              <a:t>Eight centuries of global real interest rates, R-G, and the ‘</a:t>
            </a:r>
            <a:r>
              <a:rPr lang="en-US" dirty="0" err="1"/>
              <a:t>suprasecular</a:t>
            </a:r>
            <a:r>
              <a:rPr lang="en-US" dirty="0"/>
              <a:t>’ decline, 1311–2018.” </a:t>
            </a:r>
            <a:r>
              <a:rPr lang="en-US" i="1" dirty="0"/>
              <a:t>Bank of England Staff Working Paper</a:t>
            </a:r>
            <a:r>
              <a:rPr lang="en-US" dirty="0"/>
              <a:t> no. 845.</a:t>
            </a:r>
            <a:endParaRPr lang="pt-BR" dirty="0"/>
          </a:p>
          <a:p>
            <a:r>
              <a:rPr lang="pt-BR" dirty="0" err="1"/>
              <a:t>Wicksell</a:t>
            </a:r>
            <a:r>
              <a:rPr lang="pt-BR" dirty="0"/>
              <a:t>, Knut. 1898. </a:t>
            </a:r>
            <a:r>
              <a:rPr lang="pt-BR" dirty="0" err="1"/>
              <a:t>Interest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Prices</a:t>
            </a:r>
            <a:r>
              <a:rPr lang="pt-BR" dirty="0"/>
              <a:t>.</a:t>
            </a:r>
          </a:p>
          <a:p>
            <a:r>
              <a:rPr lang="pt-BR" dirty="0"/>
              <a:t>Wieland, Volker. 2023. </a:t>
            </a:r>
            <a:r>
              <a:rPr lang="pt-BR" dirty="0" err="1"/>
              <a:t>Discussant</a:t>
            </a:r>
            <a:r>
              <a:rPr lang="pt-BR" dirty="0"/>
              <a:t> </a:t>
            </a:r>
            <a:r>
              <a:rPr lang="pt-BR" dirty="0" err="1"/>
              <a:t>remarks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Reis (2023): “The </a:t>
            </a:r>
            <a:r>
              <a:rPr lang="pt-BR" dirty="0" err="1"/>
              <a:t>Burst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High </a:t>
            </a:r>
            <a:r>
              <a:rPr lang="pt-BR" dirty="0" err="1"/>
              <a:t>Inflation</a:t>
            </a:r>
            <a:r>
              <a:rPr lang="pt-BR" dirty="0"/>
              <a:t> in 2021-22: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Why</a:t>
            </a:r>
            <a:r>
              <a:rPr lang="pt-BR" dirty="0"/>
              <a:t> </a:t>
            </a:r>
            <a:r>
              <a:rPr lang="pt-BR" dirty="0" err="1"/>
              <a:t>Did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Here</a:t>
            </a:r>
            <a:r>
              <a:rPr lang="pt-BR" dirty="0"/>
              <a:t>?” in “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Monetary</a:t>
            </a:r>
            <a:r>
              <a:rPr lang="pt-BR" dirty="0"/>
              <a:t> </a:t>
            </a:r>
            <a:r>
              <a:rPr lang="pt-BR" dirty="0" err="1"/>
              <a:t>Policy</a:t>
            </a:r>
            <a:r>
              <a:rPr lang="pt-BR" dirty="0"/>
              <a:t> </a:t>
            </a:r>
            <a:r>
              <a:rPr lang="pt-BR" dirty="0" err="1"/>
              <a:t>Got</a:t>
            </a:r>
            <a:r>
              <a:rPr lang="pt-BR" dirty="0"/>
              <a:t> </a:t>
            </a:r>
            <a:r>
              <a:rPr lang="pt-BR" dirty="0" err="1"/>
              <a:t>Behind</a:t>
            </a:r>
            <a:r>
              <a:rPr lang="pt-BR" dirty="0"/>
              <a:t> The Curve –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/>
              <a:t>Back”.</a:t>
            </a:r>
            <a:endParaRPr lang="pt-BR" dirty="0"/>
          </a:p>
          <a:p>
            <a:r>
              <a:rPr lang="pt-BR" dirty="0" err="1"/>
              <a:t>Woodford</a:t>
            </a:r>
            <a:r>
              <a:rPr lang="pt-BR" dirty="0"/>
              <a:t>, Michael. 2003. </a:t>
            </a:r>
            <a:r>
              <a:rPr lang="pt-BR" dirty="0" err="1"/>
              <a:t>Interest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Prices</a:t>
            </a:r>
            <a:r>
              <a:rPr lang="en-US" dirty="0"/>
              <a:t>: Foundations of a Theory of Monetary Policy.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3240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E094-D539-6C7A-9DE1-2370296FB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014" y="414435"/>
            <a:ext cx="11139811" cy="733138"/>
          </a:xfrm>
        </p:spPr>
        <p:txBody>
          <a:bodyPr anchor="t">
            <a:normAutofit fontScale="90000"/>
          </a:bodyPr>
          <a:lstStyle/>
          <a:p>
            <a:r>
              <a:rPr lang="pt-BR" dirty="0"/>
              <a:t>Contato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4EBD12-36D9-3A70-BDC1-656312F471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2" r="2" b="2"/>
          <a:stretch/>
        </p:blipFill>
        <p:spPr bwMode="auto">
          <a:xfrm>
            <a:off x="1098565" y="2153285"/>
            <a:ext cx="2884209" cy="3169063"/>
          </a:xfrm>
          <a:custGeom>
            <a:avLst/>
            <a:gdLst/>
            <a:ahLst/>
            <a:cxnLst/>
            <a:rect l="l" t="t" r="r" b="b"/>
            <a:pathLst>
              <a:path w="2518883" h="2860724">
                <a:moveTo>
                  <a:pt x="0" y="0"/>
                </a:moveTo>
                <a:lnTo>
                  <a:pt x="2518883" y="0"/>
                </a:lnTo>
                <a:lnTo>
                  <a:pt x="2518883" y="2860724"/>
                </a:lnTo>
                <a:lnTo>
                  <a:pt x="0" y="2860724"/>
                </a:lnTo>
                <a:close/>
              </a:path>
            </a:pathLst>
          </a:custGeom>
          <a:solidFill>
            <a:srgbClr val="FFFFFF"/>
          </a:solidFill>
          <a:effectLst/>
        </p:spPr>
      </p:pic>
      <p:sp>
        <p:nvSpPr>
          <p:cNvPr id="1037" name="Slide Number Placeholder 5">
            <a:extLst>
              <a:ext uri="{FF2B5EF4-FFF2-40B4-BE49-F238E27FC236}">
                <a16:creationId xmlns:a16="http://schemas.microsoft.com/office/drawing/2014/main" id="{5AECE3F6-DF59-45FF-9C05-00849569D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08B6F8-A7E7-4BE0-FA5A-32E8518C4918}"/>
              </a:ext>
            </a:extLst>
          </p:cNvPr>
          <p:cNvSpPr txBox="1"/>
          <p:nvPr/>
        </p:nvSpPr>
        <p:spPr>
          <a:xfrm>
            <a:off x="4308740" y="2134870"/>
            <a:ext cx="78009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12121"/>
                </a:solidFill>
                <a:latin typeface="Lato" panose="020F0502020204030203" pitchFamily="34" charset="0"/>
              </a:rPr>
              <a:t>D</a:t>
            </a:r>
            <a:r>
              <a:rPr lang="pt-BR" sz="18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outor em economi</a:t>
            </a:r>
            <a:r>
              <a:rPr lang="pt-BR" dirty="0">
                <a:solidFill>
                  <a:srgbClr val="212121"/>
                </a:solidFill>
                <a:latin typeface="Lato" panose="020F0502020204030203" pitchFamily="34" charset="0"/>
              </a:rPr>
              <a:t>a pela </a:t>
            </a:r>
            <a:r>
              <a:rPr lang="pt-BR" sz="18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PUC-Rio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Vencedor do prêmio </a:t>
            </a:r>
            <a:r>
              <a:rPr lang="pt-BR" sz="1600" b="0" i="0" dirty="0" err="1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Haralambos</a:t>
            </a:r>
            <a:r>
              <a:rPr lang="pt-BR" sz="16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pt-BR" sz="1600" b="0" i="0" dirty="0" err="1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Simeonidis</a:t>
            </a:r>
            <a:r>
              <a:rPr lang="pt-BR" sz="16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 de melhor tese de doutorado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Estudante de pesquis</a:t>
            </a:r>
            <a:r>
              <a:rPr lang="pt-BR" sz="1600" dirty="0">
                <a:solidFill>
                  <a:srgbClr val="212121"/>
                </a:solidFill>
                <a:latin typeface="Lato" panose="020F0502020204030203" pitchFamily="34" charset="0"/>
              </a:rPr>
              <a:t>a visitante</a:t>
            </a:r>
            <a:r>
              <a:rPr lang="pt-BR" sz="16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 na LSE (London </a:t>
            </a:r>
            <a:r>
              <a:rPr lang="pt-BR" sz="1600" b="0" i="0" dirty="0" err="1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School</a:t>
            </a:r>
            <a:r>
              <a:rPr lang="pt-BR" sz="16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pt-BR" sz="1600" b="0" i="0" dirty="0" err="1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of</a:t>
            </a:r>
            <a:r>
              <a:rPr lang="pt-BR" sz="16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pt-BR" sz="1600" b="0" i="0" dirty="0" err="1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Economics</a:t>
            </a:r>
            <a:r>
              <a:rPr lang="pt-BR" sz="16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Assessor pleno </a:t>
            </a:r>
            <a:r>
              <a:rPr lang="pt-BR" dirty="0">
                <a:solidFill>
                  <a:srgbClr val="212121"/>
                </a:solidFill>
                <a:latin typeface="Lato" panose="020F0502020204030203" pitchFamily="34" charset="0"/>
              </a:rPr>
              <a:t>n</a:t>
            </a:r>
            <a:r>
              <a:rPr lang="pt-BR" sz="18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o Banco Central do Brasil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pt-BR" dirty="0">
              <a:solidFill>
                <a:srgbClr val="212121"/>
              </a:solidFill>
              <a:latin typeface="Lato" panose="020F0502020204030203" pitchFamily="34" charset="0"/>
            </a:endParaRPr>
          </a:p>
          <a:p>
            <a:pPr algn="l" rtl="0"/>
            <a:r>
              <a:rPr lang="pt-BR" sz="18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E-mail: </a:t>
            </a:r>
            <a:r>
              <a:rPr lang="pt-BR" sz="1800" b="0" i="0" dirty="0">
                <a:solidFill>
                  <a:srgbClr val="212121"/>
                </a:solidFill>
                <a:effectLst/>
                <a:latin typeface="Lato" panose="020F0502020204030203" pitchFamily="34" charset="0"/>
                <a:hlinkClick r:id="rId3"/>
              </a:rPr>
              <a:t>edugca@gmail.com</a:t>
            </a:r>
            <a:endParaRPr lang="pt-BR" sz="1800" b="0" i="0" dirty="0">
              <a:solidFill>
                <a:srgbClr val="212121"/>
              </a:solidFill>
              <a:effectLst/>
              <a:latin typeface="Lato" panose="020F0502020204030203" pitchFamily="34" charset="0"/>
            </a:endParaRPr>
          </a:p>
          <a:p>
            <a:pPr algn="l" rtl="0"/>
            <a:endParaRPr lang="pt-BR" dirty="0">
              <a:solidFill>
                <a:srgbClr val="212121"/>
              </a:solidFill>
              <a:latin typeface="Lato" panose="020F0502020204030203" pitchFamily="34" charset="0"/>
            </a:endParaRPr>
          </a:p>
          <a:p>
            <a:pPr algn="l" rtl="0"/>
            <a:r>
              <a:rPr lang="pt-BR" dirty="0">
                <a:solidFill>
                  <a:srgbClr val="212121"/>
                </a:solidFill>
                <a:latin typeface="Lato" panose="020F0502020204030203" pitchFamily="34" charset="0"/>
              </a:rPr>
              <a:t>Site: </a:t>
            </a:r>
            <a:r>
              <a:rPr lang="pt-BR" dirty="0">
                <a:solidFill>
                  <a:srgbClr val="212121"/>
                </a:solidFill>
                <a:latin typeface="Lato" panose="020F0502020204030203" pitchFamily="34" charset="0"/>
                <a:hlinkClick r:id="rId4"/>
              </a:rPr>
              <a:t>https://sites.google.com/site/edugca</a:t>
            </a:r>
            <a:endParaRPr lang="pt-BR" dirty="0">
              <a:solidFill>
                <a:srgbClr val="212121"/>
              </a:solidFill>
              <a:latin typeface="Lato" panose="020F0502020204030203" pitchFamily="34" charset="0"/>
            </a:endParaRPr>
          </a:p>
          <a:p>
            <a:pPr algn="l" rtl="0"/>
            <a:endParaRPr lang="pt-BR" sz="1800" b="0" i="0" dirty="0">
              <a:solidFill>
                <a:srgbClr val="212121"/>
              </a:solidFill>
              <a:effectLst/>
              <a:latin typeface="Lato" panose="020F0502020204030203" pitchFamily="34" charset="0"/>
            </a:endParaRPr>
          </a:p>
          <a:p>
            <a:pPr algn="l" rtl="0"/>
            <a:r>
              <a:rPr lang="pt-BR" sz="18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GitHub: </a:t>
            </a:r>
            <a:r>
              <a:rPr lang="pt-BR" sz="1800" b="0" i="0" dirty="0">
                <a:solidFill>
                  <a:srgbClr val="212121"/>
                </a:solidFill>
                <a:effectLst/>
                <a:latin typeface="Lato" panose="020F0502020204030203" pitchFamily="34" charset="0"/>
                <a:hlinkClick r:id="rId5"/>
              </a:rPr>
              <a:t>https://github.com/edugca</a:t>
            </a:r>
            <a:endParaRPr lang="pt-BR" sz="1800" b="0" i="0" dirty="0">
              <a:solidFill>
                <a:srgbClr val="212121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37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E094-D539-6C7A-9DE1-2370296F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Wicksell</a:t>
            </a:r>
            <a:r>
              <a:rPr lang="pt-BR" dirty="0"/>
              <a:t> e </a:t>
            </a:r>
            <a:r>
              <a:rPr lang="pt-BR" dirty="0" err="1"/>
              <a:t>WoodforD</a:t>
            </a:r>
            <a:r>
              <a:rPr lang="pt-BR" dirty="0"/>
              <a:t> se encontram para um </a:t>
            </a:r>
            <a:r>
              <a:rPr lang="pt-BR" i="1" dirty="0"/>
              <a:t>FIKA/COFFEE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ABF13F-5E71-66BB-52BC-58AA4C981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4" y="2019299"/>
            <a:ext cx="8927953" cy="4114801"/>
          </a:xfrm>
        </p:spPr>
        <p:txBody>
          <a:bodyPr>
            <a:normAutofit lnSpcReduction="10000"/>
          </a:bodyPr>
          <a:lstStyle/>
          <a:p>
            <a:r>
              <a:rPr lang="pt-BR" sz="1600" dirty="0" err="1"/>
              <a:t>Wicksell</a:t>
            </a:r>
            <a:r>
              <a:rPr lang="pt-BR" sz="1600" dirty="0"/>
              <a:t> (1898, p. 102)</a:t>
            </a:r>
            <a:endParaRPr lang="pt-BR" sz="1400" dirty="0"/>
          </a:p>
          <a:p>
            <a:pPr marL="228600" lvl="1" indent="0" algn="r">
              <a:buNone/>
            </a:pPr>
            <a:r>
              <a:rPr lang="pt-BR" sz="1400" dirty="0"/>
              <a:t>“Há uma certa taxa de juros sobre empréstimos que é </a:t>
            </a:r>
            <a:r>
              <a:rPr lang="pt-BR" sz="1400" b="1" dirty="0"/>
              <a:t>neutra</a:t>
            </a:r>
            <a:r>
              <a:rPr lang="pt-BR" sz="1400" dirty="0"/>
              <a:t> em relação aos preços das commodities e não tende nem a elevá-los nem a reduzi-los. Esta é necessariamente a mesma taxa de juros que seria determinada </a:t>
            </a:r>
            <a:r>
              <a:rPr lang="pt-BR" sz="1400" b="1" dirty="0"/>
              <a:t>pela oferta e pela demanda</a:t>
            </a:r>
            <a:r>
              <a:rPr lang="pt-BR" sz="1400" dirty="0"/>
              <a:t> se </a:t>
            </a:r>
            <a:r>
              <a:rPr lang="pt-BR" sz="1400" b="1" dirty="0"/>
              <a:t>não houvesse uso de dinheiro</a:t>
            </a:r>
            <a:r>
              <a:rPr lang="pt-BR" sz="1400" dirty="0"/>
              <a:t> e todas os empréstimos fossem efetuados na forma de </a:t>
            </a:r>
            <a:r>
              <a:rPr lang="pt-BR" sz="1400" b="1" dirty="0"/>
              <a:t>bens de capital reais</a:t>
            </a:r>
            <a:r>
              <a:rPr lang="pt-BR" sz="1400" dirty="0"/>
              <a:t>. É praticamente a mesma coisa que descrevê-la como o valor atual da </a:t>
            </a:r>
            <a:r>
              <a:rPr lang="pt-BR" sz="1400" b="1" dirty="0"/>
              <a:t>taxa natural de juros sobre o capital</a:t>
            </a:r>
            <a:r>
              <a:rPr lang="pt-BR" sz="1400" dirty="0"/>
              <a:t>.”</a:t>
            </a:r>
            <a:br>
              <a:rPr lang="pt-BR" sz="1400" dirty="0"/>
            </a:br>
            <a:r>
              <a:rPr lang="pt-BR" sz="1200" dirty="0"/>
              <a:t>(tradução livre e grifos do tradutor)</a:t>
            </a:r>
            <a:endParaRPr lang="pt-BR" sz="1300" dirty="0"/>
          </a:p>
          <a:p>
            <a:r>
              <a:rPr lang="pt-BR" sz="1500" dirty="0" err="1"/>
              <a:t>Woodford</a:t>
            </a:r>
            <a:r>
              <a:rPr lang="pt-BR" sz="1500" dirty="0"/>
              <a:t> (2003, p. 49)</a:t>
            </a:r>
          </a:p>
          <a:p>
            <a:pPr marL="228600" lvl="1" indent="0" algn="r">
              <a:buNone/>
            </a:pPr>
            <a:r>
              <a:rPr lang="pt-BR" sz="1400" dirty="0"/>
              <a:t>“(...) a abordagem de </a:t>
            </a:r>
            <a:r>
              <a:rPr lang="pt-BR" sz="1400" dirty="0" err="1"/>
              <a:t>Wicksell</a:t>
            </a:r>
            <a:r>
              <a:rPr lang="pt-BR" sz="1400" dirty="0"/>
              <a:t> é particularmente adequada para pensar sobre nossas atuais circunstâncias – um mundo de </a:t>
            </a:r>
            <a:r>
              <a:rPr lang="pt-BR" sz="1400" b="1" dirty="0"/>
              <a:t>moedas puramente fiduciárias</a:t>
            </a:r>
            <a:r>
              <a:rPr lang="pt-BR" sz="1400" dirty="0"/>
              <a:t> em que os </a:t>
            </a:r>
            <a:r>
              <a:rPr lang="pt-BR" sz="1400" b="1" dirty="0"/>
              <a:t>bancos centrais ajustam as suas metas operacionais às taxas de juro nominais em resposta aos riscos percebidos de inflação</a:t>
            </a:r>
            <a:r>
              <a:rPr lang="pt-BR" sz="1400" dirty="0"/>
              <a:t>, mas prestam pouca ou nenhuma atenção à evolução da agregados monetários – para não falar daquele para onde talvez nos dirijamos, em que as </a:t>
            </a:r>
            <a:r>
              <a:rPr lang="pt-BR" sz="1400" b="1" dirty="0"/>
              <a:t>fricções monetárias se tornam insignificantes</a:t>
            </a:r>
            <a:r>
              <a:rPr lang="pt-BR" sz="1400" dirty="0"/>
              <a:t>“</a:t>
            </a:r>
            <a:br>
              <a:rPr lang="pt-BR" sz="1400" dirty="0"/>
            </a:br>
            <a:r>
              <a:rPr lang="pt-BR" sz="1200" dirty="0"/>
              <a:t>(tradução livre e grifos do tradutor)</a:t>
            </a:r>
            <a:endParaRPr lang="pt-BR" sz="1400" dirty="0"/>
          </a:p>
        </p:txBody>
      </p:sp>
      <p:pic>
        <p:nvPicPr>
          <p:cNvPr id="1026" name="Picture 2" descr="Knut Wicksell | Mises Institute">
            <a:extLst>
              <a:ext uri="{FF2B5EF4-FFF2-40B4-BE49-F238E27FC236}">
                <a16:creationId xmlns:a16="http://schemas.microsoft.com/office/drawing/2014/main" id="{FDDABC98-7A53-DF3C-8769-7B8D7632A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133599"/>
            <a:ext cx="1390649" cy="138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47EE18A-6E39-F9A5-AAAE-1453E66EE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87" y="4031157"/>
            <a:ext cx="1128912" cy="169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4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E094-D539-6C7A-9DE1-2370296F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227635"/>
            <a:ext cx="10357666" cy="663575"/>
          </a:xfrm>
        </p:spPr>
        <p:txBody>
          <a:bodyPr>
            <a:normAutofit/>
          </a:bodyPr>
          <a:lstStyle/>
          <a:p>
            <a:r>
              <a:rPr lang="pt-BR" dirty="0" err="1"/>
              <a:t>WoodforD</a:t>
            </a:r>
            <a:r>
              <a:rPr lang="pt-BR" dirty="0"/>
              <a:t>: </a:t>
            </a:r>
            <a:r>
              <a:rPr lang="pt-BR" dirty="0" err="1"/>
              <a:t>neo-wickselianO</a:t>
            </a:r>
            <a:endParaRPr lang="pt-BR" i="1" dirty="0"/>
          </a:p>
        </p:txBody>
      </p:sp>
      <p:sp>
        <p:nvSpPr>
          <p:cNvPr id="6" name="Chave Esquerda 5">
            <a:extLst>
              <a:ext uri="{FF2B5EF4-FFF2-40B4-BE49-F238E27FC236}">
                <a16:creationId xmlns:a16="http://schemas.microsoft.com/office/drawing/2014/main" id="{9553C603-0B07-F6E5-2944-D3172F7E40E9}"/>
              </a:ext>
            </a:extLst>
          </p:cNvPr>
          <p:cNvSpPr/>
          <p:nvPr/>
        </p:nvSpPr>
        <p:spPr>
          <a:xfrm rot="16200000">
            <a:off x="4648626" y="3378034"/>
            <a:ext cx="277002" cy="40005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7CEF05-84A7-BC98-38C7-F648CC66AFDD}"/>
              </a:ext>
            </a:extLst>
          </p:cNvPr>
          <p:cNvSpPr txBox="1"/>
          <p:nvPr/>
        </p:nvSpPr>
        <p:spPr>
          <a:xfrm>
            <a:off x="4314445" y="3645761"/>
            <a:ext cx="1146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intercepto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D1046BB-BAB6-4BFF-9721-8B0B98EAB29F}"/>
                  </a:ext>
                </a:extLst>
              </p:cNvPr>
              <p:cNvSpPr txBox="1"/>
              <p:nvPr/>
            </p:nvSpPr>
            <p:spPr>
              <a:xfrm>
                <a:off x="295275" y="921027"/>
                <a:ext cx="11591926" cy="5877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dirty="0"/>
                  <a:t>Pensemos um mundo em que </a:t>
                </a:r>
                <a:r>
                  <a:rPr lang="pt-BR" u="sng" dirty="0"/>
                  <a:t>todos</a:t>
                </a:r>
                <a:r>
                  <a:rPr lang="pt-BR" dirty="0"/>
                  <a:t> os preços são flexíveis e só existe dívida real</a:t>
                </a:r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pt-BR" dirty="0"/>
                  <a:t>O efetivo é igual ao natural: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      e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pt-BR" dirty="0"/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pt-BR" dirty="0"/>
                  <a:t>Flutuações do produto refletem choques sobre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: produtividade do capital, preferências de alocação temporal, etc.</a:t>
                </a:r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pt-BR" dirty="0"/>
                  <a:t>Sob expectativas racionais, a relação de Fisher deve ser sempre satisfeita: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pt-BR" b="0" dirty="0"/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pt-BR" b="0" dirty="0"/>
                  <a:t>Regra de taxa de juros: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 =   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  + 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       =&gt;   vamos assumir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 = 1</m:t>
                    </m:r>
                    <m:r>
                      <a:rPr lang="pt-B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dirty="0"/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endParaRPr lang="pt-BR" dirty="0"/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pt-BR" dirty="0"/>
                  <a:t>Substituindo a regra de taxa de juros na relação de Fisher e iterando à frente:</a:t>
                </a:r>
              </a:p>
              <a:p>
                <a:pPr marL="1200150" lvl="2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{"/>
                        <m:endChr m:val="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</m:t>
                            </m:r>
                          </m:e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↓</m:t>
                            </m:r>
                          </m:e>
                        </m:eqArr>
                      </m:e>
                    </m:d>
                  </m:oMath>
                </a14:m>
                <a:r>
                  <a:rPr lang="pt-BR" dirty="0"/>
                  <a:t>       desde que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pt-BR" dirty="0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pt-BR" dirty="0"/>
                  <a:t>Preços flutuam em um intervalo em torno de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pt-BR" dirty="0"/>
                  <a:t>Se errar a taxa natural =&gt; erra o intercepto =&gt; erra o nível de preços de longo prazo =&gt; erra a taxa nominal terminal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pt-BR" dirty="0"/>
                  <a:t>Quanto maior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pt-BR" dirty="0"/>
                  <a:t>, menor a volatilidade dos preços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pt-BR" dirty="0"/>
                  <a:t>O nível de preços no presente é </a:t>
                </a:r>
                <a:r>
                  <a:rPr lang="pt-BR" b="1" u="sng" dirty="0"/>
                  <a:t>condicional</a:t>
                </a:r>
                <a:r>
                  <a:rPr lang="pt-BR" dirty="0"/>
                  <a:t> à política monetária (esperada)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D1046BB-BAB6-4BFF-9721-8B0B98EAB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75" y="921027"/>
                <a:ext cx="11591926" cy="5877506"/>
              </a:xfrm>
              <a:prstGeom prst="rect">
                <a:avLst/>
              </a:prstGeom>
              <a:blipFill>
                <a:blip r:embed="rId3"/>
                <a:stretch>
                  <a:fillRect l="-315" b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have Esquerda 8">
            <a:extLst>
              <a:ext uri="{FF2B5EF4-FFF2-40B4-BE49-F238E27FC236}">
                <a16:creationId xmlns:a16="http://schemas.microsoft.com/office/drawing/2014/main" id="{1D01711B-C290-6590-5C4F-20C1124E2C08}"/>
              </a:ext>
            </a:extLst>
          </p:cNvPr>
          <p:cNvSpPr/>
          <p:nvPr/>
        </p:nvSpPr>
        <p:spPr>
          <a:xfrm rot="16200000">
            <a:off x="5778127" y="3065134"/>
            <a:ext cx="268440" cy="106426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F85C724-4F50-0E1A-7F40-5ADA7F483667}"/>
              </a:ext>
            </a:extLst>
          </p:cNvPr>
          <p:cNvSpPr txBox="1"/>
          <p:nvPr/>
        </p:nvSpPr>
        <p:spPr>
          <a:xfrm>
            <a:off x="5504041" y="3645761"/>
            <a:ext cx="189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reação endógena</a:t>
            </a:r>
          </a:p>
        </p:txBody>
      </p:sp>
    </p:spTree>
    <p:extLst>
      <p:ext uri="{BB962C8B-B14F-4D97-AF65-F5344CB8AC3E}">
        <p14:creationId xmlns:p14="http://schemas.microsoft.com/office/powerpoint/2010/main" val="146312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E094-D539-6C7A-9DE1-2370296F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206101"/>
            <a:ext cx="10357666" cy="663575"/>
          </a:xfrm>
        </p:spPr>
        <p:txBody>
          <a:bodyPr>
            <a:normAutofit/>
          </a:bodyPr>
          <a:lstStyle/>
          <a:p>
            <a:r>
              <a:rPr lang="pt-BR" dirty="0" err="1"/>
              <a:t>WoodforD</a:t>
            </a:r>
            <a:r>
              <a:rPr lang="pt-BR" dirty="0"/>
              <a:t>: </a:t>
            </a:r>
            <a:r>
              <a:rPr lang="pt-BR" dirty="0" err="1"/>
              <a:t>nOVO</a:t>
            </a:r>
            <a:r>
              <a:rPr lang="pt-BR" dirty="0"/>
              <a:t>-KEYNESIANO</a:t>
            </a:r>
            <a:endParaRPr lang="pt-B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D1046BB-BAB6-4BFF-9721-8B0B98EAB29F}"/>
                  </a:ext>
                </a:extLst>
              </p:cNvPr>
              <p:cNvSpPr txBox="1"/>
              <p:nvPr/>
            </p:nvSpPr>
            <p:spPr>
              <a:xfrm>
                <a:off x="295275" y="936351"/>
                <a:ext cx="11591926" cy="5917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dirty="0"/>
                  <a:t>Pensemos um mundo em que </a:t>
                </a:r>
                <a:r>
                  <a:rPr lang="pt-BR" u="sng" dirty="0"/>
                  <a:t>todos</a:t>
                </a:r>
                <a:r>
                  <a:rPr lang="pt-BR" dirty="0"/>
                  <a:t> os preços podem ser rígidos e pode existir dívida nominal</a:t>
                </a:r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pt-BR" dirty="0"/>
                  <a:t>O efetivo pode divergir do natural: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pt-BR" dirty="0"/>
                  <a:t> ,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𝑔𝑎𝑝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pt-BR" dirty="0"/>
                  <a:t>   onde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…)</m:t>
                    </m:r>
                  </m:oMath>
                </a14:m>
                <a:endParaRPr lang="pt-BR" dirty="0"/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pt-BR" dirty="0"/>
                  <a:t>Flutuações do produto refletem choques sobre a taxa real natural </a:t>
                </a:r>
                <a:r>
                  <a:rPr lang="pt-BR" b="1" dirty="0"/>
                  <a:t>e choques monetários</a:t>
                </a:r>
                <a:r>
                  <a:rPr lang="pt-BR" dirty="0"/>
                  <a:t>, sempre </a:t>
                </a:r>
                <a:r>
                  <a:rPr lang="pt-BR" u="sng" dirty="0"/>
                  <a:t>dada a política monetária</a:t>
                </a:r>
                <a:r>
                  <a:rPr lang="pt-BR" dirty="0"/>
                  <a:t> (esperada)</a:t>
                </a:r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pt-BR" dirty="0"/>
                  <a:t>Raciocínio </a:t>
                </a:r>
                <a:r>
                  <a:rPr lang="pt-BR" dirty="0" err="1"/>
                  <a:t>neo-Wickseliano</a:t>
                </a:r>
                <a:r>
                  <a:rPr lang="pt-BR" dirty="0"/>
                  <a:t> segue valendo com devidas adaptações à prática dos bancos centrais</a:t>
                </a:r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pt-BR" b="0" dirty="0"/>
                  <a:t>Regra de taxa de juros mais completa:</a:t>
                </a:r>
              </a:p>
              <a:p>
                <a:pPr lvl="1">
                  <a:lnSpc>
                    <a:spcPct val="150000"/>
                  </a:lnSpc>
                </a:pPr>
                <a:endParaRPr lang="pt-BR" dirty="0"/>
              </a:p>
              <a:p>
                <a:pPr lvl="1">
                  <a:lnSpc>
                    <a:spcPct val="150000"/>
                  </a:lnSpc>
                </a:pPr>
                <a:r>
                  <a:rPr lang="pt-B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 =    </m:t>
                    </m:r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         +       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− (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))       +      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d>
                  </m:oMath>
                </a14:m>
                <a:r>
                  <a:rPr lang="pt-BR" b="0" dirty="0"/>
                  <a:t> +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 …      +      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pt-BR" b="0" dirty="0"/>
              </a:p>
              <a:p>
                <a:pPr lvl="1">
                  <a:lnSpc>
                    <a:spcPct val="150000"/>
                  </a:lnSpc>
                </a:pPr>
                <a:endParaRPr lang="pt-BR" dirty="0"/>
              </a:p>
              <a:p>
                <a:pPr lvl="1">
                  <a:lnSpc>
                    <a:spcPct val="150000"/>
                  </a:lnSpc>
                </a:pPr>
                <a:endParaRPr lang="pt-BR" dirty="0"/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pt-BR" dirty="0"/>
                  <a:t>Alguma variante do “Princípio de Taylor”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pt-BR" dirty="0"/>
                  <a:t> &gt; 1) é necessária para garantir determinação de preços sob </a:t>
                </a:r>
                <a:r>
                  <a:rPr lang="pt-BR" u="sng" dirty="0"/>
                  <a:t>dominância monetária</a:t>
                </a:r>
              </a:p>
              <a:p>
                <a:pPr marL="1200150" lvl="2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pt-BR" dirty="0" err="1"/>
                  <a:t>BCs</a:t>
                </a:r>
                <a:r>
                  <a:rPr lang="pt-BR" dirty="0"/>
                  <a:t> desviam das regras, mas mantêm a expectativa de retornar ao “Princípio de Taylor” (</a:t>
                </a:r>
                <a:r>
                  <a:rPr lang="pt-BR" dirty="0" err="1"/>
                  <a:t>Davig</a:t>
                </a:r>
                <a:r>
                  <a:rPr lang="pt-BR" dirty="0"/>
                  <a:t> e </a:t>
                </a:r>
                <a:r>
                  <a:rPr lang="pt-BR" dirty="0" err="1"/>
                  <a:t>Leeper</a:t>
                </a:r>
                <a:r>
                  <a:rPr lang="pt-BR" dirty="0"/>
                  <a:t>, 2007)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D1046BB-BAB6-4BFF-9721-8B0B98EAB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75" y="936351"/>
                <a:ext cx="11591926" cy="5917902"/>
              </a:xfrm>
              <a:prstGeom prst="rect">
                <a:avLst/>
              </a:prstGeom>
              <a:blipFill>
                <a:blip r:embed="rId3"/>
                <a:stretch>
                  <a:fillRect l="-315" b="-8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have Esquerda 2">
            <a:extLst>
              <a:ext uri="{FF2B5EF4-FFF2-40B4-BE49-F238E27FC236}">
                <a16:creationId xmlns:a16="http://schemas.microsoft.com/office/drawing/2014/main" id="{7D82D088-8FF5-A979-65E4-2B86A523A9DD}"/>
              </a:ext>
            </a:extLst>
          </p:cNvPr>
          <p:cNvSpPr/>
          <p:nvPr/>
        </p:nvSpPr>
        <p:spPr>
          <a:xfrm rot="16200000">
            <a:off x="4379570" y="3477001"/>
            <a:ext cx="277002" cy="206307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3C8FC1-FB91-E6F4-B88C-6B24F509BF81}"/>
              </a:ext>
            </a:extLst>
          </p:cNvPr>
          <p:cNvSpPr txBox="1"/>
          <p:nvPr/>
        </p:nvSpPr>
        <p:spPr>
          <a:xfrm>
            <a:off x="3294784" y="4615869"/>
            <a:ext cx="2389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suavização da taxa de juros</a:t>
            </a:r>
          </a:p>
        </p:txBody>
      </p:sp>
      <p:sp>
        <p:nvSpPr>
          <p:cNvPr id="5" name="Chave Esquerda 4">
            <a:extLst>
              <a:ext uri="{FF2B5EF4-FFF2-40B4-BE49-F238E27FC236}">
                <a16:creationId xmlns:a16="http://schemas.microsoft.com/office/drawing/2014/main" id="{0BAACEC2-877C-E2C0-97F1-E9D7934A99C1}"/>
              </a:ext>
            </a:extLst>
          </p:cNvPr>
          <p:cNvSpPr/>
          <p:nvPr/>
        </p:nvSpPr>
        <p:spPr>
          <a:xfrm rot="16200000">
            <a:off x="7953176" y="2979968"/>
            <a:ext cx="245829" cy="308831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96F8B1-B4D1-27E6-3853-2D1CF4DFB2AD}"/>
              </a:ext>
            </a:extLst>
          </p:cNvPr>
          <p:cNvSpPr txBox="1"/>
          <p:nvPr/>
        </p:nvSpPr>
        <p:spPr>
          <a:xfrm>
            <a:off x="7009474" y="4647042"/>
            <a:ext cx="2171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reação endógena ampla</a:t>
            </a:r>
          </a:p>
        </p:txBody>
      </p:sp>
      <p:sp>
        <p:nvSpPr>
          <p:cNvPr id="9" name="Chave Esquerda 8">
            <a:extLst>
              <a:ext uri="{FF2B5EF4-FFF2-40B4-BE49-F238E27FC236}">
                <a16:creationId xmlns:a16="http://schemas.microsoft.com/office/drawing/2014/main" id="{8F089C21-4131-D24A-E34F-29E9C9520566}"/>
              </a:ext>
            </a:extLst>
          </p:cNvPr>
          <p:cNvSpPr/>
          <p:nvPr/>
        </p:nvSpPr>
        <p:spPr>
          <a:xfrm rot="16200000">
            <a:off x="10484600" y="4287490"/>
            <a:ext cx="277004" cy="50444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9C48AF8-7AFF-97A4-CEF7-034223000799}"/>
              </a:ext>
            </a:extLst>
          </p:cNvPr>
          <p:cNvSpPr txBox="1"/>
          <p:nvPr/>
        </p:nvSpPr>
        <p:spPr>
          <a:xfrm>
            <a:off x="9905520" y="4647043"/>
            <a:ext cx="169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choque exógeno</a:t>
            </a:r>
          </a:p>
        </p:txBody>
      </p:sp>
      <p:sp>
        <p:nvSpPr>
          <p:cNvPr id="11" name="Chave Esquerda 10">
            <a:extLst>
              <a:ext uri="{FF2B5EF4-FFF2-40B4-BE49-F238E27FC236}">
                <a16:creationId xmlns:a16="http://schemas.microsoft.com/office/drawing/2014/main" id="{5626E664-8177-6CD7-8596-F124AE2DFC1C}"/>
              </a:ext>
            </a:extLst>
          </p:cNvPr>
          <p:cNvSpPr/>
          <p:nvPr/>
        </p:nvSpPr>
        <p:spPr>
          <a:xfrm rot="16200000">
            <a:off x="1912890" y="4047724"/>
            <a:ext cx="277002" cy="90563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D341787-5394-2A8E-0D78-C435426CDDFB}"/>
              </a:ext>
            </a:extLst>
          </p:cNvPr>
          <p:cNvSpPr txBox="1"/>
          <p:nvPr/>
        </p:nvSpPr>
        <p:spPr>
          <a:xfrm>
            <a:off x="1568898" y="4568244"/>
            <a:ext cx="1146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intercepto</a:t>
            </a:r>
          </a:p>
        </p:txBody>
      </p:sp>
    </p:spTree>
    <p:extLst>
      <p:ext uri="{BB962C8B-B14F-4D97-AF65-F5344CB8AC3E}">
        <p14:creationId xmlns:p14="http://schemas.microsoft.com/office/powerpoint/2010/main" val="66997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E094-D539-6C7A-9DE1-2370296F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427271"/>
            <a:ext cx="10357666" cy="663575"/>
          </a:xfrm>
        </p:spPr>
        <p:txBody>
          <a:bodyPr>
            <a:normAutofit fontScale="90000"/>
          </a:bodyPr>
          <a:lstStyle/>
          <a:p>
            <a:r>
              <a:rPr lang="pt-BR" dirty="0"/>
              <a:t>Regime de metas para inflação No REINO UNIDO</a:t>
            </a:r>
            <a:endParaRPr lang="pt-BR" i="1" dirty="0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C2D4F222-C6A4-713D-F5CF-991DBC56F2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452923"/>
              </p:ext>
            </p:extLst>
          </p:nvPr>
        </p:nvGraphicFramePr>
        <p:xfrm>
          <a:off x="142875" y="1838325"/>
          <a:ext cx="11389218" cy="491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85DB310D-B62B-ED2F-0EDB-CA47C18AFBA7}"/>
              </a:ext>
            </a:extLst>
          </p:cNvPr>
          <p:cNvSpPr txBox="1"/>
          <p:nvPr/>
        </p:nvSpPr>
        <p:spPr>
          <a:xfrm>
            <a:off x="142875" y="1171575"/>
            <a:ext cx="11906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Em maio de</a:t>
            </a:r>
            <a:r>
              <a:rPr lang="pt-BR" sz="1400" baseline="0" dirty="0"/>
              <a:t> 1997, foi anunciada a independência do Banco da Inglaterra.</a:t>
            </a:r>
            <a:br>
              <a:rPr lang="pt-BR" sz="1400" baseline="0" dirty="0"/>
            </a:br>
            <a:r>
              <a:rPr lang="pt-BR" sz="1400" baseline="0" dirty="0"/>
              <a:t>Fonte: elaboração própria inspirado em Reis (2023) com dados do </a:t>
            </a:r>
            <a:r>
              <a:rPr lang="pt-BR" sz="1400" baseline="0" dirty="0" err="1"/>
              <a:t>BoE</a:t>
            </a:r>
            <a:r>
              <a:rPr lang="pt-BR" sz="1400" baseline="0" dirty="0"/>
              <a:t>, ONS e IMF. Após 2022, projeção.</a:t>
            </a:r>
            <a:endParaRPr lang="pt-BR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282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E094-D539-6C7A-9DE1-2370296F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208132"/>
            <a:ext cx="10357666" cy="999565"/>
          </a:xfrm>
        </p:spPr>
        <p:txBody>
          <a:bodyPr>
            <a:normAutofit fontScale="90000"/>
          </a:bodyPr>
          <a:lstStyle/>
          <a:p>
            <a:r>
              <a:rPr lang="pt-BR" dirty="0"/>
              <a:t>Taxas reais EX-POST NA história</a:t>
            </a:r>
            <a:br>
              <a:rPr lang="pt-BR" dirty="0"/>
            </a:br>
            <a:r>
              <a:rPr lang="pt-BR" dirty="0"/>
              <a:t>(parte média-longa)</a:t>
            </a:r>
          </a:p>
        </p:txBody>
      </p:sp>
      <p:graphicFrame>
        <p:nvGraphicFramePr>
          <p:cNvPr id="8" name="Chart 4">
            <a:extLst>
              <a:ext uri="{FF2B5EF4-FFF2-40B4-BE49-F238E27FC236}">
                <a16:creationId xmlns:a16="http://schemas.microsoft.com/office/drawing/2014/main" id="{60E046D3-B6AD-47D3-A88B-38F4885FCB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698884"/>
              </p:ext>
            </p:extLst>
          </p:nvPr>
        </p:nvGraphicFramePr>
        <p:xfrm>
          <a:off x="319177" y="1328467"/>
          <a:ext cx="11136702" cy="5321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aixaDeTexto 2">
            <a:extLst>
              <a:ext uri="{FF2B5EF4-FFF2-40B4-BE49-F238E27FC236}">
                <a16:creationId xmlns:a16="http://schemas.microsoft.com/office/drawing/2014/main" id="{DEF4007B-2F32-6784-0DFF-9C12679FD5E1}"/>
              </a:ext>
            </a:extLst>
          </p:cNvPr>
          <p:cNvSpPr txBox="1"/>
          <p:nvPr/>
        </p:nvSpPr>
        <p:spPr>
          <a:xfrm>
            <a:off x="1552756" y="5845285"/>
            <a:ext cx="1578634" cy="2571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/>
              <a:t>Cidades italianas</a:t>
            </a:r>
          </a:p>
        </p:txBody>
      </p:sp>
      <p:sp>
        <p:nvSpPr>
          <p:cNvPr id="10" name="CaixaDeTexto 3">
            <a:extLst>
              <a:ext uri="{FF2B5EF4-FFF2-40B4-BE49-F238E27FC236}">
                <a16:creationId xmlns:a16="http://schemas.microsoft.com/office/drawing/2014/main" id="{BFD708D3-21ED-4DE9-A149-936A94E626E2}"/>
              </a:ext>
            </a:extLst>
          </p:cNvPr>
          <p:cNvSpPr txBox="1"/>
          <p:nvPr/>
        </p:nvSpPr>
        <p:spPr>
          <a:xfrm>
            <a:off x="3999422" y="5845285"/>
            <a:ext cx="882843" cy="2571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/>
              <a:t>Espanha</a:t>
            </a:r>
          </a:p>
        </p:txBody>
      </p:sp>
      <p:sp>
        <p:nvSpPr>
          <p:cNvPr id="11" name="CaixaDeTexto 5">
            <a:extLst>
              <a:ext uri="{FF2B5EF4-FFF2-40B4-BE49-F238E27FC236}">
                <a16:creationId xmlns:a16="http://schemas.microsoft.com/office/drawing/2014/main" id="{EAE660EE-C1D7-49A2-ADB1-00661559C64C}"/>
              </a:ext>
            </a:extLst>
          </p:cNvPr>
          <p:cNvSpPr txBox="1"/>
          <p:nvPr/>
        </p:nvSpPr>
        <p:spPr>
          <a:xfrm>
            <a:off x="5408764" y="5845285"/>
            <a:ext cx="882842" cy="2571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/>
              <a:t>Holanda</a:t>
            </a:r>
          </a:p>
        </p:txBody>
      </p:sp>
      <p:sp>
        <p:nvSpPr>
          <p:cNvPr id="12" name="CaixaDeTexto 6">
            <a:extLst>
              <a:ext uri="{FF2B5EF4-FFF2-40B4-BE49-F238E27FC236}">
                <a16:creationId xmlns:a16="http://schemas.microsoft.com/office/drawing/2014/main" id="{F67CA5A8-E37E-44FD-BDE9-7B4253D9ED45}"/>
              </a:ext>
            </a:extLst>
          </p:cNvPr>
          <p:cNvSpPr txBox="1"/>
          <p:nvPr/>
        </p:nvSpPr>
        <p:spPr>
          <a:xfrm>
            <a:off x="7686132" y="5845285"/>
            <a:ext cx="1106231" cy="2571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/>
              <a:t>Reino Unido</a:t>
            </a:r>
          </a:p>
        </p:txBody>
      </p:sp>
      <p:sp>
        <p:nvSpPr>
          <p:cNvPr id="13" name="CaixaDeTexto 7">
            <a:extLst>
              <a:ext uri="{FF2B5EF4-FFF2-40B4-BE49-F238E27FC236}">
                <a16:creationId xmlns:a16="http://schemas.microsoft.com/office/drawing/2014/main" id="{7B36402E-1E46-47B5-8BB9-C97566DB0E5D}"/>
              </a:ext>
            </a:extLst>
          </p:cNvPr>
          <p:cNvSpPr txBox="1"/>
          <p:nvPr/>
        </p:nvSpPr>
        <p:spPr>
          <a:xfrm>
            <a:off x="10200267" y="5845285"/>
            <a:ext cx="504825" cy="2571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/>
              <a:t>EUA</a:t>
            </a:r>
          </a:p>
        </p:txBody>
      </p:sp>
    </p:spTree>
    <p:extLst>
      <p:ext uri="{BB962C8B-B14F-4D97-AF65-F5344CB8AC3E}">
        <p14:creationId xmlns:p14="http://schemas.microsoft.com/office/powerpoint/2010/main" val="201556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E094-D539-6C7A-9DE1-2370296F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4"/>
            <a:ext cx="10357666" cy="663576"/>
          </a:xfrm>
        </p:spPr>
        <p:txBody>
          <a:bodyPr>
            <a:normAutofit/>
          </a:bodyPr>
          <a:lstStyle/>
          <a:p>
            <a:r>
              <a:rPr lang="pt-BR" dirty="0"/>
              <a:t>TAXA NEUTRA no Brasil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E62CEA-3B21-F391-15E7-1A90DAD2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63" y="1236517"/>
            <a:ext cx="11236606" cy="522760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D70FAEC-833C-29E1-8539-3DAA180FF1B6}"/>
              </a:ext>
            </a:extLst>
          </p:cNvPr>
          <p:cNvSpPr txBox="1"/>
          <p:nvPr/>
        </p:nvSpPr>
        <p:spPr>
          <a:xfrm>
            <a:off x="243763" y="6450513"/>
            <a:ext cx="1190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aseline="0" dirty="0"/>
              <a:t>Fonte: elaboração própria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58156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E094-D539-6C7A-9DE1-2370296F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4"/>
            <a:ext cx="10357666" cy="663576"/>
          </a:xfrm>
        </p:spPr>
        <p:txBody>
          <a:bodyPr>
            <a:normAutofit/>
          </a:bodyPr>
          <a:lstStyle/>
          <a:p>
            <a:r>
              <a:rPr lang="pt-BR" dirty="0"/>
              <a:t>estímulo monetário no Brasil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9CC8EEE4-DFB6-24B5-5054-40F09ABD98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275284"/>
              </p:ext>
            </p:extLst>
          </p:nvPr>
        </p:nvGraphicFramePr>
        <p:xfrm>
          <a:off x="6161103" y="1305018"/>
          <a:ext cx="5308846" cy="5090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B4D73FC1-D052-E8F6-7524-DB0B35E56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95" y="2157274"/>
            <a:ext cx="5378735" cy="401270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E282918-FB75-2EB3-715F-CDEA05B4C133}"/>
              </a:ext>
            </a:extLst>
          </p:cNvPr>
          <p:cNvSpPr txBox="1"/>
          <p:nvPr/>
        </p:nvSpPr>
        <p:spPr>
          <a:xfrm>
            <a:off x="374295" y="1393629"/>
            <a:ext cx="545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Dois boxes recentes</a:t>
            </a:r>
            <a:r>
              <a:rPr lang="pt-BR" sz="1600" dirty="0"/>
              <a:t> do Relatório de Inflação de 23T2 nos ajudam a avaliar a taxa neutra no Brasil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2BB3914-4509-C994-8E1A-81E7704D6770}"/>
              </a:ext>
            </a:extLst>
          </p:cNvPr>
          <p:cNvSpPr txBox="1"/>
          <p:nvPr/>
        </p:nvSpPr>
        <p:spPr>
          <a:xfrm>
            <a:off x="340014" y="6262043"/>
            <a:ext cx="5308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Fonte: Boxe “Taxas de juros neutras: evidência internacional” do Relatório de Inflação de 23T2.</a:t>
            </a:r>
          </a:p>
        </p:txBody>
      </p:sp>
    </p:spTree>
    <p:extLst>
      <p:ext uri="{BB962C8B-B14F-4D97-AF65-F5344CB8AC3E}">
        <p14:creationId xmlns:p14="http://schemas.microsoft.com/office/powerpoint/2010/main" val="3865763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E094-D539-6C7A-9DE1-2370296F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665920"/>
            <a:ext cx="11029950" cy="442291"/>
          </a:xfrm>
        </p:spPr>
        <p:txBody>
          <a:bodyPr>
            <a:normAutofit fontScale="90000"/>
          </a:bodyPr>
          <a:lstStyle/>
          <a:p>
            <a:r>
              <a:rPr lang="pt-BR" dirty="0"/>
              <a:t>Covid: UMA PANDEMIA NO MEIO DO CAMINHO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45207D1-B760-4594-AFA5-66C3E6A5E4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284810"/>
              </p:ext>
            </p:extLst>
          </p:nvPr>
        </p:nvGraphicFramePr>
        <p:xfrm>
          <a:off x="419099" y="1196976"/>
          <a:ext cx="11029951" cy="5470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8102900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5248</TotalTime>
  <Words>1811</Words>
  <Application>Microsoft Office PowerPoint</Application>
  <PresentationFormat>Widescreen</PresentationFormat>
  <Paragraphs>209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Avenir Next LT Pro</vt:lpstr>
      <vt:lpstr>Avenir Next LT Pro Light</vt:lpstr>
      <vt:lpstr>Cambria Math</vt:lpstr>
      <vt:lpstr>Courier New</vt:lpstr>
      <vt:lpstr>Lato</vt:lpstr>
      <vt:lpstr>Wingdings</vt:lpstr>
      <vt:lpstr>VeniceBeachVTI</vt:lpstr>
      <vt:lpstr>Taxa neutra (r*): modo de usar</vt:lpstr>
      <vt:lpstr>Wicksell e WoodforD se encontram para um FIKA/COFFEE</vt:lpstr>
      <vt:lpstr>WoodforD: neo-wickselianO</vt:lpstr>
      <vt:lpstr>WoodforD: nOVO-KEYNESIANO</vt:lpstr>
      <vt:lpstr>Regime de metas para inflação No REINO UNIDO</vt:lpstr>
      <vt:lpstr>Taxas reais EX-POST NA história (parte média-longa)</vt:lpstr>
      <vt:lpstr>TAXA NEUTRA no Brasil</vt:lpstr>
      <vt:lpstr>estímulo monetário no Brasil</vt:lpstr>
      <vt:lpstr>Covid: UMA PANDEMIA NO MEIO DO CAMINHO</vt:lpstr>
      <vt:lpstr>Recuperação: INFLAÇÃO surpreende ↑</vt:lpstr>
      <vt:lpstr>Recuperação: atividade surpreende ↑</vt:lpstr>
      <vt:lpstr>Por que inflação escapou da meta?: Acomodação de choques de oferta</vt:lpstr>
      <vt:lpstr>Para onde vai a taxa neutra? Sustentabilidade da dívida pública</vt:lpstr>
      <vt:lpstr>Sustentabilidade da dívida pública: capacidade de pagamento</vt:lpstr>
      <vt:lpstr>Sustentabilidade da dívida pública: capacidade de pagamento</vt:lpstr>
      <vt:lpstr>Sustentabilidade da dívida pública: LIMITES FISCAIS</vt:lpstr>
      <vt:lpstr>Sustentabilidade da dívida pública: LIMITES FISCAIS</vt:lpstr>
      <vt:lpstr>Referências</vt:lpstr>
      <vt:lpstr>Contato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Taxa neutra: modo de usar</dc:title>
  <dc:creator>Eduardo Amaral</dc:creator>
  <cp:lastModifiedBy>Eduardo Amaral</cp:lastModifiedBy>
  <cp:revision>4</cp:revision>
  <dcterms:created xsi:type="dcterms:W3CDTF">2023-10-05T19:08:34Z</dcterms:created>
  <dcterms:modified xsi:type="dcterms:W3CDTF">2023-11-01T01:54:54Z</dcterms:modified>
</cp:coreProperties>
</file>