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/>
    <p:restoredTop sz="94676"/>
  </p:normalViewPr>
  <p:slideViewPr>
    <p:cSldViewPr snapToGrid="0" snapToObjects="1">
      <p:cViewPr varScale="1">
        <p:scale>
          <a:sx n="50" d="100"/>
          <a:sy n="50" d="100"/>
        </p:scale>
        <p:origin x="17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4FCD-C24E-3E4E-83FF-8E438845B610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C272-DE51-8243-BED7-66C8E6D1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juntament.barcelona.cat/ecologiaurbana/ca/pla-buits" TargetMode="External"/><Relationship Id="rId4" Type="http://schemas.openxmlformats.org/officeDocument/2006/relationships/hyperlink" Target="http://www.casastristes.org/" TargetMode="External"/><Relationship Id="rId5" Type="http://schemas.openxmlformats.org/officeDocument/2006/relationships/hyperlink" Target="http://urbact.eu/why-map-empty-spac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vinglotsnyc.org/#11/40.7300/-73.99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+  </a:t>
            </a:r>
            <a:r>
              <a:rPr lang="en-US" dirty="0" err="1" smtClean="0"/>
              <a:t>n'UNDO</a:t>
            </a:r>
            <a:r>
              <a:rPr lang="en-US" dirty="0" smtClean="0"/>
              <a:t> = </a:t>
            </a:r>
            <a:r>
              <a:rPr lang="en-US" dirty="0" err="1" smtClean="0"/>
              <a:t>n'UNdata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68" y="2547257"/>
            <a:ext cx="9137778" cy="37042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 err="1" smtClean="0"/>
              <a:t>Soporte</a:t>
            </a:r>
            <a:r>
              <a:rPr lang="en-US" sz="3200" dirty="0" smtClean="0"/>
              <a:t> t</a:t>
            </a:r>
            <a:r>
              <a:rPr lang="es-ES" sz="3200" dirty="0" err="1" smtClean="0"/>
              <a:t>écnico</a:t>
            </a:r>
            <a:r>
              <a:rPr lang="es-ES" sz="3200" dirty="0" smtClean="0"/>
              <a:t> a </a:t>
            </a:r>
            <a:r>
              <a:rPr lang="es-ES" sz="3200" dirty="0" err="1" smtClean="0"/>
              <a:t>n’UNDO</a:t>
            </a:r>
            <a:r>
              <a:rPr lang="es-ES" sz="3200" dirty="0" smtClean="0"/>
              <a:t> en cuestiones que necesiten (grandes volúmenes de) datos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err="1" smtClean="0"/>
              <a:t>Acercar</a:t>
            </a:r>
            <a:r>
              <a:rPr lang="en-US" sz="3200" dirty="0" smtClean="0"/>
              <a:t> (</a:t>
            </a:r>
            <a:r>
              <a:rPr lang="en-US" sz="3200" dirty="0" err="1" smtClean="0"/>
              <a:t>democratizar</a:t>
            </a:r>
            <a:r>
              <a:rPr lang="en-US" sz="3200" dirty="0" smtClean="0"/>
              <a:t>) el Data Science </a:t>
            </a:r>
          </a:p>
          <a:p>
            <a:pPr algn="l"/>
            <a:endParaRPr lang="en-US" sz="3200" dirty="0" smtClean="0"/>
          </a:p>
          <a:p>
            <a:pPr marL="914400" lvl="4" indent="-457200" algn="l">
              <a:spcBef>
                <a:spcPts val="1000"/>
              </a:spcBef>
              <a:buFont typeface="Arial" charset="0"/>
              <a:buChar char="•"/>
            </a:pPr>
            <a:r>
              <a:rPr lang="es-ES" sz="2800" b="1" dirty="0" smtClean="0"/>
              <a:t>Línea aplicada</a:t>
            </a:r>
            <a:r>
              <a:rPr lang="es-ES" sz="2800" dirty="0" smtClean="0"/>
              <a:t>: Estudio del vacío</a:t>
            </a:r>
          </a:p>
          <a:p>
            <a:pPr marL="457200" lvl="4" algn="l">
              <a:spcBef>
                <a:spcPts val="1000"/>
              </a:spcBef>
            </a:pPr>
            <a:endParaRPr lang="es-ES" sz="2800" dirty="0" smtClean="0"/>
          </a:p>
          <a:p>
            <a:pPr marL="914400" lvl="4" indent="-457200" algn="l">
              <a:spcBef>
                <a:spcPts val="1000"/>
              </a:spcBef>
              <a:buFont typeface="Arial" charset="0"/>
              <a:buChar char="•"/>
            </a:pPr>
            <a:r>
              <a:rPr lang="en-US" sz="2800" b="1" dirty="0" smtClean="0"/>
              <a:t>L</a:t>
            </a:r>
            <a:r>
              <a:rPr lang="es-ES" sz="2800" b="1" dirty="0" err="1" smtClean="0"/>
              <a:t>ínea</a:t>
            </a:r>
            <a:r>
              <a:rPr lang="es-ES" sz="2800" b="1" dirty="0" smtClean="0"/>
              <a:t> técnica</a:t>
            </a:r>
            <a:r>
              <a:rPr lang="es-ES" sz="2800" dirty="0" smtClean="0"/>
              <a:t>: Almacenamiento masivo de </a:t>
            </a:r>
            <a:r>
              <a:rPr lang="es-ES" sz="2800" dirty="0" err="1" smtClean="0"/>
              <a:t>informacion</a:t>
            </a:r>
            <a:endParaRPr lang="es-ES" sz="2800" dirty="0" smtClean="0"/>
          </a:p>
          <a:p>
            <a:pPr marL="457200" lvl="3" indent="-457200" algn="l">
              <a:spcBef>
                <a:spcPts val="1000"/>
              </a:spcBef>
              <a:buFont typeface="Arial" charset="0"/>
              <a:buChar char="•"/>
            </a:pPr>
            <a:endParaRPr lang="es-ES" sz="3200" dirty="0" smtClean="0"/>
          </a:p>
          <a:p>
            <a:pPr marL="571500" indent="-571500" algn="l">
              <a:buFont typeface="Arial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charset="0"/>
              <a:buChar char="•"/>
            </a:pPr>
            <a:endParaRPr lang="en-US" sz="3600" dirty="0" smtClean="0"/>
          </a:p>
          <a:p>
            <a:pPr lvl="3" algn="l"/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8073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r>
              <a:rPr lang="en-US" dirty="0" smtClean="0"/>
              <a:t> del </a:t>
            </a:r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vacio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Distinto</a:t>
            </a:r>
            <a:r>
              <a:rPr lang="en-US" sz="3200" dirty="0" smtClean="0"/>
              <a:t> valor del </a:t>
            </a:r>
            <a:r>
              <a:rPr lang="en-US" sz="3200" dirty="0" err="1" smtClean="0"/>
              <a:t>espacio</a:t>
            </a:r>
            <a:r>
              <a:rPr lang="en-US" sz="3200" dirty="0" smtClean="0"/>
              <a:t> </a:t>
            </a:r>
            <a:r>
              <a:rPr lang="en-US" sz="3200" dirty="0" err="1" smtClean="0"/>
              <a:t>vacío</a:t>
            </a:r>
            <a:r>
              <a:rPr lang="en-US" sz="3200" dirty="0" smtClean="0"/>
              <a:t> </a:t>
            </a:r>
            <a:r>
              <a:rPr lang="en-US" sz="3200" dirty="0" err="1" smtClean="0"/>
              <a:t>según</a:t>
            </a:r>
            <a:r>
              <a:rPr lang="en-US" sz="3200" dirty="0" smtClean="0"/>
              <a:t> el </a:t>
            </a:r>
            <a:r>
              <a:rPr lang="en-US" sz="3200" dirty="0" err="1" smtClean="0"/>
              <a:t>tipo</a:t>
            </a:r>
            <a:r>
              <a:rPr lang="en-US" sz="3200" dirty="0" smtClean="0"/>
              <a:t> de ciudad (</a:t>
            </a:r>
            <a:r>
              <a:rPr lang="en-US" sz="3200" dirty="0" err="1" smtClean="0"/>
              <a:t>ej</a:t>
            </a:r>
            <a:r>
              <a:rPr lang="en-US" sz="3200" dirty="0" smtClean="0"/>
              <a:t>: formal vs informal)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¿</a:t>
            </a:r>
            <a:r>
              <a:rPr lang="en-US" sz="3200" dirty="0" err="1" smtClean="0"/>
              <a:t>Qué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información</a:t>
            </a:r>
            <a:r>
              <a:rPr lang="en-US" sz="3200" dirty="0" smtClean="0"/>
              <a:t> </a:t>
            </a:r>
            <a:r>
              <a:rPr lang="en-US" sz="3200" dirty="0" err="1" smtClean="0"/>
              <a:t>podemos</a:t>
            </a:r>
            <a:r>
              <a:rPr lang="en-US" sz="3200" dirty="0" smtClean="0"/>
              <a:t> </a:t>
            </a:r>
            <a:r>
              <a:rPr lang="en-US" sz="3200" dirty="0" err="1" smtClean="0"/>
              <a:t>sacar</a:t>
            </a:r>
            <a:r>
              <a:rPr lang="en-US" sz="3200" dirty="0" smtClean="0"/>
              <a:t> del </a:t>
            </a:r>
            <a:r>
              <a:rPr lang="en-US" sz="3200" dirty="0" err="1" smtClean="0"/>
              <a:t>espacio</a:t>
            </a:r>
            <a:r>
              <a:rPr lang="en-US" sz="3200" dirty="0" smtClean="0"/>
              <a:t> </a:t>
            </a:r>
            <a:r>
              <a:rPr lang="en-US" sz="3200" dirty="0" err="1" smtClean="0"/>
              <a:t>vacío</a:t>
            </a:r>
            <a:r>
              <a:rPr lang="en-US" sz="3200" dirty="0" smtClean="0"/>
              <a:t>? ¿</a:t>
            </a:r>
            <a:r>
              <a:rPr lang="en-US" sz="3200" dirty="0" err="1" smtClean="0"/>
              <a:t>Afecta</a:t>
            </a:r>
            <a:r>
              <a:rPr lang="en-US" sz="3200" dirty="0" smtClean="0"/>
              <a:t> a </a:t>
            </a:r>
            <a:r>
              <a:rPr lang="en-US" sz="3200" dirty="0" err="1" smtClean="0"/>
              <a:t>las</a:t>
            </a:r>
            <a:r>
              <a:rPr lang="en-US" sz="3200" dirty="0" smtClean="0"/>
              <a:t> </a:t>
            </a:r>
            <a:r>
              <a:rPr lang="en-US" sz="3200" dirty="0" err="1" smtClean="0"/>
              <a:t>poblaciones</a:t>
            </a:r>
            <a:r>
              <a:rPr lang="en-US" sz="3200" dirty="0" smtClean="0"/>
              <a:t>, </a:t>
            </a:r>
            <a:r>
              <a:rPr lang="en-US" sz="3200" dirty="0" err="1" smtClean="0"/>
              <a:t>construcciones</a:t>
            </a:r>
            <a:r>
              <a:rPr lang="en-US" sz="3200" dirty="0" smtClean="0"/>
              <a:t> </a:t>
            </a:r>
            <a:r>
              <a:rPr lang="en-US" sz="3200" dirty="0" err="1" smtClean="0"/>
              <a:t>alrededor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¿C</a:t>
            </a:r>
            <a:r>
              <a:rPr lang="es-ES" sz="3200" dirty="0" err="1" smtClean="0"/>
              <a:t>ómo</a:t>
            </a:r>
            <a:r>
              <a:rPr lang="es-ES" sz="3200" dirty="0" smtClean="0"/>
              <a:t> podemos informar a partir de los datos?</a:t>
            </a:r>
            <a:r>
              <a:rPr lang="en-US" sz="3200" dirty="0" smtClean="0"/>
              <a:t>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253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77" y="821095"/>
            <a:ext cx="7414605" cy="5617126"/>
          </a:xfrm>
        </p:spPr>
      </p:pic>
    </p:spTree>
    <p:extLst>
      <p:ext uri="{BB962C8B-B14F-4D97-AF65-F5344CB8AC3E}">
        <p14:creationId xmlns:p14="http://schemas.microsoft.com/office/powerpoint/2010/main" val="4840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 similares en otras ciudades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Nueva York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Barcelona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u="sng" dirty="0" smtClean="0">
                <a:hlinkClick r:id="rId4"/>
              </a:rPr>
              <a:t>España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Ejemplo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Bremen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110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Data Science +  n'UNDO = n'UNdata</vt:lpstr>
      <vt:lpstr>Usos del espacio vacio</vt:lpstr>
      <vt:lpstr>PowerPoint Presentation</vt:lpstr>
      <vt:lpstr>Proyectos similares en otras ciudades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+  n'UNDO = n'UNdata</dc:title>
  <dc:creator>Microsoft Office User</dc:creator>
  <cp:lastModifiedBy>Microsoft Office User</cp:lastModifiedBy>
  <cp:revision>5</cp:revision>
  <dcterms:created xsi:type="dcterms:W3CDTF">2018-03-07T17:22:32Z</dcterms:created>
  <dcterms:modified xsi:type="dcterms:W3CDTF">2018-03-07T19:41:53Z</dcterms:modified>
</cp:coreProperties>
</file>