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269" r:id="rId2"/>
    <p:sldId id="270" r:id="rId3"/>
    <p:sldId id="271" r:id="rId4"/>
    <p:sldId id="282" r:id="rId5"/>
    <p:sldId id="283" r:id="rId6"/>
    <p:sldId id="284" r:id="rId7"/>
    <p:sldId id="285" r:id="rId8"/>
    <p:sldId id="286" r:id="rId9"/>
    <p:sldId id="272" r:id="rId10"/>
    <p:sldId id="287" r:id="rId11"/>
    <p:sldId id="289" r:id="rId12"/>
    <p:sldId id="273" r:id="rId13"/>
    <p:sldId id="274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75" r:id="rId22"/>
    <p:sldId id="299" r:id="rId23"/>
    <p:sldId id="297" r:id="rId24"/>
    <p:sldId id="298" r:id="rId25"/>
    <p:sldId id="300" r:id="rId26"/>
    <p:sldId id="301" r:id="rId27"/>
    <p:sldId id="276" r:id="rId28"/>
    <p:sldId id="302" r:id="rId29"/>
    <p:sldId id="277" r:id="rId30"/>
    <p:sldId id="303" r:id="rId31"/>
    <p:sldId id="304" r:id="rId32"/>
    <p:sldId id="305" r:id="rId33"/>
    <p:sldId id="306" r:id="rId34"/>
    <p:sldId id="278" r:id="rId35"/>
    <p:sldId id="307" r:id="rId36"/>
    <p:sldId id="308" r:id="rId37"/>
    <p:sldId id="309" r:id="rId38"/>
    <p:sldId id="279" r:id="rId39"/>
    <p:sldId id="310" r:id="rId40"/>
    <p:sldId id="28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281" r:id="rId49"/>
    <p:sldId id="318" r:id="rId50"/>
    <p:sldId id="319" r:id="rId51"/>
  </p:sldIdLst>
  <p:sldSz cx="9144000" cy="6858000" type="screen4x3"/>
  <p:notesSz cx="7010400" cy="9296400"/>
  <p:defaultTextStyle>
    <a:defPPr rtl="0">
      <a:defRPr lang="pt-br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 modNotesMaster modHandout">
      <pc:chgData name="Fake Test User" userId="SID-0" providerId="Test" clId="FakeClientId" dt="2018-12-03T07:49:08.560" v="63" actId="20577"/>
      <pc:docMkLst>
        <pc:docMk/>
      </pc:docMkLst>
      <pc:sldChg chg="modSp modNotes">
        <pc:chgData name="Fake Test User" userId="SID-0" providerId="Test" clId="FakeClientId" dt="2018-12-03T07:38:22.273" v="30" actId="790"/>
        <pc:sldMkLst>
          <pc:docMk/>
          <pc:sldMk cId="3429484809" sldId="269"/>
        </pc:sldMkLst>
        <pc:spChg chg="mod">
          <ac:chgData name="Fake Test User" userId="SID-0" providerId="Test" clId="FakeClientId" dt="2018-12-03T07:19:59.076" v="0" actId="790"/>
          <ac:spMkLst>
            <pc:docMk/>
            <pc:sldMk cId="3429484809" sldId="269"/>
            <ac:spMk id="4" creationId="{70486D98-0B9B-4C4E-A25F-64BA4C5DBB94}"/>
          </ac:spMkLst>
        </pc:spChg>
        <pc:spChg chg="mod">
          <ac:chgData name="Fake Test User" userId="SID-0" providerId="Test" clId="FakeClientId" dt="2018-12-03T07:19:59.076" v="0" actId="790"/>
          <ac:spMkLst>
            <pc:docMk/>
            <pc:sldMk cId="3429484809" sldId="269"/>
            <ac:spMk id="5" creationId="{D655BBED-E65C-4B70-99E3-9318D4F249A0}"/>
          </ac:spMkLst>
        </pc:spChg>
      </pc:sldChg>
      <pc:sldChg chg="modSp modNotes">
        <pc:chgData name="Fake Test User" userId="SID-0" providerId="Test" clId="FakeClientId" dt="2018-12-03T07:38:28.851" v="31" actId="790"/>
        <pc:sldMkLst>
          <pc:docMk/>
          <pc:sldMk cId="3190566040" sldId="270"/>
        </pc:sldMkLst>
        <pc:spChg chg="mod">
          <ac:chgData name="Fake Test User" userId="SID-0" providerId="Test" clId="FakeClientId" dt="2018-12-03T07:20:03.388" v="1" actId="790"/>
          <ac:spMkLst>
            <pc:docMk/>
            <pc:sldMk cId="3190566040" sldId="270"/>
            <ac:spMk id="2" creationId="{1EE2B656-4656-4646-A221-7C30814F2E69}"/>
          </ac:spMkLst>
        </pc:spChg>
        <pc:spChg chg="mod">
          <ac:chgData name="Fake Test User" userId="SID-0" providerId="Test" clId="FakeClientId" dt="2018-12-03T07:20:03.388" v="1" actId="790"/>
          <ac:spMkLst>
            <pc:docMk/>
            <pc:sldMk cId="3190566040" sldId="270"/>
            <ac:spMk id="3" creationId="{F6DABF9E-9B82-4C13-8452-952BD74F6DC7}"/>
          </ac:spMkLst>
        </pc:spChg>
      </pc:sldChg>
      <pc:sldChg chg="modSp modNotes">
        <pc:chgData name="Fake Test User" userId="SID-0" providerId="Test" clId="FakeClientId" dt="2018-12-03T07:43:07.693" v="33" actId="790"/>
        <pc:sldMkLst>
          <pc:docMk/>
          <pc:sldMk cId="3733441278" sldId="271"/>
        </pc:sldMkLst>
        <pc:spChg chg="mod">
          <ac:chgData name="Fake Test User" userId="SID-0" providerId="Test" clId="FakeClientId" dt="2018-12-03T07:33:30.683" v="21" actId="20577"/>
          <ac:spMkLst>
            <pc:docMk/>
            <pc:sldMk cId="3733441278" sldId="271"/>
            <ac:spMk id="3" creationId="{138AFC74-2DAB-4FF2-A66B-288CACB8B844}"/>
          </ac:spMkLst>
        </pc:spChg>
      </pc:sldChg>
      <pc:sldChg chg="modSp modNotes">
        <pc:chgData name="Fake Test User" userId="SID-0" providerId="Test" clId="FakeClientId" dt="2018-12-03T07:43:16.130" v="34" actId="790"/>
        <pc:sldMkLst>
          <pc:docMk/>
          <pc:sldMk cId="3392015064" sldId="272"/>
        </pc:sldMkLst>
        <pc:spChg chg="mod">
          <ac:chgData name="Fake Test User" userId="SID-0" providerId="Test" clId="FakeClientId" dt="2018-12-03T07:20:48.339" v="8" actId="790"/>
          <ac:spMkLst>
            <pc:docMk/>
            <pc:sldMk cId="3392015064" sldId="272"/>
            <ac:spMk id="2" creationId="{134F8B17-CA98-41AD-988B-68DA804E97D8}"/>
          </ac:spMkLst>
        </pc:spChg>
        <pc:spChg chg="mod">
          <ac:chgData name="Fake Test User" userId="SID-0" providerId="Test" clId="FakeClientId" dt="2018-12-03T07:20:48.339" v="8" actId="790"/>
          <ac:spMkLst>
            <pc:docMk/>
            <pc:sldMk cId="3392015064" sldId="272"/>
            <ac:spMk id="3" creationId="{4488E470-4D18-4400-AE5B-F1B78BA44AD5}"/>
          </ac:spMkLst>
        </pc:spChg>
      </pc:sldChg>
      <pc:sldChg chg="modSp modNotes">
        <pc:chgData name="Fake Test User" userId="SID-0" providerId="Test" clId="FakeClientId" dt="2018-12-03T07:43:21.598" v="35" actId="790"/>
        <pc:sldMkLst>
          <pc:docMk/>
          <pc:sldMk cId="1283074937" sldId="273"/>
        </pc:sldMkLst>
        <pc:spChg chg="mod">
          <ac:chgData name="Fake Test User" userId="SID-0" providerId="Test" clId="FakeClientId" dt="2018-12-03T07:20:41.449" v="7" actId="790"/>
          <ac:spMkLst>
            <pc:docMk/>
            <pc:sldMk cId="1283074937" sldId="273"/>
            <ac:spMk id="2" creationId="{D86294C1-FB65-4366-A83A-341A46390349}"/>
          </ac:spMkLst>
        </pc:spChg>
        <pc:spChg chg="mod">
          <ac:chgData name="Fake Test User" userId="SID-0" providerId="Test" clId="FakeClientId" dt="2018-12-03T07:20:41.449" v="7" actId="790"/>
          <ac:spMkLst>
            <pc:docMk/>
            <pc:sldMk cId="1283074937" sldId="273"/>
            <ac:spMk id="3" creationId="{51262635-0730-4040-88A7-C9E553A5898C}"/>
          </ac:spMkLst>
        </pc:spChg>
      </pc:sldChg>
      <pc:sldChg chg="modSp modNotes">
        <pc:chgData name="Fake Test User" userId="SID-0" providerId="Test" clId="FakeClientId" dt="2018-12-03T07:43:27.129" v="36" actId="790"/>
        <pc:sldMkLst>
          <pc:docMk/>
          <pc:sldMk cId="1532761859" sldId="274"/>
        </pc:sldMkLst>
        <pc:spChg chg="mod">
          <ac:chgData name="Fake Test User" userId="SID-0" providerId="Test" clId="FakeClientId" dt="2018-12-03T07:20:53.495" v="9" actId="790"/>
          <ac:spMkLst>
            <pc:docMk/>
            <pc:sldMk cId="1532761859" sldId="274"/>
            <ac:spMk id="2" creationId="{F24765FE-5DC8-4FFF-A1C7-4CC710B3D073}"/>
          </ac:spMkLst>
        </pc:spChg>
        <pc:spChg chg="mod">
          <ac:chgData name="Fake Test User" userId="SID-0" providerId="Test" clId="FakeClientId" dt="2018-12-03T07:20:53.495" v="9" actId="790"/>
          <ac:spMkLst>
            <pc:docMk/>
            <pc:sldMk cId="1532761859" sldId="274"/>
            <ac:spMk id="3" creationId="{C4DFD893-57C4-4127-A79D-AC2307C2C10F}"/>
          </ac:spMkLst>
        </pc:spChg>
      </pc:sldChg>
      <pc:sldChg chg="modSp modNotes">
        <pc:chgData name="Fake Test User" userId="SID-0" providerId="Test" clId="FakeClientId" dt="2018-12-03T07:43:32.285" v="37" actId="790"/>
        <pc:sldMkLst>
          <pc:docMk/>
          <pc:sldMk cId="1287812310" sldId="275"/>
        </pc:sldMkLst>
        <pc:spChg chg="mod">
          <ac:chgData name="Fake Test User" userId="SID-0" providerId="Test" clId="FakeClientId" dt="2018-12-03T07:20:59.776" v="10" actId="790"/>
          <ac:spMkLst>
            <pc:docMk/>
            <pc:sldMk cId="1287812310" sldId="275"/>
            <ac:spMk id="2" creationId="{49F73141-D3A6-47A5-B703-C5FDED978572}"/>
          </ac:spMkLst>
        </pc:spChg>
        <pc:spChg chg="mod">
          <ac:chgData name="Fake Test User" userId="SID-0" providerId="Test" clId="FakeClientId" dt="2018-12-03T07:20:59.776" v="10" actId="790"/>
          <ac:spMkLst>
            <pc:docMk/>
            <pc:sldMk cId="1287812310" sldId="275"/>
            <ac:spMk id="3" creationId="{A9CB90E4-55C7-4C09-BA39-97F85D7DC935}"/>
          </ac:spMkLst>
        </pc:spChg>
      </pc:sldChg>
      <pc:sldChg chg="modSp modNotes">
        <pc:chgData name="Fake Test User" userId="SID-0" providerId="Test" clId="FakeClientId" dt="2018-12-03T07:49:08.560" v="63" actId="20577"/>
        <pc:sldMkLst>
          <pc:docMk/>
          <pc:sldMk cId="2120834514" sldId="276"/>
        </pc:sldMkLst>
        <pc:spChg chg="mod">
          <ac:chgData name="Fake Test User" userId="SID-0" providerId="Test" clId="FakeClientId" dt="2018-12-03T07:32:16.203" v="14" actId="790"/>
          <ac:spMkLst>
            <pc:docMk/>
            <pc:sldMk cId="2120834514" sldId="276"/>
            <ac:spMk id="2" creationId="{C4237FB1-9D2A-402E-AEDC-342DC199561A}"/>
          </ac:spMkLst>
        </pc:spChg>
        <pc:spChg chg="mod">
          <ac:chgData name="Fake Test User" userId="SID-0" providerId="Test" clId="FakeClientId" dt="2018-12-03T07:49:08.560" v="63" actId="20577"/>
          <ac:spMkLst>
            <pc:docMk/>
            <pc:sldMk cId="2120834514" sldId="276"/>
            <ac:spMk id="3" creationId="{F2CE9E13-8C60-40B1-961A-C74E2AAB3511}"/>
          </ac:spMkLst>
        </pc:spChg>
      </pc:sldChg>
      <pc:sldChg chg="modSp modNotes">
        <pc:chgData name="Fake Test User" userId="SID-0" providerId="Test" clId="FakeClientId" dt="2018-12-03T07:43:52.737" v="39" actId="790"/>
        <pc:sldMkLst>
          <pc:docMk/>
          <pc:sldMk cId="2525023481" sldId="277"/>
        </pc:sldMkLst>
        <pc:spChg chg="mod">
          <ac:chgData name="Fake Test User" userId="SID-0" providerId="Test" clId="FakeClientId" dt="2018-12-03T07:34:50.318" v="24" actId="790"/>
          <ac:spMkLst>
            <pc:docMk/>
            <pc:sldMk cId="2525023481" sldId="277"/>
            <ac:spMk id="2" creationId="{1AAE88BA-C100-45F7-B2E8-A0D57582C413}"/>
          </ac:spMkLst>
        </pc:spChg>
        <pc:spChg chg="mod">
          <ac:chgData name="Fake Test User" userId="SID-0" providerId="Test" clId="FakeClientId" dt="2018-12-03T07:34:50.318" v="24" actId="790"/>
          <ac:spMkLst>
            <pc:docMk/>
            <pc:sldMk cId="2525023481" sldId="277"/>
            <ac:spMk id="3" creationId="{CF66EF10-C287-4341-AD3D-9B48C2895A59}"/>
          </ac:spMkLst>
        </pc:spChg>
      </pc:sldChg>
      <pc:sldChg chg="modSp modNotes">
        <pc:chgData name="Fake Test User" userId="SID-0" providerId="Test" clId="FakeClientId" dt="2018-12-03T07:43:58.939" v="40" actId="790"/>
        <pc:sldMkLst>
          <pc:docMk/>
          <pc:sldMk cId="2321117250" sldId="278"/>
        </pc:sldMkLst>
        <pc:spChg chg="mod">
          <ac:chgData name="Fake Test User" userId="SID-0" providerId="Test" clId="FakeClientId" dt="2018-12-03T07:34:55.287" v="25" actId="790"/>
          <ac:spMkLst>
            <pc:docMk/>
            <pc:sldMk cId="2321117250" sldId="278"/>
            <ac:spMk id="2" creationId="{4040C039-1FD4-4B7E-A163-C43B2B4682AC}"/>
          </ac:spMkLst>
        </pc:spChg>
        <pc:spChg chg="mod">
          <ac:chgData name="Fake Test User" userId="SID-0" providerId="Test" clId="FakeClientId" dt="2018-12-03T07:34:55.287" v="25" actId="790"/>
          <ac:spMkLst>
            <pc:docMk/>
            <pc:sldMk cId="2321117250" sldId="278"/>
            <ac:spMk id="3" creationId="{D1E1198F-DBE4-4470-AE42-7DC4BC96CAD6}"/>
          </ac:spMkLst>
        </pc:spChg>
      </pc:sldChg>
      <pc:sldChg chg="modSp modNotes">
        <pc:chgData name="Fake Test User" userId="SID-0" providerId="Test" clId="FakeClientId" dt="2018-12-03T07:44:05.064" v="41" actId="790"/>
        <pc:sldMkLst>
          <pc:docMk/>
          <pc:sldMk cId="2544949774" sldId="279"/>
        </pc:sldMkLst>
        <pc:spChg chg="mod">
          <ac:chgData name="Fake Test User" userId="SID-0" providerId="Test" clId="FakeClientId" dt="2018-12-03T07:35:00.255" v="26" actId="790"/>
          <ac:spMkLst>
            <pc:docMk/>
            <pc:sldMk cId="2544949774" sldId="279"/>
            <ac:spMk id="2" creationId="{8CC6814B-3E46-4B4F-A449-2D17ABFA3371}"/>
          </ac:spMkLst>
        </pc:spChg>
        <pc:spChg chg="mod">
          <ac:chgData name="Fake Test User" userId="SID-0" providerId="Test" clId="FakeClientId" dt="2018-12-03T07:35:00.255" v="26" actId="790"/>
          <ac:spMkLst>
            <pc:docMk/>
            <pc:sldMk cId="2544949774" sldId="279"/>
            <ac:spMk id="3" creationId="{D10EF433-027F-45C1-8F3B-BF207D9F4678}"/>
          </ac:spMkLst>
        </pc:spChg>
      </pc:sldChg>
      <pc:sldChg chg="modSp modNotes">
        <pc:chgData name="Fake Test User" userId="SID-0" providerId="Test" clId="FakeClientId" dt="2018-12-03T07:44:10.314" v="42" actId="790"/>
        <pc:sldMkLst>
          <pc:docMk/>
          <pc:sldMk cId="1163146290" sldId="280"/>
        </pc:sldMkLst>
        <pc:spChg chg="mod">
          <ac:chgData name="Fake Test User" userId="SID-0" providerId="Test" clId="FakeClientId" dt="2018-12-03T07:38:11.993" v="29" actId="790"/>
          <ac:spMkLst>
            <pc:docMk/>
            <pc:sldMk cId="1163146290" sldId="280"/>
            <ac:spMk id="2" creationId="{B3A4EE38-DE1D-4015-B070-A6B7E4B6135F}"/>
          </ac:spMkLst>
        </pc:spChg>
        <pc:spChg chg="mod">
          <ac:chgData name="Fake Test User" userId="SID-0" providerId="Test" clId="FakeClientId" dt="2018-12-03T07:38:11.993" v="29" actId="790"/>
          <ac:spMkLst>
            <pc:docMk/>
            <pc:sldMk cId="1163146290" sldId="280"/>
            <ac:spMk id="3" creationId="{0861EC1F-BCEB-45FA-970D-948326BC86E2}"/>
          </ac:spMkLst>
        </pc:spChg>
      </pc:sldChg>
      <pc:sldChg chg="modSp modNotes">
        <pc:chgData name="Fake Test User" userId="SID-0" providerId="Test" clId="FakeClientId" dt="2018-12-03T07:44:22.735" v="43" actId="790"/>
        <pc:sldMkLst>
          <pc:docMk/>
          <pc:sldMk cId="857171973" sldId="281"/>
        </pc:sldMkLst>
        <pc:spChg chg="mod">
          <ac:chgData name="Fake Test User" userId="SID-0" providerId="Test" clId="FakeClientId" dt="2018-12-03T07:38:06.306" v="28" actId="790"/>
          <ac:spMkLst>
            <pc:docMk/>
            <pc:sldMk cId="857171973" sldId="281"/>
            <ac:spMk id="2" creationId="{9CBF7E1A-4726-4A4D-936E-1547410B3991}"/>
          </ac:spMkLst>
        </pc:spChg>
        <pc:spChg chg="mod">
          <ac:chgData name="Fake Test User" userId="SID-0" providerId="Test" clId="FakeClientId" dt="2018-12-03T07:38:06.306" v="28" actId="790"/>
          <ac:spMkLst>
            <pc:docMk/>
            <pc:sldMk cId="857171973" sldId="281"/>
            <ac:spMk id="3" creationId="{57D24D5D-0235-41C0-B7A5-8534D08ABD25}"/>
          </ac:spMkLst>
        </pc:spChg>
      </pc:sldChg>
      <pc:sldMasterChg chg="modSp modSldLayout">
        <pc:chgData name="Fake Test User" userId="SID-0" providerId="Test" clId="FakeClientId" dt="2018-12-03T07:46:53.038" v="57" actId="790"/>
        <pc:sldMasterMkLst>
          <pc:docMk/>
          <pc:sldMasterMk cId="0" sldId="2147483652"/>
        </pc:sldMasterMkLst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82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83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84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85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86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87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89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0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1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2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3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4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5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6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7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8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099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0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1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2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3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4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5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6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7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8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09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0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1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2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3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4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5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6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7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8" creationId="{00000000-0000-0000-0000-000000000000}"/>
          </ac:spMkLst>
        </pc:spChg>
        <pc:spChg chg="mod">
          <ac:chgData name="Fake Test User" userId="SID-0" providerId="Test" clId="FakeClientId" dt="2018-12-03T07:46:53.038" v="57" actId="790"/>
          <ac:spMkLst>
            <pc:docMk/>
            <pc:sldMasterMk cId="0" sldId="2147483652"/>
            <ac:spMk id="46119" creationId="{00000000-0000-0000-0000-000000000000}"/>
          </ac:spMkLst>
        </pc:spChg>
        <pc:sldLayoutChg chg="modSp">
          <pc:chgData name="Fake Test User" userId="SID-0" providerId="Test" clId="FakeClientId" dt="2018-12-03T07:44:51.670" v="45" actId="790"/>
          <pc:sldLayoutMkLst>
            <pc:docMk/>
            <pc:sldMasterMk cId="0" sldId="2147483652"/>
            <pc:sldLayoutMk cId="0" sldId="2147483653"/>
          </pc:sldLayoutMkLst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06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07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08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09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0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1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3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4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5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6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7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8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19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0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1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2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3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4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5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6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7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8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29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0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1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2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3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4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5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6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7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8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39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40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41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42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43" creationId="{00000000-0000-0000-0000-000000000000}"/>
            </ac:spMkLst>
          </pc:spChg>
          <pc:spChg chg="mod">
            <ac:chgData name="Fake Test User" userId="SID-0" providerId="Test" clId="FakeClientId" dt="2018-12-03T07:44:51.670" v="45" actId="790"/>
            <ac:spMkLst>
              <pc:docMk/>
              <pc:sldMasterMk cId="0" sldId="2147483652"/>
              <pc:sldLayoutMk cId="0" sldId="2147483653"/>
              <ac:spMk id="4714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5:37.652" v="47" actId="790"/>
          <pc:sldLayoutMkLst>
            <pc:docMk/>
            <pc:sldMasterMk cId="0" sldId="2147483652"/>
            <pc:sldLayoutMk cId="3036072930" sldId="2147483654"/>
          </pc:sldLayoutMkLst>
          <pc:spChg chg="mod">
            <ac:chgData name="Fake Test User" userId="SID-0" providerId="Test" clId="FakeClientId" dt="2018-12-03T07:45:37.652" v="47" actId="790"/>
            <ac:spMkLst>
              <pc:docMk/>
              <pc:sldMasterMk cId="0" sldId="2147483652"/>
              <pc:sldLayoutMk cId="3036072930" sldId="214748365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5:37.652" v="47" actId="790"/>
            <ac:spMkLst>
              <pc:docMk/>
              <pc:sldMasterMk cId="0" sldId="2147483652"/>
              <pc:sldLayoutMk cId="3036072930" sldId="214748365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5:37.652" v="47" actId="790"/>
            <ac:spMkLst>
              <pc:docMk/>
              <pc:sldMasterMk cId="0" sldId="2147483652"/>
              <pc:sldLayoutMk cId="3036072930" sldId="214748365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5:37.652" v="47" actId="790"/>
            <ac:spMkLst>
              <pc:docMk/>
              <pc:sldMasterMk cId="0" sldId="2147483652"/>
              <pc:sldLayoutMk cId="3036072930" sldId="214748365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3T07:45:37.652" v="47" actId="790"/>
            <ac:spMkLst>
              <pc:docMk/>
              <pc:sldMasterMk cId="0" sldId="2147483652"/>
              <pc:sldLayoutMk cId="3036072930" sldId="214748365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5:44.542" v="48" actId="790"/>
          <pc:sldLayoutMkLst>
            <pc:docMk/>
            <pc:sldMasterMk cId="0" sldId="2147483652"/>
            <pc:sldLayoutMk cId="1621975267" sldId="2147483655"/>
          </pc:sldLayoutMkLst>
          <pc:spChg chg="mod">
            <ac:chgData name="Fake Test User" userId="SID-0" providerId="Test" clId="FakeClientId" dt="2018-12-03T07:45:44.542" v="48" actId="790"/>
            <ac:spMkLst>
              <pc:docMk/>
              <pc:sldMasterMk cId="0" sldId="2147483652"/>
              <pc:sldLayoutMk cId="1621975267" sldId="214748365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5:44.542" v="48" actId="790"/>
            <ac:spMkLst>
              <pc:docMk/>
              <pc:sldMasterMk cId="0" sldId="2147483652"/>
              <pc:sldLayoutMk cId="1621975267" sldId="214748365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5:44.542" v="48" actId="790"/>
            <ac:spMkLst>
              <pc:docMk/>
              <pc:sldMasterMk cId="0" sldId="2147483652"/>
              <pc:sldLayoutMk cId="1621975267" sldId="214748365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5:44.542" v="48" actId="790"/>
            <ac:spMkLst>
              <pc:docMk/>
              <pc:sldMasterMk cId="0" sldId="2147483652"/>
              <pc:sldLayoutMk cId="1621975267" sldId="214748365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3T07:45:44.542" v="48" actId="790"/>
            <ac:spMkLst>
              <pc:docMk/>
              <pc:sldMasterMk cId="0" sldId="2147483652"/>
              <pc:sldLayoutMk cId="1621975267" sldId="2147483655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5:49.713" v="49" actId="790"/>
          <pc:sldLayoutMkLst>
            <pc:docMk/>
            <pc:sldMasterMk cId="0" sldId="2147483652"/>
            <pc:sldLayoutMk cId="1037358233" sldId="2147483656"/>
          </pc:sldLayoutMkLst>
          <pc:spChg chg="mod">
            <ac:chgData name="Fake Test User" userId="SID-0" providerId="Test" clId="FakeClientId" dt="2018-12-03T07:45:49.713" v="49" actId="790"/>
            <ac:spMkLst>
              <pc:docMk/>
              <pc:sldMasterMk cId="0" sldId="2147483652"/>
              <pc:sldLayoutMk cId="1037358233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5:49.713" v="49" actId="790"/>
            <ac:spMkLst>
              <pc:docMk/>
              <pc:sldMasterMk cId="0" sldId="2147483652"/>
              <pc:sldLayoutMk cId="1037358233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5:49.713" v="49" actId="790"/>
            <ac:spMkLst>
              <pc:docMk/>
              <pc:sldMasterMk cId="0" sldId="2147483652"/>
              <pc:sldLayoutMk cId="1037358233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5:49.713" v="49" actId="790"/>
            <ac:spMkLst>
              <pc:docMk/>
              <pc:sldMasterMk cId="0" sldId="2147483652"/>
              <pc:sldLayoutMk cId="1037358233" sldId="214748365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3T07:45:49.713" v="49" actId="790"/>
            <ac:spMkLst>
              <pc:docMk/>
              <pc:sldMasterMk cId="0" sldId="2147483652"/>
              <pc:sldLayoutMk cId="1037358233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8-12-03T07:45:49.713" v="49" actId="790"/>
            <ac:spMkLst>
              <pc:docMk/>
              <pc:sldMasterMk cId="0" sldId="2147483652"/>
              <pc:sldLayoutMk cId="1037358233" sldId="2147483656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5:57.307" v="50" actId="790"/>
          <pc:sldLayoutMkLst>
            <pc:docMk/>
            <pc:sldMasterMk cId="0" sldId="2147483652"/>
            <pc:sldLayoutMk cId="1393253876" sldId="2147483657"/>
          </pc:sldLayoutMkLst>
          <pc:spChg chg="mod">
            <ac:chgData name="Fake Test User" userId="SID-0" providerId="Test" clId="FakeClientId" dt="2018-12-03T07:45:57.307" v="50" actId="790"/>
            <ac:spMkLst>
              <pc:docMk/>
              <pc:sldMasterMk cId="0" sldId="2147483652"/>
              <pc:sldLayoutMk cId="1393253876" sldId="214748365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5:57.307" v="50" actId="790"/>
            <ac:spMkLst>
              <pc:docMk/>
              <pc:sldMasterMk cId="0" sldId="2147483652"/>
              <pc:sldLayoutMk cId="1393253876" sldId="214748365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5:57.307" v="50" actId="790"/>
            <ac:spMkLst>
              <pc:docMk/>
              <pc:sldMasterMk cId="0" sldId="2147483652"/>
              <pc:sldLayoutMk cId="1393253876" sldId="214748365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5:57.307" v="50" actId="790"/>
            <ac:spMkLst>
              <pc:docMk/>
              <pc:sldMasterMk cId="0" sldId="2147483652"/>
              <pc:sldLayoutMk cId="1393253876" sldId="214748365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3T07:45:57.307" v="50" actId="790"/>
            <ac:spMkLst>
              <pc:docMk/>
              <pc:sldMasterMk cId="0" sldId="2147483652"/>
              <pc:sldLayoutMk cId="1393253876" sldId="2147483657"/>
              <ac:spMk id="6" creationId="{00000000-0000-0000-0000-000000000000}"/>
            </ac:spMkLst>
          </pc:spChg>
          <pc:spChg chg="mod">
            <ac:chgData name="Fake Test User" userId="SID-0" providerId="Test" clId="FakeClientId" dt="2018-12-03T07:45:57.307" v="50" actId="790"/>
            <ac:spMkLst>
              <pc:docMk/>
              <pc:sldMasterMk cId="0" sldId="2147483652"/>
              <pc:sldLayoutMk cId="1393253876" sldId="2147483657"/>
              <ac:spMk id="7" creationId="{00000000-0000-0000-0000-000000000000}"/>
            </ac:spMkLst>
          </pc:spChg>
          <pc:spChg chg="mod">
            <ac:chgData name="Fake Test User" userId="SID-0" providerId="Test" clId="FakeClientId" dt="2018-12-03T07:45:57.307" v="50" actId="790"/>
            <ac:spMkLst>
              <pc:docMk/>
              <pc:sldMasterMk cId="0" sldId="2147483652"/>
              <pc:sldLayoutMk cId="1393253876" sldId="2147483657"/>
              <ac:spMk id="8" creationId="{00000000-0000-0000-0000-000000000000}"/>
            </ac:spMkLst>
          </pc:spChg>
          <pc:spChg chg="mod">
            <ac:chgData name="Fake Test User" userId="SID-0" providerId="Test" clId="FakeClientId" dt="2018-12-03T07:45:57.307" v="50" actId="790"/>
            <ac:spMkLst>
              <pc:docMk/>
              <pc:sldMasterMk cId="0" sldId="2147483652"/>
              <pc:sldLayoutMk cId="1393253876" sldId="214748365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6:02.275" v="51" actId="790"/>
          <pc:sldLayoutMkLst>
            <pc:docMk/>
            <pc:sldMasterMk cId="0" sldId="2147483652"/>
            <pc:sldLayoutMk cId="867368898" sldId="2147483658"/>
          </pc:sldLayoutMkLst>
          <pc:spChg chg="mod">
            <ac:chgData name="Fake Test User" userId="SID-0" providerId="Test" clId="FakeClientId" dt="2018-12-03T07:46:02.275" v="51" actId="790"/>
            <ac:spMkLst>
              <pc:docMk/>
              <pc:sldMasterMk cId="0" sldId="2147483652"/>
              <pc:sldLayoutMk cId="867368898" sldId="214748365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6:02.275" v="51" actId="790"/>
            <ac:spMkLst>
              <pc:docMk/>
              <pc:sldMasterMk cId="0" sldId="2147483652"/>
              <pc:sldLayoutMk cId="867368898" sldId="214748365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6:02.275" v="51" actId="790"/>
            <ac:spMkLst>
              <pc:docMk/>
              <pc:sldMasterMk cId="0" sldId="2147483652"/>
              <pc:sldLayoutMk cId="867368898" sldId="214748365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6:02.275" v="51" actId="790"/>
            <ac:spMkLst>
              <pc:docMk/>
              <pc:sldMasterMk cId="0" sldId="2147483652"/>
              <pc:sldLayoutMk cId="867368898" sldId="214748365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6:06.587" v="52" actId="790"/>
          <pc:sldLayoutMkLst>
            <pc:docMk/>
            <pc:sldMasterMk cId="0" sldId="2147483652"/>
            <pc:sldLayoutMk cId="1251094102" sldId="2147483659"/>
          </pc:sldLayoutMkLst>
          <pc:spChg chg="mod">
            <ac:chgData name="Fake Test User" userId="SID-0" providerId="Test" clId="FakeClientId" dt="2018-12-03T07:46:06.587" v="52" actId="790"/>
            <ac:spMkLst>
              <pc:docMk/>
              <pc:sldMasterMk cId="0" sldId="2147483652"/>
              <pc:sldLayoutMk cId="1251094102" sldId="214748365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6:06.587" v="52" actId="790"/>
            <ac:spMkLst>
              <pc:docMk/>
              <pc:sldMasterMk cId="0" sldId="2147483652"/>
              <pc:sldLayoutMk cId="1251094102" sldId="214748365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6:06.587" v="52" actId="790"/>
            <ac:spMkLst>
              <pc:docMk/>
              <pc:sldMasterMk cId="0" sldId="2147483652"/>
              <pc:sldLayoutMk cId="1251094102" sldId="214748365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6:11.884" v="53" actId="790"/>
          <pc:sldLayoutMkLst>
            <pc:docMk/>
            <pc:sldMasterMk cId="0" sldId="2147483652"/>
            <pc:sldLayoutMk cId="1530924555" sldId="2147483660"/>
          </pc:sldLayoutMkLst>
          <pc:spChg chg="mod">
            <ac:chgData name="Fake Test User" userId="SID-0" providerId="Test" clId="FakeClientId" dt="2018-12-03T07:46:11.884" v="53" actId="790"/>
            <ac:spMkLst>
              <pc:docMk/>
              <pc:sldMasterMk cId="0" sldId="2147483652"/>
              <pc:sldLayoutMk cId="1530924555" sldId="214748366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6:11.884" v="53" actId="790"/>
            <ac:spMkLst>
              <pc:docMk/>
              <pc:sldMasterMk cId="0" sldId="2147483652"/>
              <pc:sldLayoutMk cId="1530924555" sldId="214748366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6:11.884" v="53" actId="790"/>
            <ac:spMkLst>
              <pc:docMk/>
              <pc:sldMasterMk cId="0" sldId="2147483652"/>
              <pc:sldLayoutMk cId="1530924555" sldId="214748366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6:11.884" v="53" actId="790"/>
            <ac:spMkLst>
              <pc:docMk/>
              <pc:sldMasterMk cId="0" sldId="2147483652"/>
              <pc:sldLayoutMk cId="1530924555" sldId="2147483660"/>
              <ac:spMk id="5" creationId="{00000000-0000-0000-0000-000000000000}"/>
            </ac:spMkLst>
          </pc:spChg>
          <pc:spChg chg="mod">
            <ac:chgData name="Fake Test User" userId="SID-0" providerId="Test" clId="FakeClientId" dt="2018-12-03T07:46:11.884" v="53" actId="790"/>
            <ac:spMkLst>
              <pc:docMk/>
              <pc:sldMasterMk cId="0" sldId="2147483652"/>
              <pc:sldLayoutMk cId="1530924555" sldId="2147483660"/>
              <ac:spMk id="6" creationId="{00000000-0000-0000-0000-000000000000}"/>
            </ac:spMkLst>
          </pc:spChg>
          <pc:spChg chg="mod">
            <ac:chgData name="Fake Test User" userId="SID-0" providerId="Test" clId="FakeClientId" dt="2018-12-03T07:46:11.884" v="53" actId="790"/>
            <ac:spMkLst>
              <pc:docMk/>
              <pc:sldMasterMk cId="0" sldId="2147483652"/>
              <pc:sldLayoutMk cId="1530924555" sldId="214748366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6:16.899" v="54" actId="790"/>
          <pc:sldLayoutMkLst>
            <pc:docMk/>
            <pc:sldMasterMk cId="0" sldId="2147483652"/>
            <pc:sldLayoutMk cId="2911566257" sldId="2147483661"/>
          </pc:sldLayoutMkLst>
          <pc:spChg chg="mod">
            <ac:chgData name="Fake Test User" userId="SID-0" providerId="Test" clId="FakeClientId" dt="2018-12-03T07:46:16.899" v="54" actId="790"/>
            <ac:spMkLst>
              <pc:docMk/>
              <pc:sldMasterMk cId="0" sldId="2147483652"/>
              <pc:sldLayoutMk cId="2911566257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6:16.899" v="54" actId="790"/>
            <ac:spMkLst>
              <pc:docMk/>
              <pc:sldMasterMk cId="0" sldId="2147483652"/>
              <pc:sldLayoutMk cId="2911566257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6:16.899" v="54" actId="790"/>
            <ac:spMkLst>
              <pc:docMk/>
              <pc:sldMasterMk cId="0" sldId="2147483652"/>
              <pc:sldLayoutMk cId="2911566257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6:16.899" v="54" actId="790"/>
            <ac:spMkLst>
              <pc:docMk/>
              <pc:sldMasterMk cId="0" sldId="2147483652"/>
              <pc:sldLayoutMk cId="2911566257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3T07:46:16.899" v="54" actId="790"/>
            <ac:spMkLst>
              <pc:docMk/>
              <pc:sldMasterMk cId="0" sldId="2147483652"/>
              <pc:sldLayoutMk cId="2911566257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8-12-03T07:46:16.899" v="54" actId="790"/>
            <ac:spMkLst>
              <pc:docMk/>
              <pc:sldMasterMk cId="0" sldId="2147483652"/>
              <pc:sldLayoutMk cId="2911566257" sldId="2147483661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6:22.258" v="55" actId="790"/>
          <pc:sldLayoutMkLst>
            <pc:docMk/>
            <pc:sldMasterMk cId="0" sldId="2147483652"/>
            <pc:sldLayoutMk cId="4113127189" sldId="2147483662"/>
          </pc:sldLayoutMkLst>
          <pc:spChg chg="mod">
            <ac:chgData name="Fake Test User" userId="SID-0" providerId="Test" clId="FakeClientId" dt="2018-12-03T07:46:22.258" v="55" actId="790"/>
            <ac:spMkLst>
              <pc:docMk/>
              <pc:sldMasterMk cId="0" sldId="2147483652"/>
              <pc:sldLayoutMk cId="4113127189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6:22.258" v="55" actId="790"/>
            <ac:spMkLst>
              <pc:docMk/>
              <pc:sldMasterMk cId="0" sldId="2147483652"/>
              <pc:sldLayoutMk cId="4113127189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6:22.258" v="55" actId="790"/>
            <ac:spMkLst>
              <pc:docMk/>
              <pc:sldMasterMk cId="0" sldId="2147483652"/>
              <pc:sldLayoutMk cId="4113127189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6:22.258" v="55" actId="790"/>
            <ac:spMkLst>
              <pc:docMk/>
              <pc:sldMasterMk cId="0" sldId="2147483652"/>
              <pc:sldLayoutMk cId="4113127189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3T07:46:22.258" v="55" actId="790"/>
            <ac:spMkLst>
              <pc:docMk/>
              <pc:sldMasterMk cId="0" sldId="2147483652"/>
              <pc:sldLayoutMk cId="4113127189" sldId="214748366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3T07:46:27.258" v="56" actId="790"/>
          <pc:sldLayoutMkLst>
            <pc:docMk/>
            <pc:sldMasterMk cId="0" sldId="2147483652"/>
            <pc:sldLayoutMk cId="325170171" sldId="2147483663"/>
          </pc:sldLayoutMkLst>
          <pc:spChg chg="mod">
            <ac:chgData name="Fake Test User" userId="SID-0" providerId="Test" clId="FakeClientId" dt="2018-12-03T07:46:27.258" v="56" actId="790"/>
            <ac:spMkLst>
              <pc:docMk/>
              <pc:sldMasterMk cId="0" sldId="2147483652"/>
              <pc:sldLayoutMk cId="325170171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3T07:46:27.258" v="56" actId="790"/>
            <ac:spMkLst>
              <pc:docMk/>
              <pc:sldMasterMk cId="0" sldId="2147483652"/>
              <pc:sldLayoutMk cId="325170171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3T07:46:27.258" v="56" actId="790"/>
            <ac:spMkLst>
              <pc:docMk/>
              <pc:sldMasterMk cId="0" sldId="2147483652"/>
              <pc:sldLayoutMk cId="325170171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3T07:46:27.258" v="56" actId="790"/>
            <ac:spMkLst>
              <pc:docMk/>
              <pc:sldMasterMk cId="0" sldId="2147483652"/>
              <pc:sldLayoutMk cId="325170171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3T07:46:27.258" v="56" actId="790"/>
            <ac:spMkLst>
              <pc:docMk/>
              <pc:sldMasterMk cId="0" sldId="2147483652"/>
              <pc:sldLayoutMk cId="325170171" sldId="2147483663"/>
              <ac:spMk id="6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uhema.ITAU\Desktop\MRR%20-%20EV05%20N&#250;meros%20internacionais%20na%20chave%20P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uhema.ITAU\Desktop\MRR%20-%20EV05%20N&#250;meros%20internacionais%20na%20chave%20PI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[MRR - EV05 Números internacionais na chave PIX.xlsx]Planilha3!Tabela dinâmica4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7699187280159241"/>
          <c:y val="0.16010032473144378"/>
          <c:w val="0.59906083521737996"/>
          <c:h val="0.694924411247940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Planilha3!$A$3</c:f>
              <c:strCache>
                <c:ptCount val="1"/>
                <c:pt idx="0">
                  <c:v>Soma de Soma de Portabilidade de chave - CEI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Planilha3!$A$4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8-4954-913D-EADAF44E5D40}"/>
            </c:ext>
          </c:extLst>
        </c:ser>
        <c:ser>
          <c:idx val="1"/>
          <c:order val="1"/>
          <c:tx>
            <c:strRef>
              <c:f>Planilha3!$B$3</c:f>
              <c:strCache>
                <c:ptCount val="1"/>
                <c:pt idx="0">
                  <c:v>Soma de Soma de Portabilidade de chave - DEC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Planilha3!$B$4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8-4954-913D-EADAF44E5D40}"/>
            </c:ext>
          </c:extLst>
        </c:ser>
        <c:ser>
          <c:idx val="2"/>
          <c:order val="2"/>
          <c:tx>
            <c:strRef>
              <c:f>Planilha3!$C$3</c:f>
              <c:strCache>
                <c:ptCount val="1"/>
                <c:pt idx="0">
                  <c:v>Soma de Soma de Cancelamento de portabilidade - DEC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Planilha3!$C$4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8-4954-913D-EADAF44E5D40}"/>
            </c:ext>
          </c:extLst>
        </c:ser>
        <c:ser>
          <c:idx val="3"/>
          <c:order val="3"/>
          <c:tx>
            <c:strRef>
              <c:f>Planilha3!$D$3</c:f>
              <c:strCache>
                <c:ptCount val="1"/>
                <c:pt idx="0">
                  <c:v>Soma de Soma de Exclusão de chave - CEI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Planilha3!$D$4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98-4954-913D-EADAF44E5D40}"/>
            </c:ext>
          </c:extLst>
        </c:ser>
        <c:ser>
          <c:idx val="4"/>
          <c:order val="4"/>
          <c:tx>
            <c:strRef>
              <c:f>Planilha3!$E$3</c:f>
              <c:strCache>
                <c:ptCount val="1"/>
                <c:pt idx="0">
                  <c:v>Soma de Soma de Cancelamento de reivindicação - DEC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Planilha3!$E$4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8-4954-913D-EADAF44E5D40}"/>
            </c:ext>
          </c:extLst>
        </c:ser>
        <c:ser>
          <c:idx val="5"/>
          <c:order val="5"/>
          <c:tx>
            <c:strRef>
              <c:f>Planilha3!$F$3</c:f>
              <c:strCache>
                <c:ptCount val="1"/>
                <c:pt idx="0">
                  <c:v>Soma de Soma de Reivindicação de chave - CEI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Planilha3!$F$4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98-4954-913D-EADAF44E5D40}"/>
            </c:ext>
          </c:extLst>
        </c:ser>
        <c:ser>
          <c:idx val="6"/>
          <c:order val="6"/>
          <c:tx>
            <c:strRef>
              <c:f>Planilha3!$G$3</c:f>
              <c:strCache>
                <c:ptCount val="1"/>
                <c:pt idx="0">
                  <c:v>Soma de Soma de cadastro de chave - DEC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Planilha3!$G$4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98-4954-913D-EADAF44E5D40}"/>
            </c:ext>
          </c:extLst>
        </c:ser>
        <c:ser>
          <c:idx val="7"/>
          <c:order val="7"/>
          <c:tx>
            <c:strRef>
              <c:f>Planilha3!$H$3</c:f>
              <c:strCache>
                <c:ptCount val="1"/>
                <c:pt idx="0">
                  <c:v>Soma de Soma de Reivindicação de chave - DEC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Planilha3!$H$4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98-4954-913D-EADAF44E5D40}"/>
            </c:ext>
          </c:extLst>
        </c:ser>
        <c:ser>
          <c:idx val="8"/>
          <c:order val="8"/>
          <c:tx>
            <c:strRef>
              <c:f>Planilha3!$I$3</c:f>
              <c:strCache>
                <c:ptCount val="1"/>
                <c:pt idx="0">
                  <c:v>Soma de Soma de Cancelamento de reivindicação - CEI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Planilha3!$I$4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98-4954-913D-EADAF44E5D40}"/>
            </c:ext>
          </c:extLst>
        </c:ser>
        <c:ser>
          <c:idx val="9"/>
          <c:order val="9"/>
          <c:tx>
            <c:strRef>
              <c:f>Planilha3!$J$3</c:f>
              <c:strCache>
                <c:ptCount val="1"/>
                <c:pt idx="0">
                  <c:v>Soma de Soma de Exclusão de chave - DEC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Planilha3!$J$4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198-4954-913D-EADAF44E5D40}"/>
            </c:ext>
          </c:extLst>
        </c:ser>
        <c:ser>
          <c:idx val="10"/>
          <c:order val="10"/>
          <c:tx>
            <c:strRef>
              <c:f>Planilha3!$K$3</c:f>
              <c:strCache>
                <c:ptCount val="1"/>
                <c:pt idx="0">
                  <c:v>Soma de Soma de cadastro de chave - CEI 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Planilha3!$K$4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198-4954-913D-EADAF44E5D40}"/>
            </c:ext>
          </c:extLst>
        </c:ser>
        <c:ser>
          <c:idx val="11"/>
          <c:order val="11"/>
          <c:tx>
            <c:strRef>
              <c:f>Planilha3!$L$3</c:f>
              <c:strCache>
                <c:ptCount val="1"/>
                <c:pt idx="0">
                  <c:v>Soma de Soma de Cancelamento de portabilidade - CEI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Planilha3!$L$4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198-4954-913D-EADAF44E5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27298399"/>
        <c:axId val="1983337727"/>
      </c:barChart>
      <c:catAx>
        <c:axId val="202729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3337727"/>
        <c:crosses val="autoZero"/>
        <c:auto val="1"/>
        <c:lblAlgn val="ctr"/>
        <c:lblOffset val="100"/>
        <c:noMultiLvlLbl val="0"/>
      </c:catAx>
      <c:valAx>
        <c:axId val="1983337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2729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19207037002555016"/>
          <c:w val="0.33464881450255413"/>
          <c:h val="0.807929573047237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[MRR - EV05 Números internacionais na chave PIX.xlsx]Planilha3!Tabela dinâmica4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06423372131192E-4"/>
          <c:y val="2.5197597142599406E-3"/>
          <c:w val="0.59906083521737996"/>
          <c:h val="0.84345113617554568"/>
        </c:manualLayout>
      </c:layout>
      <c:pie3DChart>
        <c:varyColors val="1"/>
        <c:ser>
          <c:idx val="0"/>
          <c:order val="0"/>
          <c:tx>
            <c:strRef>
              <c:f>Planilha3!$A$3</c:f>
              <c:strCache>
                <c:ptCount val="1"/>
                <c:pt idx="0">
                  <c:v>Soma de Soma de Portabilidade de chave - CEI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302-4D18-88F7-C938F5E2F1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302-4D18-88F7-C938F5E2F1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302-4D18-88F7-C938F5E2F1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302-4D18-88F7-C938F5E2F11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B302-4D18-88F7-C938F5E2F11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B302-4D18-88F7-C938F5E2F11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B302-4D18-88F7-C938F5E2F11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B302-4D18-88F7-C938F5E2F11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B302-4D18-88F7-C938F5E2F11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B302-4D18-88F7-C938F5E2F11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B302-4D18-88F7-C938F5E2F11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Planilha3!$A$4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302-4D18-88F7-C938F5E2F110}"/>
            </c:ext>
          </c:extLst>
        </c:ser>
        <c:ser>
          <c:idx val="1"/>
          <c:order val="1"/>
          <c:tx>
            <c:strRef>
              <c:f>Planilha3!$B$3</c:f>
              <c:strCache>
                <c:ptCount val="1"/>
                <c:pt idx="0">
                  <c:v>Soma de Soma de Portabilidade de chave - DEC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Planilha3!$B$4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302-4D18-88F7-C938F5E2F110}"/>
            </c:ext>
          </c:extLst>
        </c:ser>
        <c:ser>
          <c:idx val="2"/>
          <c:order val="2"/>
          <c:tx>
            <c:strRef>
              <c:f>Planilha3!$C$3</c:f>
              <c:strCache>
                <c:ptCount val="1"/>
                <c:pt idx="0">
                  <c:v>Soma de Soma de Cancelamento de portabilidade - DEC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Planilha3!$C$4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302-4D18-88F7-C938F5E2F110}"/>
            </c:ext>
          </c:extLst>
        </c:ser>
        <c:ser>
          <c:idx val="3"/>
          <c:order val="3"/>
          <c:tx>
            <c:strRef>
              <c:f>Planilha3!$D$3</c:f>
              <c:strCache>
                <c:ptCount val="1"/>
                <c:pt idx="0">
                  <c:v>Soma de Soma de Exclusão de chave - CEI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0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Planilha3!$D$4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302-4D18-88F7-C938F5E2F110}"/>
            </c:ext>
          </c:extLst>
        </c:ser>
        <c:ser>
          <c:idx val="4"/>
          <c:order val="4"/>
          <c:tx>
            <c:strRef>
              <c:f>Planilha3!$E$3</c:f>
              <c:strCache>
                <c:ptCount val="1"/>
                <c:pt idx="0">
                  <c:v>Soma de Soma de Cancelamento de reivindicação - DEC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Planilha3!$E$4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302-4D18-88F7-C938F5E2F110}"/>
            </c:ext>
          </c:extLst>
        </c:ser>
        <c:ser>
          <c:idx val="5"/>
          <c:order val="5"/>
          <c:tx>
            <c:strRef>
              <c:f>Planilha3!$F$3</c:f>
              <c:strCache>
                <c:ptCount val="1"/>
                <c:pt idx="0">
                  <c:v>Soma de Soma de Reivindicação de chave - CEI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6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Planilha3!$F$4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B302-4D18-88F7-C938F5E2F110}"/>
            </c:ext>
          </c:extLst>
        </c:ser>
        <c:ser>
          <c:idx val="6"/>
          <c:order val="6"/>
          <c:tx>
            <c:strRef>
              <c:f>Planilha3!$G$3</c:f>
              <c:strCache>
                <c:ptCount val="1"/>
                <c:pt idx="0">
                  <c:v>Soma de Soma de cadastro de chave - DEC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Planilha3!$G$4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B302-4D18-88F7-C938F5E2F110}"/>
            </c:ext>
          </c:extLst>
        </c:ser>
        <c:ser>
          <c:idx val="7"/>
          <c:order val="7"/>
          <c:tx>
            <c:strRef>
              <c:f>Planilha3!$H$3</c:f>
              <c:strCache>
                <c:ptCount val="1"/>
                <c:pt idx="0">
                  <c:v>Soma de Soma de Reivindicação de chave - DEC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C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Planilha3!$H$4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302-4D18-88F7-C938F5E2F110}"/>
            </c:ext>
          </c:extLst>
        </c:ser>
        <c:ser>
          <c:idx val="8"/>
          <c:order val="8"/>
          <c:tx>
            <c:strRef>
              <c:f>Planilha3!$I$3</c:f>
              <c:strCache>
                <c:ptCount val="1"/>
                <c:pt idx="0">
                  <c:v>Soma de Soma de Cancelamento de reivindicação - CEI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Planilha3!$I$4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B302-4D18-88F7-C938F5E2F110}"/>
            </c:ext>
          </c:extLst>
        </c:ser>
        <c:ser>
          <c:idx val="9"/>
          <c:order val="9"/>
          <c:tx>
            <c:strRef>
              <c:f>Planilha3!$J$3</c:f>
              <c:strCache>
                <c:ptCount val="1"/>
                <c:pt idx="0">
                  <c:v>Soma de Soma de Exclusão de chave - DEC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2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Planilha3!$J$4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B302-4D18-88F7-C938F5E2F110}"/>
            </c:ext>
          </c:extLst>
        </c:ser>
        <c:ser>
          <c:idx val="10"/>
          <c:order val="10"/>
          <c:tx>
            <c:strRef>
              <c:f>Planilha3!$K$3</c:f>
              <c:strCache>
                <c:ptCount val="1"/>
                <c:pt idx="0">
                  <c:v>Soma de Soma de cadastro de chave - CEI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5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Planilha3!$K$4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B302-4D18-88F7-C938F5E2F110}"/>
            </c:ext>
          </c:extLst>
        </c:ser>
        <c:ser>
          <c:idx val="11"/>
          <c:order val="11"/>
          <c:tx>
            <c:strRef>
              <c:f>Planilha3!$L$3</c:f>
              <c:strCache>
                <c:ptCount val="1"/>
                <c:pt idx="0">
                  <c:v>Soma de Soma de Cancelamento de portabilidade - CEI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8-B302-4D18-88F7-C938F5E2F110}"/>
              </c:ext>
            </c:extLst>
          </c:dPt>
          <c:cat>
            <c:strRef>
              <c:f>Planilha3!$A$4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Planilha3!$L$4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B302-4D18-88F7-C938F5E2F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tângulo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pt-BR">
              <a:latin typeface="Arial" panose="020B0604020202020204" pitchFamily="34" charset="0"/>
            </a:endParaRPr>
          </a:p>
        </p:txBody>
      </p:sp>
      <p:sp>
        <p:nvSpPr>
          <p:cNvPr id="34819" name="Retângulo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77F9D3B-A598-4C31-9D46-DCC24B6090A5}" type="datetime1">
              <a:rPr lang="pt-BR" smtClean="0">
                <a:latin typeface="Arial" panose="020B0604020202020204" pitchFamily="34" charset="0"/>
              </a:rPr>
              <a:t>24/06/2021</a:t>
            </a:fld>
            <a:endParaRPr lang="pt-BR">
              <a:latin typeface="Arial" panose="020B0604020202020204" pitchFamily="34" charset="0"/>
            </a:endParaRPr>
          </a:p>
        </p:txBody>
      </p:sp>
      <p:sp>
        <p:nvSpPr>
          <p:cNvPr id="34820" name="Retângulo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pt-BR">
              <a:latin typeface="Arial" panose="020B0604020202020204" pitchFamily="34" charset="0"/>
            </a:endParaRPr>
          </a:p>
        </p:txBody>
      </p:sp>
      <p:sp>
        <p:nvSpPr>
          <p:cNvPr id="34821" name="Retângulo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pt-BR" smtClean="0">
                <a:latin typeface="Arial" panose="020B0604020202020204" pitchFamily="34" charset="0"/>
              </a:rPr>
              <a:pPr rtl="0"/>
              <a:t>‹nº›</a:t>
            </a:fld>
            <a:endParaRPr 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tângulo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pt-BR" noProof="0"/>
          </a:p>
        </p:txBody>
      </p:sp>
      <p:sp>
        <p:nvSpPr>
          <p:cNvPr id="26627" name="Retângulo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2FDB3DEF-BA2D-4BFC-8F9E-7A5008F19866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26628" name="Retângulo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tângulo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6630" name="Retângulo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pt-BR" noProof="0"/>
          </a:p>
        </p:txBody>
      </p:sp>
      <p:sp>
        <p:nvSpPr>
          <p:cNvPr id="26631" name="Retângulo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23FACB9-4E35-4CB3-835A-2EBF55FAEDE3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43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3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399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64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3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62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12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6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424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03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4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255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2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4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784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14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51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6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175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86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401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8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349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07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17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495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303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684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72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367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527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55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7999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736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499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84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58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391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152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2413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060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07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4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64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8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07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6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0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ha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t-BR" noProof="0">
              <a:latin typeface="Arial" panose="020B0604020202020204" pitchFamily="34" charset="0"/>
            </a:endParaRPr>
          </a:p>
        </p:txBody>
      </p:sp>
      <p:grpSp>
        <p:nvGrpSpPr>
          <p:cNvPr id="47112" name="Grupo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</p:grpSp>
      <p:sp>
        <p:nvSpPr>
          <p:cNvPr id="47144" name="Linha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t-BR" noProof="0">
              <a:latin typeface="Arial" panose="020B0604020202020204" pitchFamily="34" charset="0"/>
            </a:endParaRPr>
          </a:p>
        </p:txBody>
      </p:sp>
      <p:sp>
        <p:nvSpPr>
          <p:cNvPr id="47107" name="Espaço Reservado para Título 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47108" name="Espaço Reservado para Texto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estilo de subtítulo Mestre</a:t>
            </a:r>
          </a:p>
        </p:txBody>
      </p:sp>
      <p:sp>
        <p:nvSpPr>
          <p:cNvPr id="47109" name="Espaço Reservado para Data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4433B4B-4324-46E1-A49E-5A880796CAE0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47110" name="Espaço Reservado para Rodapé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47111" name="Espaço reservado para o número do slid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45280F-DE53-48B1-9FB9-96A39916642A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DB0D404-47E2-4D32-85B8-9ADD3F5C1231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72E90EB-6CA4-453F-8712-C339590DE034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0FC5789-3E84-4E4A-AE65-9E52487B5575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6D251BA-4196-46F7-BF5E-DE37F6712AD1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81AA3CB-424F-4147-B412-774CCCC32F97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C6F290-D301-4864-9490-340EF11588D9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FC370E8-3D68-497F-B4CE-552C5A3EE125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0208CE1-DD55-4A43-A479-EF83A2DC3985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A3B6BD4-D5AF-42C8-A390-E3AC43BD727A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927AF89-6755-46F5-BBCF-E571D7F311A5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D2A57CE-7143-42FF-A91E-A0251885A2C8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6BE3C0-1208-4260-82C3-0EB040027195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F90B379-5707-42B2-9E80-3BC920BA74CA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5F02DF6-5EF1-449D-8E8F-F40E7D2FCBCB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70C30CA-402B-4571-A531-1454B175751A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C3460AA-1533-4548-8781-A6D0EAE276D6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722E72F-632E-438A-997E-6DD9A043C970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386842-FEC9-453F-B6F7-7C945F3A2D73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F0E0C65-CD44-4B23-B0C7-F61E3F77BA29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A581-ADE3-4A40-91CB-711A776CAC29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ha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t-BR" noProof="0">
              <a:latin typeface="Arial" panose="020B0604020202020204" pitchFamily="34" charset="0"/>
            </a:endParaRPr>
          </a:p>
        </p:txBody>
      </p:sp>
      <p:grpSp>
        <p:nvGrpSpPr>
          <p:cNvPr id="46088" name="Grupo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>
                <a:latin typeface="Arial" panose="020B0604020202020204" pitchFamily="34" charset="0"/>
              </a:endParaRPr>
            </a:p>
          </p:txBody>
        </p:sp>
      </p:grpSp>
      <p:sp>
        <p:nvSpPr>
          <p:cNvPr id="46083" name="Espaço Reservado para Título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46084" name="Espaço reservado para texto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  <a:p>
            <a:pPr lvl="8" rtl="0"/>
            <a:endParaRPr lang="pt-BR" altLang="en-US" noProof="0"/>
          </a:p>
          <a:p>
            <a:pPr lvl="8" rtl="0"/>
            <a:endParaRPr lang="pt-BR" altLang="en-US" noProof="0"/>
          </a:p>
        </p:txBody>
      </p:sp>
      <p:sp>
        <p:nvSpPr>
          <p:cNvPr id="46085" name="Espaço Reservado para Data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C2D9650C-09BB-472D-B29C-6B89F3B98ED1}" type="datetime1">
              <a:rPr lang="pt-BR" altLang="en-US" noProof="0" smtClean="0"/>
              <a:t>24/06/2021</a:t>
            </a:fld>
            <a:endParaRPr lang="pt-BR" altLang="en-US" noProof="0"/>
          </a:p>
        </p:txBody>
      </p:sp>
      <p:sp>
        <p:nvSpPr>
          <p:cNvPr id="46086" name="Espaço Reservado para Rodapé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pt-BR" noProof="0"/>
              <a:t>Adicionar um rodapé</a:t>
            </a:r>
          </a:p>
        </p:txBody>
      </p:sp>
      <p:sp>
        <p:nvSpPr>
          <p:cNvPr id="46087" name="Espaço reservado para o número do slid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D7E5119E-5338-4B55-81DC-57EAC9440FD0}" type="slidenum">
              <a:rPr lang="pt-BR" altLang="en-US" noProof="0" smtClean="0"/>
              <a:pPr/>
              <a:t>‹nº›</a:t>
            </a:fld>
            <a:endParaRPr lang="pt-BR" altLang="en-US" noProof="0"/>
          </a:p>
        </p:txBody>
      </p:sp>
      <p:sp>
        <p:nvSpPr>
          <p:cNvPr id="2" name="MSIPCMContentMarking" descr="{&quot;HashCode&quot;:2060561311,&quot;Placement&quot;:&quot;Footer&quot;}"/>
          <p:cNvSpPr txBox="1"/>
          <p:nvPr userDrawn="1"/>
        </p:nvSpPr>
        <p:spPr>
          <a:xfrm>
            <a:off x="0" y="6595656"/>
            <a:ext cx="11384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Não Corporativo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Arial" panose="020B0604020202020204" pitchFamily="34" charset="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Arial" panose="020B0604020202020204" pitchFamily="34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1.jpg@01D6E430.9A9FDEE0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cid:image001.jpg@01D6E430.9A9FDEE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2.jpg@01D6E430.9A9FDEE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cid:image002.jpg@01D6E430.9A9FDEE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Treinamento Automação focado no mundo Itaú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Ricardo Iak </a:t>
            </a:r>
            <a:r>
              <a:rPr lang="pt-BR" dirty="0" err="1">
                <a:latin typeface="Arial" panose="020B0604020202020204" pitchFamily="34" charset="0"/>
              </a:rPr>
              <a:t>Dedim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Wipro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03" y="4259517"/>
            <a:ext cx="2095847" cy="168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taú Logo - PNG e Vetor - Download d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70140"/>
            <a:ext cx="1465910" cy="14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Qual o Objetivo de automatizar?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9218" name="Picture 2" descr="10 MEDIDAS PARA REDUZIR OS CUSTOS NAS EMPRESAS – DataCon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8" y="2204864"/>
            <a:ext cx="746322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7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Qual o Objetivo de automatizar?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3"/>
          <a:stretch>
            <a:fillRect/>
          </a:stretch>
        </p:blipFill>
        <p:spPr>
          <a:xfrm>
            <a:off x="75137" y="1844824"/>
            <a:ext cx="784966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871792" cy="1295400"/>
          </a:xfrm>
        </p:spPr>
        <p:txBody>
          <a:bodyPr rtlCol="0"/>
          <a:lstStyle/>
          <a:p>
            <a:r>
              <a:rPr lang="pt-BR" dirty="0"/>
              <a:t>Por que esse custo é alto de início?</a:t>
            </a:r>
          </a:p>
        </p:txBody>
      </p:sp>
      <p:pic>
        <p:nvPicPr>
          <p:cNvPr id="5" name="Imagem 4" descr="CURV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" y="2404477"/>
            <a:ext cx="8764121" cy="419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/>
            <a:r>
              <a:rPr lang="pt-BR" dirty="0"/>
              <a:t>Que raios é api?</a:t>
            </a:r>
          </a:p>
        </p:txBody>
      </p:sp>
      <p:pic>
        <p:nvPicPr>
          <p:cNvPr id="7" name="Picture 2" descr="Successful API Strategies that drive digital success | Integro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287616" cy="47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/>
            <a:r>
              <a:rPr lang="pt-BR" dirty="0"/>
              <a:t>Que raios é api?</a:t>
            </a: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4834" y="1916832"/>
            <a:ext cx="853614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1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/>
            <a:r>
              <a:rPr lang="pt-BR" dirty="0"/>
              <a:t>Que raios é api?</a:t>
            </a:r>
          </a:p>
        </p:txBody>
      </p:sp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1976566"/>
            <a:ext cx="8928992" cy="46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/>
            <a:r>
              <a:rPr lang="pt-BR" dirty="0"/>
              <a:t>Que raios é api?</a:t>
            </a:r>
          </a:p>
        </p:txBody>
      </p:sp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9318" y="1916832"/>
            <a:ext cx="870650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/>
            <a:r>
              <a:rPr lang="pt-BR" dirty="0"/>
              <a:t>Como é consumida uma api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88840"/>
            <a:ext cx="885350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/>
            <a:r>
              <a:rPr lang="pt-BR" dirty="0"/>
              <a:t>Como é consumida uma api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4" y="1844824"/>
            <a:ext cx="8309392" cy="43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3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/>
            <a:r>
              <a:rPr lang="pt-BR" dirty="0"/>
              <a:t>Como é consumida uma api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4864"/>
            <a:ext cx="838384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7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Objetivos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8840"/>
            <a:ext cx="7391400" cy="4176464"/>
          </a:xfrm>
        </p:spPr>
        <p:txBody>
          <a:bodyPr rtlCol="0">
            <a:no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pt-BR" sz="2400" dirty="0"/>
              <a:t>Importância da comunicação nos projetos de Automatização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sz="2400" dirty="0"/>
              <a:t>Entender o que é automação e pra serve?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sz="2400" dirty="0"/>
              <a:t>Que raios é api?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sz="2400" dirty="0"/>
              <a:t>Framework Itaú e seus mistérios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sz="2400" dirty="0"/>
              <a:t>Conceito básico da automação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sz="2400" dirty="0"/>
              <a:t>GIT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sz="2400" dirty="0"/>
              <a:t>Silk na automação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sz="2400" dirty="0"/>
              <a:t>Visão da </a:t>
            </a:r>
            <a:r>
              <a:rPr lang="pt-BR" sz="2400" dirty="0" err="1"/>
              <a:t>Wipro</a:t>
            </a:r>
            <a:r>
              <a:rPr lang="pt-BR" sz="2400" dirty="0"/>
              <a:t> para automação Itaú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/>
            <a:r>
              <a:rPr lang="pt-BR" dirty="0"/>
              <a:t>Como é consumida uma api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412776"/>
            <a:ext cx="7400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25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Método da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7391400" cy="4713312"/>
          </a:xfrm>
        </p:spPr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endParaRPr lang="pt-BR" dirty="0"/>
          </a:p>
          <a:p>
            <a:pPr rtl="0"/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Método da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7391400" cy="4713312"/>
          </a:xfrm>
        </p:spPr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GET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BR" dirty="0"/>
              <a:t>O famoso </a:t>
            </a:r>
            <a:r>
              <a:rPr lang="pt-BR" dirty="0" err="1"/>
              <a:t>coisar</a:t>
            </a:r>
            <a:r>
              <a:rPr lang="pt-BR" dirty="0"/>
              <a:t>, pega a coisa </a:t>
            </a:r>
            <a:r>
              <a:rPr lang="pt-BR" dirty="0" err="1"/>
              <a:t>la</a:t>
            </a:r>
            <a:endParaRPr lang="pt-BR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BR" dirty="0"/>
          </a:p>
          <a:p>
            <a:pPr rtl="0"/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4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Método da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7391400" cy="4713312"/>
          </a:xfrm>
        </p:spPr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GET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BR" dirty="0"/>
              <a:t>O famoso </a:t>
            </a:r>
            <a:r>
              <a:rPr lang="pt-BR" dirty="0" err="1"/>
              <a:t>coisar</a:t>
            </a:r>
            <a:r>
              <a:rPr lang="pt-BR" dirty="0"/>
              <a:t>, pega a coisa </a:t>
            </a:r>
            <a:r>
              <a:rPr lang="pt-BR" dirty="0" err="1"/>
              <a:t>la</a:t>
            </a:r>
            <a:endParaRPr lang="pt-BR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POST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BR" dirty="0"/>
              <a:t>Sim, de postar alguma coisa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87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Método da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7391400" cy="4713312"/>
          </a:xfrm>
        </p:spPr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GET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BR" dirty="0"/>
              <a:t>O famoso </a:t>
            </a:r>
            <a:r>
              <a:rPr lang="pt-BR" dirty="0" err="1"/>
              <a:t>coisar</a:t>
            </a:r>
            <a:r>
              <a:rPr lang="pt-BR" dirty="0"/>
              <a:t>, pega a coisa </a:t>
            </a:r>
            <a:r>
              <a:rPr lang="pt-BR" dirty="0" err="1"/>
              <a:t>la</a:t>
            </a:r>
            <a:endParaRPr lang="pt-BR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POST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BR" dirty="0"/>
              <a:t>Sim, de postar alguma coisa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DELETE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BR" dirty="0"/>
              <a:t>Esse é fácil :D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7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Por que a API é importante?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0" y="1916832"/>
            <a:ext cx="8309392" cy="43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4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Por que a API é importante?</a:t>
            </a:r>
          </a:p>
        </p:txBody>
      </p:sp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2132856"/>
            <a:ext cx="891540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2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pt-BR" dirty="0"/>
              <a:t>Framework Itaú e seus mistérios</a:t>
            </a:r>
          </a:p>
        </p:txBody>
      </p:sp>
      <p:pic>
        <p:nvPicPr>
          <p:cNvPr id="11270" name="Picture 6" descr="Building a Selenium Framework from A to Z | LogiGear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8" y="1556388"/>
            <a:ext cx="7680951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Framework Itaú e seus mistérios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7391400" cy="4713312"/>
          </a:xfrm>
        </p:spPr>
        <p:txBody>
          <a:bodyPr rtlCol="0"/>
          <a:lstStyle/>
          <a:p>
            <a:r>
              <a:rPr lang="pt-BR" b="1" dirty="0" err="1"/>
              <a:t>public</a:t>
            </a:r>
            <a:r>
              <a:rPr lang="pt-BR" dirty="0"/>
              <a:t> </a:t>
            </a:r>
            <a:r>
              <a:rPr lang="pt-BR" b="1" dirty="0" err="1"/>
              <a:t>void</a:t>
            </a:r>
            <a:r>
              <a:rPr lang="pt-BR" dirty="0"/>
              <a:t> </a:t>
            </a:r>
            <a:r>
              <a:rPr lang="pt-BR" b="1" dirty="0" err="1"/>
              <a:t>botaoEnviar</a:t>
            </a:r>
            <a:r>
              <a:rPr lang="pt-BR" dirty="0"/>
              <a:t>() </a:t>
            </a:r>
            <a:r>
              <a:rPr lang="pt-BR" b="1" dirty="0" err="1"/>
              <a:t>throws</a:t>
            </a:r>
            <a:r>
              <a:rPr lang="pt-BR" dirty="0"/>
              <a:t> </a:t>
            </a:r>
            <a:r>
              <a:rPr lang="pt-BR" dirty="0" err="1"/>
              <a:t>ExecucaoTesteException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sz="2000" b="1" dirty="0" err="1"/>
              <a:t>this</a:t>
            </a:r>
            <a:r>
              <a:rPr lang="pt-BR" sz="2000" dirty="0" err="1"/>
              <a:t>.recuperarBotao</a:t>
            </a:r>
            <a:r>
              <a:rPr lang="pt-BR" sz="2000" dirty="0"/>
              <a:t>("</a:t>
            </a:r>
            <a:r>
              <a:rPr lang="pt-BR" sz="2000" dirty="0" err="1"/>
              <a:t>WPFButton</a:t>
            </a:r>
            <a:r>
              <a:rPr lang="pt-BR" sz="2000" dirty="0"/>
              <a:t>", "</a:t>
            </a:r>
            <a:r>
              <a:rPr lang="pt-BR" sz="2000" dirty="0" err="1"/>
              <a:t>automationId</a:t>
            </a:r>
            <a:r>
              <a:rPr lang="pt-BR" sz="2000" dirty="0"/>
              <a:t>", "</a:t>
            </a:r>
            <a:r>
              <a:rPr lang="pt-BR" sz="2000" dirty="0" err="1"/>
              <a:t>btnEnviar</a:t>
            </a:r>
            <a:r>
              <a:rPr lang="pt-BR" sz="2000" dirty="0"/>
              <a:t>", "botão enviar").clicar();</a:t>
            </a:r>
          </a:p>
          <a:p>
            <a:r>
              <a:rPr lang="pt-BR" sz="2000" dirty="0"/>
              <a:t>	</a:t>
            </a:r>
          </a:p>
          <a:p>
            <a:r>
              <a:rPr lang="pt-BR" sz="2000" dirty="0" err="1"/>
              <a:t>ControleTeste.</a:t>
            </a:r>
            <a:r>
              <a:rPr lang="pt-BR" sz="2000" i="1" dirty="0" err="1"/>
              <a:t>logInfo</a:t>
            </a:r>
            <a:r>
              <a:rPr lang="pt-BR" sz="2000" dirty="0"/>
              <a:t>("</a:t>
            </a:r>
            <a:r>
              <a:rPr lang="pt-BR" sz="2000" dirty="0" err="1"/>
              <a:t>Popup</a:t>
            </a:r>
            <a:r>
              <a:rPr lang="pt-BR" sz="2000" dirty="0"/>
              <a:t> Autorização Operacional Remota Passo 2 - Clicar no Botão enviar.", </a:t>
            </a:r>
            <a:r>
              <a:rPr lang="pt-BR" sz="2000" dirty="0" err="1"/>
              <a:t>ContextoNovaPlataformaCaixa.</a:t>
            </a:r>
            <a:r>
              <a:rPr lang="pt-BR" sz="2000" i="1" dirty="0" err="1"/>
              <a:t>exibirPrintLog</a:t>
            </a:r>
            <a:r>
              <a:rPr lang="pt-BR" sz="2000" dirty="0"/>
              <a:t>);</a:t>
            </a:r>
          </a:p>
          <a:p>
            <a:pPr rtl="0"/>
            <a:r>
              <a:rPr lang="pt-BR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586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Conceito básico da automação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13314" name="Picture 2" descr="Spring Boot | Create Spring Boot Projects with Apache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2603"/>
            <a:ext cx="5715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Importância da comunicação nos projetos de Automatização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Conceito básico da automação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96952"/>
            <a:ext cx="8746140" cy="338437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23528" y="2276872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POM.XML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518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- Estrutura do projeto</a:t>
            </a: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1700808"/>
            <a:ext cx="8853988" cy="47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1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Conceito básico da automação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9106" y="1524000"/>
            <a:ext cx="8765382" cy="52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7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Conceito básico da automação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9" name="Espaço Reservado para Conteúdo 8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3528" y="1988840"/>
            <a:ext cx="424847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8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Início de um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- Vamos relembrar nossa curva de aprendizagem do inicio do treinamento:</a:t>
            </a:r>
          </a:p>
        </p:txBody>
      </p:sp>
      <p:pic>
        <p:nvPicPr>
          <p:cNvPr id="5" name="Imagem 4" descr="CURV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30" y="2819400"/>
            <a:ext cx="7395970" cy="331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Início de um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23528" y="1524000"/>
            <a:ext cx="8210872" cy="4411663"/>
          </a:xfrm>
        </p:spPr>
        <p:txBody>
          <a:bodyPr/>
          <a:lstStyle/>
          <a:p>
            <a:r>
              <a:rPr lang="pt-BR" dirty="0"/>
              <a:t>- Definir a massa que será utilizado para o teste</a:t>
            </a:r>
          </a:p>
        </p:txBody>
      </p:sp>
      <p:pic>
        <p:nvPicPr>
          <p:cNvPr id="14338" name="Picture 2" descr="Using Python to answer the question: “How do I open this JSON file in  Excel?” | by Colin Patrick Reid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20888"/>
            <a:ext cx="3069852" cy="30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What Is an API and Why Should I Use One? • CODESIGN.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68" y="1988840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GitHub - mockito/mockito: Most popular Mocking framework for unit tests  written in Ja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376" y="413186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65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Início de um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Realizar um processo manual</a:t>
            </a:r>
          </a:p>
        </p:txBody>
      </p:sp>
      <p:pic>
        <p:nvPicPr>
          <p:cNvPr id="19458" name="Picture 2" descr="What Is Manual Testing? How To Do Manual Testing - TestLo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3365"/>
            <a:ext cx="5893587" cy="30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34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Início de um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dos testes</a:t>
            </a:r>
          </a:p>
        </p:txBody>
      </p:sp>
      <p:pic>
        <p:nvPicPr>
          <p:cNvPr id="20482" name="Picture 2" descr="Tests of Contro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699" y="2132856"/>
            <a:ext cx="7072002" cy="4447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67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6814B-3E46-4B4F-A449-2D17ABFA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Finalização de um projeto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EF433-027F-45C1-8F3B-BF207D9F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4866"/>
            <a:ext cx="7391400" cy="4411663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Voltando a Magica do Framework Itaú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90" y="2204863"/>
            <a:ext cx="5834663" cy="37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9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6814B-3E46-4B4F-A449-2D17ABFA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92696"/>
            <a:ext cx="7696200" cy="831304"/>
          </a:xfrm>
        </p:spPr>
        <p:txBody>
          <a:bodyPr rtlCol="0"/>
          <a:lstStyle/>
          <a:p>
            <a:r>
              <a:rPr lang="pt-BR" dirty="0"/>
              <a:t>- Finalização de um projeto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EF433-027F-45C1-8F3B-BF207D9F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4866"/>
            <a:ext cx="7391400" cy="4411663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Voltando a Magica do Framework Itaú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92896"/>
            <a:ext cx="8426633" cy="38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Importância da comunicação nos projetos de Automatização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Fofoca - Dicio, Dicionário Online de Portuguê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60848"/>
            <a:ext cx="7391400" cy="38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GIT – PROJETO BR5</a:t>
            </a:r>
          </a:p>
        </p:txBody>
      </p:sp>
      <p:pic>
        <p:nvPicPr>
          <p:cNvPr id="21506" name="Picture 2" descr="An Efficient Git Branching Strategy Every Developer Should Know | by Anurag  Sidana | Better Programming | Medi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517697" cy="35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46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GIT</a:t>
            </a:r>
          </a:p>
        </p:txBody>
      </p:sp>
      <p:pic>
        <p:nvPicPr>
          <p:cNvPr id="22530" name="Picture 2" descr="From Git-Virgin to Git-Pro. I was using Git for some time, only the… | by  Amina Mollays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7668344" cy="36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98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GIT e na pratica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48880"/>
            <a:ext cx="844323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22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SILK</a:t>
            </a:r>
          </a:p>
        </p:txBody>
      </p:sp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8136904" cy="50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09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SILK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8901113" cy="3866063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912" y="6021288"/>
            <a:ext cx="1598712" cy="52642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Arial" panose="020B0604020202020204" pitchFamily="34" charset="0"/>
              </a:rPr>
              <a:t>2766888</a:t>
            </a:r>
          </a:p>
          <a:p>
            <a:pPr rtl="0"/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81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SILK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772816"/>
            <a:ext cx="8566736" cy="4104456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912" y="6021288"/>
            <a:ext cx="1598712" cy="52642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Arial" panose="020B0604020202020204" pitchFamily="34" charset="0"/>
              </a:rPr>
              <a:t>2766888</a:t>
            </a:r>
          </a:p>
          <a:p>
            <a:pPr rtl="0"/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75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</a:rPr>
              <a:t>SILK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1" y="1620088"/>
            <a:ext cx="2899455" cy="44282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524000"/>
            <a:ext cx="2952328" cy="45243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736" y="3429000"/>
            <a:ext cx="1152128" cy="1394485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444" y="5661248"/>
            <a:ext cx="1598712" cy="52642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Arial" panose="020B0604020202020204" pitchFamily="34" charset="0"/>
              </a:rPr>
              <a:t>2766888</a:t>
            </a:r>
          </a:p>
          <a:p>
            <a:pPr rtl="0"/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Visão da </a:t>
            </a:r>
            <a:r>
              <a:rPr lang="pt-BR" dirty="0" err="1"/>
              <a:t>Wipro</a:t>
            </a:r>
            <a:r>
              <a:rPr lang="pt-BR" dirty="0"/>
              <a:t> para automação </a:t>
            </a:r>
            <a:r>
              <a:rPr lang="pt-BR" dirty="0" err="1"/>
              <a:t>Itau</a:t>
            </a:r>
            <a:endParaRPr lang="pt-BR" dirty="0"/>
          </a:p>
        </p:txBody>
      </p:sp>
      <p:pic>
        <p:nvPicPr>
          <p:cNvPr id="1026" name="Picture 2" descr="COMO REDUZIR OS CUSTOS DO SEU NEGÓCIO | Fragmentadora de Papel |  Fragmentadora de Papel Profiss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2" y="1988840"/>
            <a:ext cx="8557479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22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- Primeiros passos para início de um projeto de automação no Itaú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636912"/>
            <a:ext cx="3983360" cy="2664296"/>
          </a:xfrm>
        </p:spPr>
        <p:txBody>
          <a:bodyPr rtlCol="0"/>
          <a:lstStyle/>
          <a:p>
            <a:pPr marL="502920" indent="-457200" rtl="0">
              <a:buFontTx/>
              <a:buChar char="-"/>
            </a:pPr>
            <a:r>
              <a:rPr lang="pt-BR" dirty="0">
                <a:latin typeface="Arial" panose="020B0604020202020204" pitchFamily="34" charset="0"/>
              </a:rPr>
              <a:t>Massas</a:t>
            </a:r>
          </a:p>
          <a:p>
            <a:pPr marL="502920" indent="-457200" rtl="0">
              <a:buFontTx/>
              <a:buChar char="-"/>
            </a:pPr>
            <a:r>
              <a:rPr lang="pt-BR" dirty="0"/>
              <a:t>API</a:t>
            </a:r>
          </a:p>
          <a:p>
            <a:pPr marL="502920" indent="-457200" rtl="0">
              <a:buFontTx/>
              <a:buChar char="-"/>
            </a:pPr>
            <a:r>
              <a:rPr lang="pt-BR" dirty="0"/>
              <a:t>Cronograma</a:t>
            </a:r>
          </a:p>
          <a:p>
            <a:pPr marL="502920" indent="-457200" rtl="0">
              <a:buFontTx/>
              <a:buChar char="-"/>
            </a:pPr>
            <a:r>
              <a:rPr lang="pt-BR" dirty="0"/>
              <a:t>Prazo</a:t>
            </a:r>
          </a:p>
          <a:p>
            <a:pPr marL="502920" indent="-457200" rtl="0">
              <a:buFontTx/>
              <a:buChar char="-"/>
            </a:pPr>
            <a:r>
              <a:rPr lang="pt-BR" dirty="0"/>
              <a:t>Acompanhamento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692696"/>
            <a:ext cx="2327176" cy="615280"/>
          </a:xfrm>
        </p:spPr>
        <p:txBody>
          <a:bodyPr rtlCol="0"/>
          <a:lstStyle/>
          <a:p>
            <a:r>
              <a:rPr lang="pt-BR" dirty="0"/>
              <a:t>Duvidas?</a:t>
            </a:r>
          </a:p>
        </p:txBody>
      </p:sp>
      <p:pic>
        <p:nvPicPr>
          <p:cNvPr id="2050" name="Picture 2" descr="dúvidas – Karine Ga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7" y="2019299"/>
            <a:ext cx="8427909" cy="47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5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Importância da comunicação nos projetos de Automatização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 descr="cid:image001.jpg@01D6E430.9A9FDEE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1" y="1916832"/>
            <a:ext cx="8807896" cy="242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073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E7AAE3-D5C2-48F5-8175-2F302984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2E891DE-A026-431E-8FE2-059160333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769598"/>
              </p:ext>
            </p:extLst>
          </p:nvPr>
        </p:nvGraphicFramePr>
        <p:xfrm>
          <a:off x="3059832" y="1844824"/>
          <a:ext cx="5823133" cy="2726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9D4F73B-A510-4DC5-A19D-A6A9046EA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99238"/>
              </p:ext>
            </p:extLst>
          </p:nvPr>
        </p:nvGraphicFramePr>
        <p:xfrm>
          <a:off x="456702" y="1187353"/>
          <a:ext cx="4329019" cy="462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aixaDeTexto 10">
            <a:extLst>
              <a:ext uri="{FF2B5EF4-FFF2-40B4-BE49-F238E27FC236}">
                <a16:creationId xmlns:a16="http://schemas.microsoft.com/office/drawing/2014/main" id="{591B026C-7FB3-4157-8C7D-DCA00C718421}"/>
              </a:ext>
            </a:extLst>
          </p:cNvPr>
          <p:cNvSpPr txBox="1"/>
          <p:nvPr/>
        </p:nvSpPr>
        <p:spPr>
          <a:xfrm>
            <a:off x="4016082" y="5560200"/>
            <a:ext cx="309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Última execução:  12/04/2021</a:t>
            </a: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F69DEC2F-9F04-4F42-89A7-588071247DBA}"/>
              </a:ext>
            </a:extLst>
          </p:cNvPr>
          <p:cNvSpPr txBox="1"/>
          <p:nvPr/>
        </p:nvSpPr>
        <p:spPr>
          <a:xfrm>
            <a:off x="4016083" y="5248858"/>
            <a:ext cx="309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Primeira </a:t>
            </a:r>
            <a:r>
              <a:rPr lang="pt-BR" sz="1600" dirty="0" err="1"/>
              <a:t>execuão</a:t>
            </a:r>
            <a:r>
              <a:rPr lang="pt-BR" sz="1600" dirty="0"/>
              <a:t>: 12/04/2021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ECA5C4-77EC-48FB-AF3A-0F00884061DB}"/>
              </a:ext>
            </a:extLst>
          </p:cNvPr>
          <p:cNvSpPr txBox="1"/>
          <p:nvPr/>
        </p:nvSpPr>
        <p:spPr>
          <a:xfrm>
            <a:off x="4016078" y="5863186"/>
            <a:ext cx="2615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Tempo total:  2h 34m 32s</a:t>
            </a:r>
          </a:p>
        </p:txBody>
      </p:sp>
    </p:spTree>
    <p:extLst>
      <p:ext uri="{BB962C8B-B14F-4D97-AF65-F5344CB8AC3E}">
        <p14:creationId xmlns:p14="http://schemas.microsoft.com/office/powerpoint/2010/main" val="13497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Importância da comunicação nos projetos de Automatização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 descr="cid:image001.jpg@01D6E430.9A9FDEE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1" y="1916832"/>
            <a:ext cx="8807896" cy="24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Desgastante - Dicio, Dicionário Online de Portuguê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34" y="4341108"/>
            <a:ext cx="4632449" cy="24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9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Importância da comunicação nos projetos de Automatização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6" name="Imagem 5" descr="cid:image002.jpg@01D6E430.9A9FDEE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8840"/>
            <a:ext cx="8356718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25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Importância da comunicação nos projetos de Automatização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6" name="Imagem 5" descr="cid:image002.jpg@01D6E430.9A9FDEE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6832"/>
            <a:ext cx="8356718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Feliz - Dicio, Dicionário Online de Portuguê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8"/>
            <a:ext cx="4776465" cy="250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7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automação de teste e para que serve?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00808"/>
            <a:ext cx="7391400" cy="4411663"/>
          </a:xfrm>
        </p:spPr>
        <p:txBody>
          <a:bodyPr rtlCol="0"/>
          <a:lstStyle/>
          <a:p>
            <a:r>
              <a:rPr lang="pt-BR" dirty="0"/>
              <a:t>- Redução de erros humanos nos testes</a:t>
            </a:r>
          </a:p>
          <a:p>
            <a:r>
              <a:rPr lang="pt-BR" dirty="0"/>
              <a:t>- Aumento da produtividade da equipe com foco em projetos relevantes</a:t>
            </a:r>
          </a:p>
          <a:p>
            <a:r>
              <a:rPr lang="pt-BR" dirty="0"/>
              <a:t>- Otimização de custos</a:t>
            </a:r>
          </a:p>
          <a:p>
            <a:r>
              <a:rPr lang="pt-BR" dirty="0"/>
              <a:t>- Menor prazo para Certificação da alteração</a:t>
            </a:r>
          </a:p>
          <a:p>
            <a:r>
              <a:rPr lang="pt-BR" dirty="0"/>
              <a:t>- Garantia de armazenamento de dados utilizados e testes realizados com evidencia</a:t>
            </a:r>
          </a:p>
          <a:p>
            <a:pPr rtl="0"/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 de treinamento de vendas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107_TF02819076" id="{822AA586-CB32-4955-9254-18614CF07AD1}" vid="{A2D2CDDB-875C-46DC-A4AA-F339D4A3C3CF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676</TotalTime>
  <Words>545</Words>
  <Application>Microsoft Office PowerPoint</Application>
  <PresentationFormat>Apresentação na tela (4:3)</PresentationFormat>
  <Paragraphs>152</Paragraphs>
  <Slides>50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Apresentação de treinamento de vendas</vt:lpstr>
      <vt:lpstr>Treinamento Automação focado no mundo Itaú</vt:lpstr>
      <vt:lpstr>Objetivos Gerais</vt:lpstr>
      <vt:lpstr>Importância da comunicação nos projetos de Automatização</vt:lpstr>
      <vt:lpstr>Importância da comunicação nos projetos de Automatização</vt:lpstr>
      <vt:lpstr>Importância da comunicação nos projetos de Automatização</vt:lpstr>
      <vt:lpstr>Importância da comunicação nos projetos de Automatização</vt:lpstr>
      <vt:lpstr>Importância da comunicação nos projetos de Automatização</vt:lpstr>
      <vt:lpstr>Importância da comunicação nos projetos de Automatização</vt:lpstr>
      <vt:lpstr>O que é automação de teste e para que serve?</vt:lpstr>
      <vt:lpstr>Qual o Objetivo de automatizar?</vt:lpstr>
      <vt:lpstr>Qual o Objetivo de automatizar?</vt:lpstr>
      <vt:lpstr>Por que esse custo é alto de início?</vt:lpstr>
      <vt:lpstr>Que raios é api?</vt:lpstr>
      <vt:lpstr>Que raios é api?</vt:lpstr>
      <vt:lpstr>Que raios é api?</vt:lpstr>
      <vt:lpstr>Que raios é api?</vt:lpstr>
      <vt:lpstr>Como é consumida uma api</vt:lpstr>
      <vt:lpstr>Como é consumida uma api</vt:lpstr>
      <vt:lpstr>Como é consumida uma api</vt:lpstr>
      <vt:lpstr>Como é consumida uma api</vt:lpstr>
      <vt:lpstr>- Método da API</vt:lpstr>
      <vt:lpstr>- Método da API</vt:lpstr>
      <vt:lpstr>- Método da API</vt:lpstr>
      <vt:lpstr>- Método da API</vt:lpstr>
      <vt:lpstr>- Por que a API é importante?</vt:lpstr>
      <vt:lpstr>- Por que a API é importante?</vt:lpstr>
      <vt:lpstr>Framework Itaú e seus mistérios</vt:lpstr>
      <vt:lpstr>Framework Itaú e seus mistérios</vt:lpstr>
      <vt:lpstr>Conceito básico da automação</vt:lpstr>
      <vt:lpstr>Conceito básico da automação</vt:lpstr>
      <vt:lpstr>  - Estrutura do projeto</vt:lpstr>
      <vt:lpstr>Conceito básico da automação</vt:lpstr>
      <vt:lpstr>Conceito básico da automação</vt:lpstr>
      <vt:lpstr>- Início de um projeto</vt:lpstr>
      <vt:lpstr>- Início de um projeto</vt:lpstr>
      <vt:lpstr>- Início de um projeto</vt:lpstr>
      <vt:lpstr>- Início de um projeto</vt:lpstr>
      <vt:lpstr>- Finalização de um projeto</vt:lpstr>
      <vt:lpstr>- Finalização de um projeto</vt:lpstr>
      <vt:lpstr>GIT – PROJETO BR5</vt:lpstr>
      <vt:lpstr>GIT</vt:lpstr>
      <vt:lpstr>GIT e na pratica</vt:lpstr>
      <vt:lpstr>SILK</vt:lpstr>
      <vt:lpstr>SILK</vt:lpstr>
      <vt:lpstr>SILK</vt:lpstr>
      <vt:lpstr>SILK</vt:lpstr>
      <vt:lpstr>Visão da Wipro para automação Itau</vt:lpstr>
      <vt:lpstr>- Primeiros passos para início de um projeto de automação no Itaú</vt:lpstr>
      <vt:lpstr>Duvidas?</vt:lpstr>
      <vt:lpstr>Apresentação do PowerPoint</vt:lpstr>
    </vt:vector>
  </TitlesOfParts>
  <Company>Banco Itau Unibanco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Automação focado no mundo Itaú</dc:title>
  <dc:creator>Ricardo Iak Dedin</dc:creator>
  <cp:lastModifiedBy>Eduardo Henrique Matias</cp:lastModifiedBy>
  <cp:revision>22</cp:revision>
  <dcterms:created xsi:type="dcterms:W3CDTF">2021-01-12T18:16:25Z</dcterms:created>
  <dcterms:modified xsi:type="dcterms:W3CDTF">2021-06-24T18:23:01Z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MSIP_Label_8818fb07-549a-44ba-8c5e-731376483b67_Enabled">
    <vt:lpwstr>True</vt:lpwstr>
  </property>
  <property fmtid="{D5CDD505-2E9C-101B-9397-08002B2CF9AE}" pid="4" name="MSIP_Label_8818fb07-549a-44ba-8c5e-731376483b67_SiteId">
    <vt:lpwstr>591669a0-183f-49a5-98f4-9aa0d0b63d81</vt:lpwstr>
  </property>
  <property fmtid="{D5CDD505-2E9C-101B-9397-08002B2CF9AE}" pid="5" name="MSIP_Label_8818fb07-549a-44ba-8c5e-731376483b67_Owner">
    <vt:lpwstr>RicardoIakDedin@correio.itau-unibanco.com.br</vt:lpwstr>
  </property>
  <property fmtid="{D5CDD505-2E9C-101B-9397-08002B2CF9AE}" pid="6" name="MSIP_Label_8818fb07-549a-44ba-8c5e-731376483b67_SetDate">
    <vt:lpwstr>2021-03-08T18:09:35.9240900Z</vt:lpwstr>
  </property>
  <property fmtid="{D5CDD505-2E9C-101B-9397-08002B2CF9AE}" pid="7" name="MSIP_Label_8818fb07-549a-44ba-8c5e-731376483b67_Name">
    <vt:lpwstr>Não corporativo</vt:lpwstr>
  </property>
  <property fmtid="{D5CDD505-2E9C-101B-9397-08002B2CF9AE}" pid="8" name="MSIP_Label_8818fb07-549a-44ba-8c5e-731376483b67_Application">
    <vt:lpwstr>Microsoft Azure Information Protection</vt:lpwstr>
  </property>
  <property fmtid="{D5CDD505-2E9C-101B-9397-08002B2CF9AE}" pid="9" name="MSIP_Label_8818fb07-549a-44ba-8c5e-731376483b67_ActionId">
    <vt:lpwstr>cd99f025-0bc7-4085-9883-d86341b1dc5a</vt:lpwstr>
  </property>
  <property fmtid="{D5CDD505-2E9C-101B-9397-08002B2CF9AE}" pid="10" name="MSIP_Label_8818fb07-549a-44ba-8c5e-731376483b67_Extended_MSFT_Method">
    <vt:lpwstr>Manual</vt:lpwstr>
  </property>
  <property fmtid="{D5CDD505-2E9C-101B-9397-08002B2CF9AE}" pid="11" name="Sensitivity">
    <vt:lpwstr>Não corporativo</vt:lpwstr>
  </property>
</Properties>
</file>