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b1ff844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b1ff844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ec2b8b155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ec2b8b155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c2b8b15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c2b8b155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c2b8b1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ec2b8b1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c2b8b15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c2b8b15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Higher order functions are like feeding machines with machines. Machines are both inputs and the outputs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Here, you can see we have one machine or function that square some input i and we pass it into another machine that doubles some input x and adds 3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result is another machine or function that squares our input, doubles the squared input and then adds 3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ec2b8b15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ec2b8b15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Higher order functions are like feeding machines with machines. Machines are both inputs and the outputs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Here, you can see we have one machine or function that square some input i and we pass it into another machine that doubles some input x and adds 3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result is another machine or function that squares our input, doubles the squared input and then adds 3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ec2b8b15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ec2b8b15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While we represent a function’s code by the “intrinsic name” / line number on an environment diagram, it really is the written lines of code that are the function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c2b8b155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c2b8b155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c2b8b155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c2b8b155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c2b8b155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c2b8b155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ec2b8b15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4ec2b8b155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ptYoh3pI2EHNQ5B6XQTMgsX07oztCWKFPUgT3uDR5k8/edit?usp=shar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s61a.org/resourc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3njYvLznqIjqWrT2_0mp1NUNlnIv3uXG2282JnOv0rZ2rqQ/viewfor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s61a.org/office-hour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cwQhL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jMqm2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oo.gl/qgqWe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inks.cs61a.org/139-intr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links.cs61a.org/139-f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61A Discussion 2</a:t>
            </a:r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390525" y="2789111"/>
            <a:ext cx="82221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Goodman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Pronouns: He/him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jasonpgoodman@berkeley.edu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111L: Tu 9:30-11 a.m., Soda 271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 139: Th 9:30-11 a.m., Hearst Field Annex B1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Resources</a:t>
            </a:r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additional information on higher-order functions and lambda expressions, please refer to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lab 2 slides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pop over to the CS 61A </a:t>
            </a:r>
            <a:r>
              <a:rPr lang="en" u="sng">
                <a:solidFill>
                  <a:schemeClr val="hlink"/>
                </a:solidFill>
                <a:hlinkClick r:id="rId4"/>
              </a:rPr>
              <a:t>resources page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Hog due tonight by 11:59 p.m., HW2 &amp; Lab 2 due Friday 2/8 at 11:59 p.m.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this Monday 2/11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 hard, but </a:t>
            </a:r>
            <a:r>
              <a:rPr lang="en" b="1"/>
              <a:t>please also take care of yourself and get adequate rest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make sure to practice past exams and check the Piazza threads if you get stuck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HKN review session Saturday 2/9 12-3 p.m. in HP Auditorium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CSM review session Sunday 2/10 2-4 p.m. in GPB 100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CSM section sign-ups</a:t>
            </a:r>
            <a:r>
              <a:rPr lang="en"/>
              <a:t> now open and highly recommended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office hours are today from 2-3 p.m. in 109 Morgan, but you are welcome to attend any office hours listed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cs61a.org/office-hours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also feel free to email me with any questions/concerns, and I will get back to you within 24 hours!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 Analogy</a:t>
            </a:r>
            <a:endParaRPr/>
          </a:p>
        </p:txBody>
      </p:sp>
      <p:pic>
        <p:nvPicPr>
          <p:cNvPr id="125" name="Google Shape;1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1703800"/>
            <a:ext cx="3219450" cy="3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3390900" y="1638300"/>
            <a:ext cx="1123800" cy="2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 = x **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857625" y="3162300"/>
            <a:ext cx="1209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4619625" y="4782400"/>
            <a:ext cx="1666800" cy="2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 = 2 * (x ** 2) + 3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3838575" y="3152775"/>
            <a:ext cx="1666800" cy="3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 = 2 * f(x) + 3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 Analogy</a:t>
            </a:r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>
            <a:off x="6286425" y="1919075"/>
            <a:ext cx="2407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def f(x):</a:t>
            </a:r>
            <a:br>
              <a:rPr lang="en" sz="11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	return x**2</a:t>
            </a:r>
            <a:endParaRPr sz="11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def g(f, x):</a:t>
            </a:r>
            <a:br>
              <a:rPr lang="en" sz="11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latin typeface="Courier New"/>
                <a:ea typeface="Courier New"/>
                <a:cs typeface="Courier New"/>
                <a:sym typeface="Courier New"/>
              </a:rPr>
              <a:t>	return 2 * f(x) + 3 </a:t>
            </a:r>
            <a:endParaRPr sz="11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8450" y="1703800"/>
            <a:ext cx="3219450" cy="3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/>
        </p:nvSpPr>
        <p:spPr>
          <a:xfrm>
            <a:off x="3390900" y="1638300"/>
            <a:ext cx="1123800" cy="2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 = x **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3857625" y="3162300"/>
            <a:ext cx="12096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4619625" y="4782400"/>
            <a:ext cx="1666800" cy="28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 = 2 * (x ** 2) + 3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8"/>
          <p:cNvSpPr txBox="1"/>
          <p:nvPr/>
        </p:nvSpPr>
        <p:spPr>
          <a:xfrm>
            <a:off x="3838575" y="3152775"/>
            <a:ext cx="1666800" cy="3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g = 2 * f(x) + 3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Higher-Order Functions</a:t>
            </a:r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functions (incl. higher-order functions) have two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parent frame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Remember: the parent of a function is the frame in which it was defined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example, the parent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/>
              <a:t> is frame 1 since it is defined when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compose1</a:t>
            </a:r>
            <a:r>
              <a:rPr lang="en"/>
              <a:t> is called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change in parent frame is the only thing that distinguishes “functions within functions”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Higher-Order Functions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/>
              <a:t>It is important to know the difference between functions and function values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 do not evaluate to their return value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 calls do not (necessarily) evaluate to a function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3" name="Google Shape;1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450" y="3337076"/>
            <a:ext cx="4562476" cy="15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Higher-Order Functions</a:t>
            </a:r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9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order functions that return a function have their return value represented with a pointer to the function object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 the return value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compose1</a:t>
            </a:r>
            <a:r>
              <a:rPr lang="en"/>
              <a:t> in the previous example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Lambda Expressions Example</a:t>
            </a:r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Lambda expressions 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def statements example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Announcements</a:t>
            </a:r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new to my discussion and/or have not yet filled out my intro survey, please do so here: </a:t>
            </a:r>
            <a:r>
              <a:rPr lang="en" b="1" u="sng">
                <a:solidFill>
                  <a:schemeClr val="accent5"/>
                </a:solidFill>
                <a:hlinkClick r:id="rId3"/>
              </a:rPr>
              <a:t>links.cs61a.org/139-intro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any feedback regarding today’s section and how I can improve to best help you, please feel free to fill out this anonymous form: </a:t>
            </a:r>
            <a:r>
              <a:rPr lang="en" b="1" u="sng">
                <a:solidFill>
                  <a:schemeClr val="accent5"/>
                </a:solidFill>
                <a:hlinkClick r:id="rId4"/>
              </a:rPr>
              <a:t>links.cs61a.org/139-fb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Macintosh PowerPoint</Application>
  <PresentationFormat>Presentación en pantalla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Roboto</vt:lpstr>
      <vt:lpstr>Simple Light</vt:lpstr>
      <vt:lpstr>Material</vt:lpstr>
      <vt:lpstr>CS 61A Discussion 2</vt:lpstr>
      <vt:lpstr>Announcements</vt:lpstr>
      <vt:lpstr>Higher Order Functions Analogy</vt:lpstr>
      <vt:lpstr>Higher Order Functions Analogy</vt:lpstr>
      <vt:lpstr>Higher-Order Functions</vt:lpstr>
      <vt:lpstr>Higher-Order Functions</vt:lpstr>
      <vt:lpstr>Higher-Order Functions</vt:lpstr>
      <vt:lpstr>Lambda Expressions Example</vt:lpstr>
      <vt:lpstr>Final Announcements</vt:lpstr>
      <vt:lpstr>Appendix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61A Discussion 2</dc:title>
  <cp:lastModifiedBy>Usuario de Microsoft Office</cp:lastModifiedBy>
  <cp:revision>1</cp:revision>
  <dcterms:modified xsi:type="dcterms:W3CDTF">2019-02-09T00:52:10Z</dcterms:modified>
</cp:coreProperties>
</file>