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 id="2147483685" r:id="rId4"/>
  </p:sldMasterIdLst>
  <p:notesMasterIdLst>
    <p:notesMasterId r:id="rId3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9144000" cy="5143500" type="screen16x9"/>
  <p:notesSz cx="6858000" cy="9144000"/>
  <p:embeddedFontLst>
    <p:embeddedFont>
      <p:font typeface="Alfa Slab One" pitchFamily="2" charset="77"/>
      <p:regular r:id="rId38"/>
    </p:embeddedFont>
    <p:embeddedFont>
      <p:font typeface="Century Schoolbook" panose="02040604050505020304" pitchFamily="18" charset="0"/>
      <p:regular r:id="rId39"/>
      <p:bold r:id="rId40"/>
      <p:italic r:id="rId41"/>
      <p:boldItalic r:id="rId42"/>
    </p:embeddedFont>
    <p:embeddedFont>
      <p:font typeface="Proxima Nova" panose="02000506030000020004" pitchFamily="2" charset="0"/>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D9DF0B-D6FD-462F-910B-4AE55A3F8D20}">
  <a:tblStyle styleId="{66D9DF0B-D6FD-462F-910B-4AE55A3F8D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155fa07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g25155fa07f_1_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aeaaac71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aeaaac7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854007cb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854007cb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854007cb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854007cb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854007cb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854007cb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854007cb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854007cb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854007cb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854007c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851bcc85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851bcc8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e6d3dd2b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e6d3dd2b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e6d3dd2b3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e6d3dd2b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47ff886a1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47ff886a1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eaaac7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eaaac7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47ff886a1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47ff886a1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aeaaac71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aeaaac71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aeaaac71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aeaaac71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aeaaac71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aeaaac71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aeaaac71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aeaaac71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aeaaac71d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aeaaac71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47ff886a1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47ff886a1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47ff886a1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47ff886a1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47ff886a1f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47ff886a1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aeaaac71d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aeaaac71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eaaac71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eaaac7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47ff886a1f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47ff886a1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47ff886a1f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47ff886a1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aeaaac71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aeaaac71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eaaac71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eaaac71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aeab058a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aeab058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aeab058a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aeab058a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854007cb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854007cb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aeab058ae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aeab058a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aeab058a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aeab058a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946404" y="569214"/>
            <a:ext cx="7063740" cy="3031236"/>
          </a:xfrm>
          <a:prstGeom prst="rect">
            <a:avLst/>
          </a:prstGeom>
          <a:noFill/>
          <a:ln>
            <a:noFill/>
          </a:ln>
        </p:spPr>
        <p:txBody>
          <a:bodyPr spcFirstLastPara="1" wrap="square" lIns="91425" tIns="91425" rIns="91425" bIns="91425" anchor="b" anchorCtr="0"/>
          <a:lstStyle>
            <a:lvl1pPr marL="0" marR="0" lvl="0" indent="0" algn="l" rtl="0">
              <a:lnSpc>
                <a:spcPct val="85000"/>
              </a:lnSpc>
              <a:spcBef>
                <a:spcPts val="0"/>
              </a:spcBef>
              <a:spcAft>
                <a:spcPts val="0"/>
              </a:spcAft>
              <a:buClr>
                <a:schemeClr val="lt1"/>
              </a:buClr>
              <a:buSzPts val="1400"/>
              <a:buFont typeface="Century Schoolbook"/>
              <a:buNone/>
              <a:defRPr sz="7200" b="0" i="0" u="none" strike="noStrike" cap="none">
                <a:solidFill>
                  <a:schemeClr val="lt1"/>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9" name="Google Shape;59;p14"/>
          <p:cNvSpPr txBox="1">
            <a:spLocks noGrp="1"/>
          </p:cNvSpPr>
          <p:nvPr>
            <p:ph type="subTitle" idx="1"/>
          </p:nvPr>
        </p:nvSpPr>
        <p:spPr>
          <a:xfrm>
            <a:off x="946404" y="3600450"/>
            <a:ext cx="7063740" cy="1268730"/>
          </a:xfrm>
          <a:prstGeom prst="rect">
            <a:avLst/>
          </a:prstGeom>
          <a:noFill/>
          <a:ln>
            <a:noFill/>
          </a:ln>
        </p:spPr>
        <p:txBody>
          <a:bodyPr spcFirstLastPara="1" wrap="square" lIns="91425" tIns="91425" rIns="91425" bIns="91425" anchor="t" anchorCtr="0"/>
          <a:lstStyle>
            <a:lvl1pPr marL="0" marR="0" lvl="0" indent="0" algn="l" rtl="0">
              <a:lnSpc>
                <a:spcPct val="95000"/>
              </a:lnSpc>
              <a:spcBef>
                <a:spcPts val="1400"/>
              </a:spcBef>
              <a:spcAft>
                <a:spcPts val="0"/>
              </a:spcAft>
              <a:buClr>
                <a:schemeClr val="accent1"/>
              </a:buClr>
              <a:buSzPts val="1440"/>
              <a:buFont typeface="Arial"/>
              <a:buNone/>
              <a:defRPr sz="2200" b="0" i="0" u="none" strike="noStrike" cap="none">
                <a:solidFill>
                  <a:srgbClr val="BFBFBF"/>
                </a:solidFill>
                <a:latin typeface="Century Schoolbook"/>
                <a:ea typeface="Century Schoolbook"/>
                <a:cs typeface="Century Schoolbook"/>
                <a:sym typeface="Century Schoolbook"/>
              </a:defRPr>
            </a:lvl1pPr>
            <a:lvl2pPr marL="457200" marR="0" lvl="1" indent="0" algn="ctr" rtl="0">
              <a:lnSpc>
                <a:spcPct val="90000"/>
              </a:lnSpc>
              <a:spcBef>
                <a:spcPts val="300"/>
              </a:spcBef>
              <a:spcAft>
                <a:spcPts val="0"/>
              </a:spcAft>
              <a:buClr>
                <a:schemeClr val="accent1"/>
              </a:buClr>
              <a:buSzPts val="1600"/>
              <a:buFont typeface="Noto Sans Symbols"/>
              <a:buNone/>
              <a:defRPr sz="2200" b="0" i="0" u="none" strike="noStrike" cap="none">
                <a:solidFill>
                  <a:srgbClr val="FEFEFE"/>
                </a:solidFill>
                <a:latin typeface="Century Schoolbook"/>
                <a:ea typeface="Century Schoolbook"/>
                <a:cs typeface="Century Schoolbook"/>
                <a:sym typeface="Century Schoolbook"/>
              </a:defRPr>
            </a:lvl2pPr>
            <a:lvl3pPr marL="914400" marR="0" lvl="2" indent="0" algn="ctr" rtl="0">
              <a:lnSpc>
                <a:spcPct val="90000"/>
              </a:lnSpc>
              <a:spcBef>
                <a:spcPts val="300"/>
              </a:spcBef>
              <a:spcAft>
                <a:spcPts val="0"/>
              </a:spcAft>
              <a:buClr>
                <a:schemeClr val="accent1"/>
              </a:buClr>
              <a:buSzPts val="1400"/>
              <a:buFont typeface="Noto Sans Symbols"/>
              <a:buNone/>
              <a:defRPr sz="2200" b="0" i="0" u="none" strike="noStrike" cap="none">
                <a:solidFill>
                  <a:srgbClr val="FEFEFE"/>
                </a:solidFill>
                <a:latin typeface="Century Schoolbook"/>
                <a:ea typeface="Century Schoolbook"/>
                <a:cs typeface="Century Schoolbook"/>
                <a:sym typeface="Century Schoolbook"/>
              </a:defRPr>
            </a:lvl3pPr>
            <a:lvl4pPr marL="1371600" marR="0" lvl="3" indent="0" algn="ctr" rtl="0">
              <a:lnSpc>
                <a:spcPct val="90000"/>
              </a:lnSpc>
              <a:spcBef>
                <a:spcPts val="300"/>
              </a:spcBef>
              <a:spcAft>
                <a:spcPts val="0"/>
              </a:spcAft>
              <a:buClr>
                <a:schemeClr val="accent1"/>
              </a:buClr>
              <a:buSzPts val="1400"/>
              <a:buFont typeface="Noto Sans Symbols"/>
              <a:buNone/>
              <a:defRPr sz="2000" b="0" i="0" u="none" strike="noStrike" cap="none">
                <a:solidFill>
                  <a:srgbClr val="FEFEFE"/>
                </a:solidFill>
                <a:latin typeface="Century Schoolbook"/>
                <a:ea typeface="Century Schoolbook"/>
                <a:cs typeface="Century Schoolbook"/>
                <a:sym typeface="Century Schoolbook"/>
              </a:defRPr>
            </a:lvl4pPr>
            <a:lvl5pPr marL="1828800" marR="0" lvl="4" indent="0" algn="ctr" rtl="0">
              <a:lnSpc>
                <a:spcPct val="90000"/>
              </a:lnSpc>
              <a:spcBef>
                <a:spcPts val="300"/>
              </a:spcBef>
              <a:spcAft>
                <a:spcPts val="0"/>
              </a:spcAft>
              <a:buClr>
                <a:schemeClr val="accent1"/>
              </a:buClr>
              <a:buSzPts val="1400"/>
              <a:buFont typeface="Noto Sans Symbols"/>
              <a:buNone/>
              <a:defRPr sz="2000" b="0" i="0" u="none" strike="noStrike" cap="none">
                <a:solidFill>
                  <a:srgbClr val="FEFEFE"/>
                </a:solidFill>
                <a:latin typeface="Century Schoolbook"/>
                <a:ea typeface="Century Schoolbook"/>
                <a:cs typeface="Century Schoolbook"/>
                <a:sym typeface="Century Schoolbook"/>
              </a:defRPr>
            </a:lvl5pPr>
            <a:lvl6pPr marL="2286000" marR="0" lvl="5" indent="0" algn="ctr" rtl="0">
              <a:lnSpc>
                <a:spcPct val="90000"/>
              </a:lnSpc>
              <a:spcBef>
                <a:spcPts val="300"/>
              </a:spcBef>
              <a:spcAft>
                <a:spcPts val="0"/>
              </a:spcAft>
              <a:buClr>
                <a:schemeClr val="accent1"/>
              </a:buClr>
              <a:buSzPts val="1400"/>
              <a:buFont typeface="Noto Sans Symbols"/>
              <a:buNone/>
              <a:defRPr sz="2000" b="0" i="0" u="none" strike="noStrike" cap="none">
                <a:solidFill>
                  <a:srgbClr val="FEFEFE"/>
                </a:solidFill>
                <a:latin typeface="Century Schoolbook"/>
                <a:ea typeface="Century Schoolbook"/>
                <a:cs typeface="Century Schoolbook"/>
                <a:sym typeface="Century Schoolbook"/>
              </a:defRPr>
            </a:lvl6pPr>
            <a:lvl7pPr marL="2743200" marR="0" lvl="6" indent="0" algn="ctr" rtl="0">
              <a:lnSpc>
                <a:spcPct val="90000"/>
              </a:lnSpc>
              <a:spcBef>
                <a:spcPts val="300"/>
              </a:spcBef>
              <a:spcAft>
                <a:spcPts val="0"/>
              </a:spcAft>
              <a:buClr>
                <a:schemeClr val="accent1"/>
              </a:buClr>
              <a:buSzPts val="1400"/>
              <a:buFont typeface="Noto Sans Symbols"/>
              <a:buNone/>
              <a:defRPr sz="2000" b="0" i="0" u="none" strike="noStrike" cap="none">
                <a:solidFill>
                  <a:srgbClr val="FEFEFE"/>
                </a:solidFill>
                <a:latin typeface="Century Schoolbook"/>
                <a:ea typeface="Century Schoolbook"/>
                <a:cs typeface="Century Schoolbook"/>
                <a:sym typeface="Century Schoolbook"/>
              </a:defRPr>
            </a:lvl7pPr>
            <a:lvl8pPr marL="3200400" marR="0" lvl="7" indent="0" algn="ctr" rtl="0">
              <a:lnSpc>
                <a:spcPct val="90000"/>
              </a:lnSpc>
              <a:spcBef>
                <a:spcPts val="300"/>
              </a:spcBef>
              <a:spcAft>
                <a:spcPts val="0"/>
              </a:spcAft>
              <a:buClr>
                <a:schemeClr val="accent1"/>
              </a:buClr>
              <a:buSzPts val="1400"/>
              <a:buFont typeface="Noto Sans Symbols"/>
              <a:buNone/>
              <a:defRPr sz="2000" b="0" i="0" u="none" strike="noStrike" cap="none">
                <a:solidFill>
                  <a:srgbClr val="FEFEFE"/>
                </a:solidFill>
                <a:latin typeface="Century Schoolbook"/>
                <a:ea typeface="Century Schoolbook"/>
                <a:cs typeface="Century Schoolbook"/>
                <a:sym typeface="Century Schoolbook"/>
              </a:defRPr>
            </a:lvl8pPr>
            <a:lvl9pPr marL="3657600" marR="0" lvl="8" indent="0" algn="ctr" rtl="0">
              <a:lnSpc>
                <a:spcPct val="90000"/>
              </a:lnSpc>
              <a:spcBef>
                <a:spcPts val="300"/>
              </a:spcBef>
              <a:spcAft>
                <a:spcPts val="300"/>
              </a:spcAft>
              <a:buClr>
                <a:schemeClr val="accent1"/>
              </a:buClr>
              <a:buSzPts val="1400"/>
              <a:buFont typeface="Noto Sans Symbols"/>
              <a:buNone/>
              <a:defRPr sz="20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60" name="Google Shape;60;p14"/>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7F7F7F"/>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61" name="Google Shape;61;p14"/>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A5A5A5"/>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62" name="Google Shape;62;p14"/>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
        <p:nvSpPr>
          <p:cNvPr id="63" name="Google Shape;63;p14"/>
          <p:cNvSpPr/>
          <p:nvPr/>
        </p:nvSpPr>
        <p:spPr>
          <a:xfrm>
            <a:off x="0" y="0"/>
            <a:ext cx="342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946404" y="274320"/>
            <a:ext cx="7269480" cy="994172"/>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3" name="Google Shape;73;p16"/>
          <p:cNvSpPr txBox="1">
            <a:spLocks noGrp="1"/>
          </p:cNvSpPr>
          <p:nvPr>
            <p:ph type="body" idx="1"/>
          </p:nvPr>
        </p:nvSpPr>
        <p:spPr>
          <a:xfrm>
            <a:off x="946404" y="1371601"/>
            <a:ext cx="6446520" cy="3263503"/>
          </a:xfrm>
          <a:prstGeom prst="rect">
            <a:avLst/>
          </a:prstGeom>
          <a:noFill/>
          <a:ln>
            <a:noFill/>
          </a:ln>
        </p:spPr>
        <p:txBody>
          <a:bodyPr spcFirstLastPara="1" wrap="square" lIns="91425" tIns="91425" rIns="91425" bIns="91425" anchor="t" anchorCtr="0"/>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74" name="Google Shape;74;p16"/>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5" name="Google Shape;75;p16"/>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6" name="Google Shape;76;p16"/>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946404" y="569214"/>
            <a:ext cx="7063740" cy="3031236"/>
          </a:xfrm>
          <a:prstGeom prst="rect">
            <a:avLst/>
          </a:prstGeom>
          <a:noFill/>
          <a:ln>
            <a:noFill/>
          </a:ln>
        </p:spPr>
        <p:txBody>
          <a:bodyPr spcFirstLastPara="1" wrap="square" lIns="91425" tIns="91425" rIns="91425" bIns="91425" anchor="b" anchorCtr="0"/>
          <a:lstStyle>
            <a:lvl1pPr marL="0" marR="0" lvl="0" indent="0" algn="l" rtl="0">
              <a:lnSpc>
                <a:spcPct val="85000"/>
              </a:lnSpc>
              <a:spcBef>
                <a:spcPts val="0"/>
              </a:spcBef>
              <a:spcAft>
                <a:spcPts val="0"/>
              </a:spcAft>
              <a:buClr>
                <a:schemeClr val="dk1"/>
              </a:buClr>
              <a:buSzPts val="1400"/>
              <a:buFont typeface="Century Schoolbook"/>
              <a:buNone/>
              <a:defRPr sz="7200" b="0" i="0" u="none" strike="noStrike" cap="none">
                <a:solidFill>
                  <a:schemeClr val="dk1"/>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9" name="Google Shape;79;p17"/>
          <p:cNvSpPr txBox="1">
            <a:spLocks noGrp="1"/>
          </p:cNvSpPr>
          <p:nvPr>
            <p:ph type="body" idx="1"/>
          </p:nvPr>
        </p:nvSpPr>
        <p:spPr>
          <a:xfrm>
            <a:off x="946404" y="3600450"/>
            <a:ext cx="7063740" cy="1268730"/>
          </a:xfrm>
          <a:prstGeom prst="rect">
            <a:avLst/>
          </a:prstGeom>
          <a:noFill/>
          <a:ln>
            <a:noFill/>
          </a:ln>
        </p:spPr>
        <p:txBody>
          <a:bodyPr spcFirstLastPara="1" wrap="square" lIns="91425" tIns="91425" rIns="91425" bIns="91425" anchor="t" anchorCtr="0"/>
          <a:lstStyle>
            <a:lvl1pPr marL="457200" marR="0" lvl="0" indent="-228600" algn="l" rtl="0">
              <a:lnSpc>
                <a:spcPct val="95000"/>
              </a:lnSpc>
              <a:spcBef>
                <a:spcPts val="1400"/>
              </a:spcBef>
              <a:spcAft>
                <a:spcPts val="0"/>
              </a:spcAft>
              <a:buClr>
                <a:schemeClr val="accent1"/>
              </a:buClr>
              <a:buSzPts val="1440"/>
              <a:buFont typeface="Arial"/>
              <a:buNone/>
              <a:defRPr sz="2200" b="0" i="0" u="none" strike="noStrike" cap="none">
                <a:solidFill>
                  <a:srgbClr val="595959"/>
                </a:solidFill>
                <a:latin typeface="Century Schoolbook"/>
                <a:ea typeface="Century Schoolbook"/>
                <a:cs typeface="Century Schoolbook"/>
                <a:sym typeface="Century Schoolbook"/>
              </a:defRPr>
            </a:lvl1pPr>
            <a:lvl2pPr marL="914400" marR="0" lvl="1" indent="-228600" algn="l" rtl="0">
              <a:lnSpc>
                <a:spcPct val="90000"/>
              </a:lnSpc>
              <a:spcBef>
                <a:spcPts val="300"/>
              </a:spcBef>
              <a:spcAft>
                <a:spcPts val="0"/>
              </a:spcAft>
              <a:buClr>
                <a:schemeClr val="accent1"/>
              </a:buClr>
              <a:buSzPts val="1600"/>
              <a:buFont typeface="Noto Sans Symbols"/>
              <a:buNone/>
              <a:defRPr sz="1800" b="0" i="0" u="none" strike="noStrike" cap="none">
                <a:solidFill>
                  <a:srgbClr val="888888"/>
                </a:solidFill>
                <a:latin typeface="Century Schoolbook"/>
                <a:ea typeface="Century Schoolbook"/>
                <a:cs typeface="Century Schoolbook"/>
                <a:sym typeface="Century Schoolbook"/>
              </a:defRPr>
            </a:lvl2pPr>
            <a:lvl3pPr marL="1371600" marR="0" lvl="2" indent="-228600" algn="l" rtl="0">
              <a:lnSpc>
                <a:spcPct val="90000"/>
              </a:lnSpc>
              <a:spcBef>
                <a:spcPts val="300"/>
              </a:spcBef>
              <a:spcAft>
                <a:spcPts val="0"/>
              </a:spcAft>
              <a:buClr>
                <a:schemeClr val="accent1"/>
              </a:buClr>
              <a:buSzPts val="1400"/>
              <a:buFont typeface="Noto Sans Symbols"/>
              <a:buNone/>
              <a:defRPr sz="1600" b="0" i="0" u="none" strike="noStrike" cap="none">
                <a:solidFill>
                  <a:srgbClr val="888888"/>
                </a:solidFill>
                <a:latin typeface="Century Schoolbook"/>
                <a:ea typeface="Century Schoolbook"/>
                <a:cs typeface="Century Schoolbook"/>
                <a:sym typeface="Century Schoolbook"/>
              </a:defRPr>
            </a:lvl3pPr>
            <a:lvl4pPr marL="1828800" marR="0" lvl="3" indent="-228600" algn="l" rtl="0">
              <a:lnSpc>
                <a:spcPct val="90000"/>
              </a:lnSpc>
              <a:spcBef>
                <a:spcPts val="300"/>
              </a:spcBef>
              <a:spcAft>
                <a:spcPts val="0"/>
              </a:spcAft>
              <a:buClr>
                <a:schemeClr val="accent1"/>
              </a:buClr>
              <a:buSzPts val="1400"/>
              <a:buFont typeface="Noto Sans Symbols"/>
              <a:buNone/>
              <a:defRPr sz="1400" b="0" i="0" u="none" strike="noStrike" cap="none">
                <a:solidFill>
                  <a:srgbClr val="888888"/>
                </a:solidFill>
                <a:latin typeface="Century Schoolbook"/>
                <a:ea typeface="Century Schoolbook"/>
                <a:cs typeface="Century Schoolbook"/>
                <a:sym typeface="Century Schoolbook"/>
              </a:defRPr>
            </a:lvl4pPr>
            <a:lvl5pPr marL="2286000" marR="0" lvl="4" indent="-228600" algn="l" rtl="0">
              <a:lnSpc>
                <a:spcPct val="90000"/>
              </a:lnSpc>
              <a:spcBef>
                <a:spcPts val="300"/>
              </a:spcBef>
              <a:spcAft>
                <a:spcPts val="0"/>
              </a:spcAft>
              <a:buClr>
                <a:schemeClr val="accent1"/>
              </a:buClr>
              <a:buSzPts val="1400"/>
              <a:buFont typeface="Noto Sans Symbols"/>
              <a:buNone/>
              <a:defRPr sz="1400" b="0" i="0" u="none" strike="noStrike" cap="none">
                <a:solidFill>
                  <a:srgbClr val="888888"/>
                </a:solidFill>
                <a:latin typeface="Century Schoolbook"/>
                <a:ea typeface="Century Schoolbook"/>
                <a:cs typeface="Century Schoolbook"/>
                <a:sym typeface="Century Schoolbook"/>
              </a:defRPr>
            </a:lvl5pPr>
            <a:lvl6pPr marL="2743200" marR="0" lvl="5" indent="-228600" algn="l" rtl="0">
              <a:lnSpc>
                <a:spcPct val="90000"/>
              </a:lnSpc>
              <a:spcBef>
                <a:spcPts val="300"/>
              </a:spcBef>
              <a:spcAft>
                <a:spcPts val="0"/>
              </a:spcAft>
              <a:buClr>
                <a:schemeClr val="accent1"/>
              </a:buClr>
              <a:buSzPts val="1400"/>
              <a:buFont typeface="Noto Sans Symbols"/>
              <a:buNone/>
              <a:defRPr sz="1400" b="0" i="0" u="none" strike="noStrike" cap="none">
                <a:solidFill>
                  <a:srgbClr val="888888"/>
                </a:solidFill>
                <a:latin typeface="Century Schoolbook"/>
                <a:ea typeface="Century Schoolbook"/>
                <a:cs typeface="Century Schoolbook"/>
                <a:sym typeface="Century Schoolbook"/>
              </a:defRPr>
            </a:lvl6pPr>
            <a:lvl7pPr marL="3200400" marR="0" lvl="6" indent="-228600" algn="l" rtl="0">
              <a:lnSpc>
                <a:spcPct val="90000"/>
              </a:lnSpc>
              <a:spcBef>
                <a:spcPts val="300"/>
              </a:spcBef>
              <a:spcAft>
                <a:spcPts val="0"/>
              </a:spcAft>
              <a:buClr>
                <a:schemeClr val="accent1"/>
              </a:buClr>
              <a:buSzPts val="1400"/>
              <a:buFont typeface="Noto Sans Symbols"/>
              <a:buNone/>
              <a:defRPr sz="1400" b="0" i="0" u="none" strike="noStrike" cap="none">
                <a:solidFill>
                  <a:srgbClr val="888888"/>
                </a:solidFill>
                <a:latin typeface="Century Schoolbook"/>
                <a:ea typeface="Century Schoolbook"/>
                <a:cs typeface="Century Schoolbook"/>
                <a:sym typeface="Century Schoolbook"/>
              </a:defRPr>
            </a:lvl7pPr>
            <a:lvl8pPr marL="3657600" marR="0" lvl="7" indent="-228600" algn="l" rtl="0">
              <a:lnSpc>
                <a:spcPct val="90000"/>
              </a:lnSpc>
              <a:spcBef>
                <a:spcPts val="300"/>
              </a:spcBef>
              <a:spcAft>
                <a:spcPts val="0"/>
              </a:spcAft>
              <a:buClr>
                <a:schemeClr val="accent1"/>
              </a:buClr>
              <a:buSzPts val="1400"/>
              <a:buFont typeface="Noto Sans Symbols"/>
              <a:buNone/>
              <a:defRPr sz="1400" b="0" i="0" u="none" strike="noStrike" cap="none">
                <a:solidFill>
                  <a:srgbClr val="888888"/>
                </a:solidFill>
                <a:latin typeface="Century Schoolbook"/>
                <a:ea typeface="Century Schoolbook"/>
                <a:cs typeface="Century Schoolbook"/>
                <a:sym typeface="Century Schoolbook"/>
              </a:defRPr>
            </a:lvl8pPr>
            <a:lvl9pPr marL="4114800" marR="0" lvl="8" indent="-228600" algn="l" rtl="0">
              <a:lnSpc>
                <a:spcPct val="90000"/>
              </a:lnSpc>
              <a:spcBef>
                <a:spcPts val="300"/>
              </a:spcBef>
              <a:spcAft>
                <a:spcPts val="300"/>
              </a:spcAft>
              <a:buClr>
                <a:schemeClr val="accent1"/>
              </a:buClr>
              <a:buSzPts val="1400"/>
              <a:buFont typeface="Noto Sans Symbols"/>
              <a:buNone/>
              <a:defRPr sz="1400" b="0" i="0" u="none" strike="noStrike" cap="none">
                <a:solidFill>
                  <a:srgbClr val="888888"/>
                </a:solidFill>
                <a:latin typeface="Century Schoolbook"/>
                <a:ea typeface="Century Schoolbook"/>
                <a:cs typeface="Century Schoolbook"/>
                <a:sym typeface="Century Schoolbook"/>
              </a:defRPr>
            </a:lvl9pPr>
          </a:lstStyle>
          <a:p>
            <a:endParaRPr/>
          </a:p>
        </p:txBody>
      </p:sp>
      <p:sp>
        <p:nvSpPr>
          <p:cNvPr id="80" name="Google Shape;80;p17"/>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1" name="Google Shape;81;p17"/>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2" name="Google Shape;82;p17"/>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
        <p:nvSpPr>
          <p:cNvPr id="83" name="Google Shape;83;p17"/>
          <p:cNvSpPr/>
          <p:nvPr/>
        </p:nvSpPr>
        <p:spPr>
          <a:xfrm>
            <a:off x="0" y="0"/>
            <a:ext cx="342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946404" y="274320"/>
            <a:ext cx="7269480" cy="994172"/>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6" name="Google Shape;86;p18"/>
          <p:cNvSpPr txBox="1">
            <a:spLocks noGrp="1"/>
          </p:cNvSpPr>
          <p:nvPr>
            <p:ph type="body" idx="1"/>
          </p:nvPr>
        </p:nvSpPr>
        <p:spPr>
          <a:xfrm>
            <a:off x="946404" y="1371601"/>
            <a:ext cx="3360420" cy="3263503"/>
          </a:xfrm>
          <a:prstGeom prst="rect">
            <a:avLst/>
          </a:prstGeom>
          <a:noFill/>
          <a:ln>
            <a:noFill/>
          </a:ln>
        </p:spPr>
        <p:txBody>
          <a:bodyPr spcFirstLastPara="1" wrap="square" lIns="91425" tIns="91425" rIns="91425" bIns="91425" anchor="t" anchorCtr="0"/>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87" name="Google Shape;87;p18"/>
          <p:cNvSpPr txBox="1">
            <a:spLocks noGrp="1"/>
          </p:cNvSpPr>
          <p:nvPr>
            <p:ph type="body" idx="2"/>
          </p:nvPr>
        </p:nvSpPr>
        <p:spPr>
          <a:xfrm>
            <a:off x="4594860" y="1371601"/>
            <a:ext cx="3360420" cy="3263503"/>
          </a:xfrm>
          <a:prstGeom prst="rect">
            <a:avLst/>
          </a:prstGeom>
          <a:noFill/>
          <a:ln>
            <a:noFill/>
          </a:ln>
        </p:spPr>
        <p:txBody>
          <a:bodyPr spcFirstLastPara="1" wrap="square" lIns="91425" tIns="91425" rIns="91425" bIns="91425" anchor="t" anchorCtr="0"/>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88" name="Google Shape;88;p18"/>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9" name="Google Shape;89;p18"/>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0" name="Google Shape;90;p18"/>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19"/>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3" name="Google Shape;93;p19"/>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4" name="Google Shape;94;p19"/>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ctrTitle"/>
          </p:nvPr>
        </p:nvSpPr>
        <p:spPr>
          <a:xfrm>
            <a:off x="946404" y="569214"/>
            <a:ext cx="7063740" cy="3031236"/>
          </a:xfrm>
          <a:prstGeom prst="rect">
            <a:avLst/>
          </a:prstGeom>
          <a:noFill/>
          <a:ln>
            <a:noFill/>
          </a:ln>
        </p:spPr>
        <p:txBody>
          <a:bodyPr spcFirstLastPara="1" wrap="square" lIns="91425" tIns="91425" rIns="91425" bIns="91425" anchor="b" anchorCtr="0"/>
          <a:lstStyle>
            <a:lvl1pPr marL="0" marR="0" lvl="0" indent="0" algn="l" rtl="0">
              <a:lnSpc>
                <a:spcPct val="85000"/>
              </a:lnSpc>
              <a:spcBef>
                <a:spcPts val="0"/>
              </a:spcBef>
              <a:spcAft>
                <a:spcPts val="0"/>
              </a:spcAft>
              <a:buClr>
                <a:schemeClr val="lt1"/>
              </a:buClr>
              <a:buSzPts val="1400"/>
              <a:buFont typeface="Century Schoolbook"/>
              <a:buNone/>
              <a:defRPr sz="7200" b="0" i="0" u="none" strike="noStrike" cap="none">
                <a:solidFill>
                  <a:schemeClr val="lt1"/>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7" name="Google Shape;97;p20"/>
          <p:cNvSpPr txBox="1">
            <a:spLocks noGrp="1"/>
          </p:cNvSpPr>
          <p:nvPr>
            <p:ph type="subTitle" idx="1"/>
          </p:nvPr>
        </p:nvSpPr>
        <p:spPr>
          <a:xfrm>
            <a:off x="946404" y="3600450"/>
            <a:ext cx="7063740" cy="1268730"/>
          </a:xfrm>
          <a:prstGeom prst="rect">
            <a:avLst/>
          </a:prstGeom>
          <a:noFill/>
          <a:ln>
            <a:noFill/>
          </a:ln>
        </p:spPr>
        <p:txBody>
          <a:bodyPr spcFirstLastPara="1" wrap="square" lIns="91425" tIns="91425" rIns="91425" bIns="91425" anchor="t" anchorCtr="0"/>
          <a:lstStyle>
            <a:lvl1pPr marL="0" marR="0" lvl="0" indent="0" algn="l" rtl="0">
              <a:lnSpc>
                <a:spcPct val="95000"/>
              </a:lnSpc>
              <a:spcBef>
                <a:spcPts val="1400"/>
              </a:spcBef>
              <a:spcAft>
                <a:spcPts val="0"/>
              </a:spcAft>
              <a:buClr>
                <a:schemeClr val="accent1"/>
              </a:buClr>
              <a:buSzPts val="1440"/>
              <a:buFont typeface="Arial"/>
              <a:buNone/>
              <a:defRPr sz="2200" b="0" i="0" u="none" strike="noStrike" cap="none">
                <a:solidFill>
                  <a:srgbClr val="BFBFBF"/>
                </a:solidFill>
                <a:latin typeface="Century Schoolbook"/>
                <a:ea typeface="Century Schoolbook"/>
                <a:cs typeface="Century Schoolbook"/>
                <a:sym typeface="Century Schoolbook"/>
              </a:defRPr>
            </a:lvl1pPr>
            <a:lvl2pPr marL="457200" marR="0" lvl="1" indent="0" algn="ctr" rtl="0">
              <a:lnSpc>
                <a:spcPct val="90000"/>
              </a:lnSpc>
              <a:spcBef>
                <a:spcPts val="300"/>
              </a:spcBef>
              <a:spcAft>
                <a:spcPts val="0"/>
              </a:spcAft>
              <a:buClr>
                <a:schemeClr val="accent1"/>
              </a:buClr>
              <a:buSzPts val="1600"/>
              <a:buFont typeface="Noto Sans Symbols"/>
              <a:buNone/>
              <a:defRPr sz="2200" b="0" i="0" u="none" strike="noStrike" cap="none">
                <a:solidFill>
                  <a:srgbClr val="FEFEFE"/>
                </a:solidFill>
                <a:latin typeface="Century Schoolbook"/>
                <a:ea typeface="Century Schoolbook"/>
                <a:cs typeface="Century Schoolbook"/>
                <a:sym typeface="Century Schoolbook"/>
              </a:defRPr>
            </a:lvl2pPr>
            <a:lvl3pPr marL="914400" marR="0" lvl="2" indent="0" algn="ctr" rtl="0">
              <a:lnSpc>
                <a:spcPct val="90000"/>
              </a:lnSpc>
              <a:spcBef>
                <a:spcPts val="300"/>
              </a:spcBef>
              <a:spcAft>
                <a:spcPts val="0"/>
              </a:spcAft>
              <a:buClr>
                <a:schemeClr val="accent1"/>
              </a:buClr>
              <a:buSzPts val="1400"/>
              <a:buFont typeface="Noto Sans Symbols"/>
              <a:buNone/>
              <a:defRPr sz="2200" b="0" i="0" u="none" strike="noStrike" cap="none">
                <a:solidFill>
                  <a:srgbClr val="FEFEFE"/>
                </a:solidFill>
                <a:latin typeface="Century Schoolbook"/>
                <a:ea typeface="Century Schoolbook"/>
                <a:cs typeface="Century Schoolbook"/>
                <a:sym typeface="Century Schoolbook"/>
              </a:defRPr>
            </a:lvl3pPr>
            <a:lvl4pPr marL="1371600" marR="0" lvl="3" indent="0" algn="ctr" rtl="0">
              <a:lnSpc>
                <a:spcPct val="90000"/>
              </a:lnSpc>
              <a:spcBef>
                <a:spcPts val="300"/>
              </a:spcBef>
              <a:spcAft>
                <a:spcPts val="0"/>
              </a:spcAft>
              <a:buClr>
                <a:schemeClr val="accent1"/>
              </a:buClr>
              <a:buSzPts val="1400"/>
              <a:buFont typeface="Noto Sans Symbols"/>
              <a:buNone/>
              <a:defRPr sz="2000" b="0" i="0" u="none" strike="noStrike" cap="none">
                <a:solidFill>
                  <a:srgbClr val="FEFEFE"/>
                </a:solidFill>
                <a:latin typeface="Century Schoolbook"/>
                <a:ea typeface="Century Schoolbook"/>
                <a:cs typeface="Century Schoolbook"/>
                <a:sym typeface="Century Schoolbook"/>
              </a:defRPr>
            </a:lvl4pPr>
            <a:lvl5pPr marL="1828800" marR="0" lvl="4" indent="0" algn="ctr" rtl="0">
              <a:lnSpc>
                <a:spcPct val="90000"/>
              </a:lnSpc>
              <a:spcBef>
                <a:spcPts val="300"/>
              </a:spcBef>
              <a:spcAft>
                <a:spcPts val="0"/>
              </a:spcAft>
              <a:buClr>
                <a:schemeClr val="accent1"/>
              </a:buClr>
              <a:buSzPts val="1400"/>
              <a:buFont typeface="Noto Sans Symbols"/>
              <a:buNone/>
              <a:defRPr sz="2000" b="0" i="0" u="none" strike="noStrike" cap="none">
                <a:solidFill>
                  <a:srgbClr val="FEFEFE"/>
                </a:solidFill>
                <a:latin typeface="Century Schoolbook"/>
                <a:ea typeface="Century Schoolbook"/>
                <a:cs typeface="Century Schoolbook"/>
                <a:sym typeface="Century Schoolbook"/>
              </a:defRPr>
            </a:lvl5pPr>
            <a:lvl6pPr marL="2286000" marR="0" lvl="5" indent="0" algn="ctr" rtl="0">
              <a:lnSpc>
                <a:spcPct val="90000"/>
              </a:lnSpc>
              <a:spcBef>
                <a:spcPts val="300"/>
              </a:spcBef>
              <a:spcAft>
                <a:spcPts val="0"/>
              </a:spcAft>
              <a:buClr>
                <a:schemeClr val="accent1"/>
              </a:buClr>
              <a:buSzPts val="1400"/>
              <a:buFont typeface="Noto Sans Symbols"/>
              <a:buNone/>
              <a:defRPr sz="2000" b="0" i="0" u="none" strike="noStrike" cap="none">
                <a:solidFill>
                  <a:srgbClr val="FEFEFE"/>
                </a:solidFill>
                <a:latin typeface="Century Schoolbook"/>
                <a:ea typeface="Century Schoolbook"/>
                <a:cs typeface="Century Schoolbook"/>
                <a:sym typeface="Century Schoolbook"/>
              </a:defRPr>
            </a:lvl6pPr>
            <a:lvl7pPr marL="2743200" marR="0" lvl="6" indent="0" algn="ctr" rtl="0">
              <a:lnSpc>
                <a:spcPct val="90000"/>
              </a:lnSpc>
              <a:spcBef>
                <a:spcPts val="300"/>
              </a:spcBef>
              <a:spcAft>
                <a:spcPts val="0"/>
              </a:spcAft>
              <a:buClr>
                <a:schemeClr val="accent1"/>
              </a:buClr>
              <a:buSzPts val="1400"/>
              <a:buFont typeface="Noto Sans Symbols"/>
              <a:buNone/>
              <a:defRPr sz="2000" b="0" i="0" u="none" strike="noStrike" cap="none">
                <a:solidFill>
                  <a:srgbClr val="FEFEFE"/>
                </a:solidFill>
                <a:latin typeface="Century Schoolbook"/>
                <a:ea typeface="Century Schoolbook"/>
                <a:cs typeface="Century Schoolbook"/>
                <a:sym typeface="Century Schoolbook"/>
              </a:defRPr>
            </a:lvl7pPr>
            <a:lvl8pPr marL="3200400" marR="0" lvl="7" indent="0" algn="ctr" rtl="0">
              <a:lnSpc>
                <a:spcPct val="90000"/>
              </a:lnSpc>
              <a:spcBef>
                <a:spcPts val="300"/>
              </a:spcBef>
              <a:spcAft>
                <a:spcPts val="0"/>
              </a:spcAft>
              <a:buClr>
                <a:schemeClr val="accent1"/>
              </a:buClr>
              <a:buSzPts val="1400"/>
              <a:buFont typeface="Noto Sans Symbols"/>
              <a:buNone/>
              <a:defRPr sz="2000" b="0" i="0" u="none" strike="noStrike" cap="none">
                <a:solidFill>
                  <a:srgbClr val="FEFEFE"/>
                </a:solidFill>
                <a:latin typeface="Century Schoolbook"/>
                <a:ea typeface="Century Schoolbook"/>
                <a:cs typeface="Century Schoolbook"/>
                <a:sym typeface="Century Schoolbook"/>
              </a:defRPr>
            </a:lvl8pPr>
            <a:lvl9pPr marL="3657600" marR="0" lvl="8" indent="0" algn="ctr" rtl="0">
              <a:lnSpc>
                <a:spcPct val="90000"/>
              </a:lnSpc>
              <a:spcBef>
                <a:spcPts val="300"/>
              </a:spcBef>
              <a:spcAft>
                <a:spcPts val="300"/>
              </a:spcAft>
              <a:buClr>
                <a:schemeClr val="accent1"/>
              </a:buClr>
              <a:buSzPts val="1400"/>
              <a:buFont typeface="Noto Sans Symbols"/>
              <a:buNone/>
              <a:defRPr sz="20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98" name="Google Shape;98;p20"/>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7F7F7F"/>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99" name="Google Shape;99;p20"/>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A5A5A5"/>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00" name="Google Shape;100;p20"/>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
        <p:nvSpPr>
          <p:cNvPr id="101" name="Google Shape;101;p20"/>
          <p:cNvSpPr/>
          <p:nvPr/>
        </p:nvSpPr>
        <p:spPr>
          <a:xfrm>
            <a:off x="0" y="0"/>
            <a:ext cx="342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946404" y="274320"/>
            <a:ext cx="7269480" cy="994172"/>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4" name="Google Shape;104;p21"/>
          <p:cNvSpPr txBox="1">
            <a:spLocks noGrp="1"/>
          </p:cNvSpPr>
          <p:nvPr>
            <p:ph type="body" idx="1"/>
          </p:nvPr>
        </p:nvSpPr>
        <p:spPr>
          <a:xfrm>
            <a:off x="946404" y="1285241"/>
            <a:ext cx="3360420" cy="548640"/>
          </a:xfrm>
          <a:prstGeom prst="rect">
            <a:avLst/>
          </a:prstGeom>
          <a:noFill/>
          <a:ln>
            <a:noFill/>
          </a:ln>
        </p:spPr>
        <p:txBody>
          <a:bodyPr spcFirstLastPara="1" wrap="square" lIns="91425" tIns="91425" rIns="91425" bIns="91425" anchor="b" anchorCtr="0"/>
          <a:lstStyle>
            <a:lvl1pPr marL="457200" marR="0" lvl="0" indent="-228600" algn="l" rtl="0">
              <a:lnSpc>
                <a:spcPct val="95000"/>
              </a:lnSpc>
              <a:spcBef>
                <a:spcPts val="0"/>
              </a:spcBef>
              <a:spcAft>
                <a:spcPts val="0"/>
              </a:spcAft>
              <a:buClr>
                <a:schemeClr val="accent1"/>
              </a:buClr>
              <a:buSzPts val="1440"/>
              <a:buFont typeface="Arial"/>
              <a:buNone/>
              <a:defRPr sz="2000" b="0" i="0" u="none" strike="noStrike" cap="none">
                <a:solidFill>
                  <a:schemeClr val="dk2"/>
                </a:solidFill>
                <a:latin typeface="Century Schoolbook"/>
                <a:ea typeface="Century Schoolbook"/>
                <a:cs typeface="Century Schoolbook"/>
                <a:sym typeface="Century Schoolbook"/>
              </a:defRPr>
            </a:lvl1pPr>
            <a:lvl2pPr marL="914400" marR="0" lvl="1" indent="-228600" algn="l" rtl="0">
              <a:lnSpc>
                <a:spcPct val="90000"/>
              </a:lnSpc>
              <a:spcBef>
                <a:spcPts val="300"/>
              </a:spcBef>
              <a:spcAft>
                <a:spcPts val="0"/>
              </a:spcAft>
              <a:buClr>
                <a:schemeClr val="accent1"/>
              </a:buClr>
              <a:buSzPts val="1600"/>
              <a:buFont typeface="Noto Sans Symbols"/>
              <a:buNone/>
              <a:defRPr sz="2000" b="1" i="0" u="none" strike="noStrike" cap="none">
                <a:solidFill>
                  <a:srgbClr val="262626"/>
                </a:solidFill>
                <a:latin typeface="Century Schoolbook"/>
                <a:ea typeface="Century Schoolbook"/>
                <a:cs typeface="Century Schoolbook"/>
                <a:sym typeface="Century Schoolbook"/>
              </a:defRPr>
            </a:lvl2pPr>
            <a:lvl3pPr marL="1371600" marR="0" lvl="2" indent="-228600" algn="l" rtl="0">
              <a:lnSpc>
                <a:spcPct val="90000"/>
              </a:lnSpc>
              <a:spcBef>
                <a:spcPts val="300"/>
              </a:spcBef>
              <a:spcAft>
                <a:spcPts val="0"/>
              </a:spcAft>
              <a:buClr>
                <a:schemeClr val="accent1"/>
              </a:buClr>
              <a:buSzPts val="1400"/>
              <a:buFont typeface="Noto Sans Symbols"/>
              <a:buNone/>
              <a:defRPr sz="1800" b="1" i="0" u="none" strike="noStrike" cap="none">
                <a:solidFill>
                  <a:srgbClr val="262626"/>
                </a:solidFill>
                <a:latin typeface="Century Schoolbook"/>
                <a:ea typeface="Century Schoolbook"/>
                <a:cs typeface="Century Schoolbook"/>
                <a:sym typeface="Century Schoolbook"/>
              </a:defRPr>
            </a:lvl3pPr>
            <a:lvl4pPr marL="1828800" marR="0" lvl="3" indent="-228600" algn="l" rtl="0">
              <a:lnSpc>
                <a:spcPct val="90000"/>
              </a:lnSpc>
              <a:spcBef>
                <a:spcPts val="300"/>
              </a:spcBef>
              <a:spcAft>
                <a:spcPts val="0"/>
              </a:spcAft>
              <a:buClr>
                <a:schemeClr val="accent1"/>
              </a:buClr>
              <a:buSzPts val="1400"/>
              <a:buFont typeface="Noto Sans Symbols"/>
              <a:buNone/>
              <a:defRPr sz="1600" b="1" i="0" u="none" strike="noStrike" cap="none">
                <a:solidFill>
                  <a:srgbClr val="262626"/>
                </a:solidFill>
                <a:latin typeface="Century Schoolbook"/>
                <a:ea typeface="Century Schoolbook"/>
                <a:cs typeface="Century Schoolbook"/>
                <a:sym typeface="Century Schoolbook"/>
              </a:defRPr>
            </a:lvl4pPr>
            <a:lvl5pPr marL="2286000" marR="0" lvl="4" indent="-228600" algn="l" rtl="0">
              <a:lnSpc>
                <a:spcPct val="90000"/>
              </a:lnSpc>
              <a:spcBef>
                <a:spcPts val="300"/>
              </a:spcBef>
              <a:spcAft>
                <a:spcPts val="0"/>
              </a:spcAft>
              <a:buClr>
                <a:schemeClr val="accent1"/>
              </a:buClr>
              <a:buSzPts val="1400"/>
              <a:buFont typeface="Noto Sans Symbols"/>
              <a:buNone/>
              <a:defRPr sz="1600" b="1" i="0" u="none" strike="noStrike" cap="none">
                <a:solidFill>
                  <a:srgbClr val="262626"/>
                </a:solidFill>
                <a:latin typeface="Century Schoolbook"/>
                <a:ea typeface="Century Schoolbook"/>
                <a:cs typeface="Century Schoolbook"/>
                <a:sym typeface="Century Schoolbook"/>
              </a:defRPr>
            </a:lvl5pPr>
            <a:lvl6pPr marL="2743200" marR="0" lvl="5" indent="-228600" algn="l" rtl="0">
              <a:lnSpc>
                <a:spcPct val="90000"/>
              </a:lnSpc>
              <a:spcBef>
                <a:spcPts val="300"/>
              </a:spcBef>
              <a:spcAft>
                <a:spcPts val="0"/>
              </a:spcAft>
              <a:buClr>
                <a:schemeClr val="accent1"/>
              </a:buClr>
              <a:buSzPts val="1400"/>
              <a:buFont typeface="Noto Sans Symbols"/>
              <a:buNone/>
              <a:defRPr sz="1600" b="1" i="0" u="none" strike="noStrike" cap="none">
                <a:solidFill>
                  <a:srgbClr val="262626"/>
                </a:solidFill>
                <a:latin typeface="Century Schoolbook"/>
                <a:ea typeface="Century Schoolbook"/>
                <a:cs typeface="Century Schoolbook"/>
                <a:sym typeface="Century Schoolbook"/>
              </a:defRPr>
            </a:lvl6pPr>
            <a:lvl7pPr marL="3200400" marR="0" lvl="6" indent="-228600" algn="l" rtl="0">
              <a:lnSpc>
                <a:spcPct val="90000"/>
              </a:lnSpc>
              <a:spcBef>
                <a:spcPts val="300"/>
              </a:spcBef>
              <a:spcAft>
                <a:spcPts val="0"/>
              </a:spcAft>
              <a:buClr>
                <a:schemeClr val="accent1"/>
              </a:buClr>
              <a:buSzPts val="1400"/>
              <a:buFont typeface="Noto Sans Symbols"/>
              <a:buNone/>
              <a:defRPr sz="1600" b="1" i="0" u="none" strike="noStrike" cap="none">
                <a:solidFill>
                  <a:srgbClr val="262626"/>
                </a:solidFill>
                <a:latin typeface="Century Schoolbook"/>
                <a:ea typeface="Century Schoolbook"/>
                <a:cs typeface="Century Schoolbook"/>
                <a:sym typeface="Century Schoolbook"/>
              </a:defRPr>
            </a:lvl7pPr>
            <a:lvl8pPr marL="3657600" marR="0" lvl="7" indent="-228600" algn="l" rtl="0">
              <a:lnSpc>
                <a:spcPct val="90000"/>
              </a:lnSpc>
              <a:spcBef>
                <a:spcPts val="300"/>
              </a:spcBef>
              <a:spcAft>
                <a:spcPts val="0"/>
              </a:spcAft>
              <a:buClr>
                <a:schemeClr val="accent1"/>
              </a:buClr>
              <a:buSzPts val="1400"/>
              <a:buFont typeface="Noto Sans Symbols"/>
              <a:buNone/>
              <a:defRPr sz="1600" b="1" i="0" u="none" strike="noStrike" cap="none">
                <a:solidFill>
                  <a:srgbClr val="262626"/>
                </a:solidFill>
                <a:latin typeface="Century Schoolbook"/>
                <a:ea typeface="Century Schoolbook"/>
                <a:cs typeface="Century Schoolbook"/>
                <a:sym typeface="Century Schoolbook"/>
              </a:defRPr>
            </a:lvl8pPr>
            <a:lvl9pPr marL="4114800" marR="0" lvl="8" indent="-228600" algn="l" rtl="0">
              <a:lnSpc>
                <a:spcPct val="90000"/>
              </a:lnSpc>
              <a:spcBef>
                <a:spcPts val="300"/>
              </a:spcBef>
              <a:spcAft>
                <a:spcPts val="300"/>
              </a:spcAft>
              <a:buClr>
                <a:schemeClr val="accent1"/>
              </a:buClr>
              <a:buSzPts val="1400"/>
              <a:buFont typeface="Noto Sans Symbols"/>
              <a:buNone/>
              <a:defRPr sz="1600" b="1"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105" name="Google Shape;105;p21"/>
          <p:cNvSpPr txBox="1">
            <a:spLocks noGrp="1"/>
          </p:cNvSpPr>
          <p:nvPr>
            <p:ph type="body" idx="2"/>
          </p:nvPr>
        </p:nvSpPr>
        <p:spPr>
          <a:xfrm>
            <a:off x="946404" y="1880663"/>
            <a:ext cx="3360420" cy="2748487"/>
          </a:xfrm>
          <a:prstGeom prst="rect">
            <a:avLst/>
          </a:prstGeom>
          <a:noFill/>
          <a:ln>
            <a:noFill/>
          </a:ln>
        </p:spPr>
        <p:txBody>
          <a:bodyPr spcFirstLastPara="1" wrap="square" lIns="91425" tIns="91425" rIns="91425" bIns="91425" anchor="t" anchorCtr="0"/>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106" name="Google Shape;106;p21"/>
          <p:cNvSpPr txBox="1">
            <a:spLocks noGrp="1"/>
          </p:cNvSpPr>
          <p:nvPr>
            <p:ph type="body" idx="3"/>
          </p:nvPr>
        </p:nvSpPr>
        <p:spPr>
          <a:xfrm>
            <a:off x="4594860" y="1285241"/>
            <a:ext cx="3360420" cy="548640"/>
          </a:xfrm>
          <a:prstGeom prst="rect">
            <a:avLst/>
          </a:prstGeom>
          <a:noFill/>
          <a:ln>
            <a:noFill/>
          </a:ln>
        </p:spPr>
        <p:txBody>
          <a:bodyPr spcFirstLastPara="1" wrap="square" lIns="91425" tIns="91425" rIns="91425" bIns="91425" anchor="b" anchorCtr="0"/>
          <a:lstStyle>
            <a:lvl1pPr marL="457200" marR="0" lvl="0" indent="-228600" algn="l" rtl="0">
              <a:lnSpc>
                <a:spcPct val="95000"/>
              </a:lnSpc>
              <a:spcBef>
                <a:spcPts val="0"/>
              </a:spcBef>
              <a:spcAft>
                <a:spcPts val="0"/>
              </a:spcAft>
              <a:buClr>
                <a:schemeClr val="accent1"/>
              </a:buClr>
              <a:buSzPts val="1440"/>
              <a:buFont typeface="Arial"/>
              <a:buNone/>
              <a:defRPr sz="2000" b="0" i="0" u="none" strike="noStrike" cap="none">
                <a:solidFill>
                  <a:schemeClr val="dk2"/>
                </a:solidFill>
                <a:latin typeface="Century Schoolbook"/>
                <a:ea typeface="Century Schoolbook"/>
                <a:cs typeface="Century Schoolbook"/>
                <a:sym typeface="Century Schoolbook"/>
              </a:defRPr>
            </a:lvl1pPr>
            <a:lvl2pPr marL="914400" marR="0" lvl="1" indent="-228600" algn="l" rtl="0">
              <a:lnSpc>
                <a:spcPct val="90000"/>
              </a:lnSpc>
              <a:spcBef>
                <a:spcPts val="300"/>
              </a:spcBef>
              <a:spcAft>
                <a:spcPts val="0"/>
              </a:spcAft>
              <a:buClr>
                <a:schemeClr val="accent1"/>
              </a:buClr>
              <a:buSzPts val="1600"/>
              <a:buFont typeface="Noto Sans Symbols"/>
              <a:buNone/>
              <a:defRPr sz="2000" b="1" i="0" u="none" strike="noStrike" cap="none">
                <a:solidFill>
                  <a:srgbClr val="262626"/>
                </a:solidFill>
                <a:latin typeface="Century Schoolbook"/>
                <a:ea typeface="Century Schoolbook"/>
                <a:cs typeface="Century Schoolbook"/>
                <a:sym typeface="Century Schoolbook"/>
              </a:defRPr>
            </a:lvl2pPr>
            <a:lvl3pPr marL="1371600" marR="0" lvl="2" indent="-228600" algn="l" rtl="0">
              <a:lnSpc>
                <a:spcPct val="90000"/>
              </a:lnSpc>
              <a:spcBef>
                <a:spcPts val="300"/>
              </a:spcBef>
              <a:spcAft>
                <a:spcPts val="0"/>
              </a:spcAft>
              <a:buClr>
                <a:schemeClr val="accent1"/>
              </a:buClr>
              <a:buSzPts val="1400"/>
              <a:buFont typeface="Noto Sans Symbols"/>
              <a:buNone/>
              <a:defRPr sz="1800" b="1" i="0" u="none" strike="noStrike" cap="none">
                <a:solidFill>
                  <a:srgbClr val="262626"/>
                </a:solidFill>
                <a:latin typeface="Century Schoolbook"/>
                <a:ea typeface="Century Schoolbook"/>
                <a:cs typeface="Century Schoolbook"/>
                <a:sym typeface="Century Schoolbook"/>
              </a:defRPr>
            </a:lvl3pPr>
            <a:lvl4pPr marL="1828800" marR="0" lvl="3" indent="-228600" algn="l" rtl="0">
              <a:lnSpc>
                <a:spcPct val="90000"/>
              </a:lnSpc>
              <a:spcBef>
                <a:spcPts val="300"/>
              </a:spcBef>
              <a:spcAft>
                <a:spcPts val="0"/>
              </a:spcAft>
              <a:buClr>
                <a:schemeClr val="accent1"/>
              </a:buClr>
              <a:buSzPts val="1400"/>
              <a:buFont typeface="Noto Sans Symbols"/>
              <a:buNone/>
              <a:defRPr sz="1600" b="1" i="0" u="none" strike="noStrike" cap="none">
                <a:solidFill>
                  <a:srgbClr val="262626"/>
                </a:solidFill>
                <a:latin typeface="Century Schoolbook"/>
                <a:ea typeface="Century Schoolbook"/>
                <a:cs typeface="Century Schoolbook"/>
                <a:sym typeface="Century Schoolbook"/>
              </a:defRPr>
            </a:lvl4pPr>
            <a:lvl5pPr marL="2286000" marR="0" lvl="4" indent="-228600" algn="l" rtl="0">
              <a:lnSpc>
                <a:spcPct val="90000"/>
              </a:lnSpc>
              <a:spcBef>
                <a:spcPts val="300"/>
              </a:spcBef>
              <a:spcAft>
                <a:spcPts val="0"/>
              </a:spcAft>
              <a:buClr>
                <a:schemeClr val="accent1"/>
              </a:buClr>
              <a:buSzPts val="1400"/>
              <a:buFont typeface="Noto Sans Symbols"/>
              <a:buNone/>
              <a:defRPr sz="1600" b="1" i="0" u="none" strike="noStrike" cap="none">
                <a:solidFill>
                  <a:srgbClr val="262626"/>
                </a:solidFill>
                <a:latin typeface="Century Schoolbook"/>
                <a:ea typeface="Century Schoolbook"/>
                <a:cs typeface="Century Schoolbook"/>
                <a:sym typeface="Century Schoolbook"/>
              </a:defRPr>
            </a:lvl5pPr>
            <a:lvl6pPr marL="2743200" marR="0" lvl="5" indent="-228600" algn="l" rtl="0">
              <a:lnSpc>
                <a:spcPct val="90000"/>
              </a:lnSpc>
              <a:spcBef>
                <a:spcPts val="300"/>
              </a:spcBef>
              <a:spcAft>
                <a:spcPts val="0"/>
              </a:spcAft>
              <a:buClr>
                <a:schemeClr val="accent1"/>
              </a:buClr>
              <a:buSzPts val="1400"/>
              <a:buFont typeface="Noto Sans Symbols"/>
              <a:buNone/>
              <a:defRPr sz="1600" b="1" i="0" u="none" strike="noStrike" cap="none">
                <a:solidFill>
                  <a:srgbClr val="262626"/>
                </a:solidFill>
                <a:latin typeface="Century Schoolbook"/>
                <a:ea typeface="Century Schoolbook"/>
                <a:cs typeface="Century Schoolbook"/>
                <a:sym typeface="Century Schoolbook"/>
              </a:defRPr>
            </a:lvl6pPr>
            <a:lvl7pPr marL="3200400" marR="0" lvl="6" indent="-228600" algn="l" rtl="0">
              <a:lnSpc>
                <a:spcPct val="90000"/>
              </a:lnSpc>
              <a:spcBef>
                <a:spcPts val="300"/>
              </a:spcBef>
              <a:spcAft>
                <a:spcPts val="0"/>
              </a:spcAft>
              <a:buClr>
                <a:schemeClr val="accent1"/>
              </a:buClr>
              <a:buSzPts val="1400"/>
              <a:buFont typeface="Noto Sans Symbols"/>
              <a:buNone/>
              <a:defRPr sz="1600" b="1" i="0" u="none" strike="noStrike" cap="none">
                <a:solidFill>
                  <a:srgbClr val="262626"/>
                </a:solidFill>
                <a:latin typeface="Century Schoolbook"/>
                <a:ea typeface="Century Schoolbook"/>
                <a:cs typeface="Century Schoolbook"/>
                <a:sym typeface="Century Schoolbook"/>
              </a:defRPr>
            </a:lvl7pPr>
            <a:lvl8pPr marL="3657600" marR="0" lvl="7" indent="-228600" algn="l" rtl="0">
              <a:lnSpc>
                <a:spcPct val="90000"/>
              </a:lnSpc>
              <a:spcBef>
                <a:spcPts val="300"/>
              </a:spcBef>
              <a:spcAft>
                <a:spcPts val="0"/>
              </a:spcAft>
              <a:buClr>
                <a:schemeClr val="accent1"/>
              </a:buClr>
              <a:buSzPts val="1400"/>
              <a:buFont typeface="Noto Sans Symbols"/>
              <a:buNone/>
              <a:defRPr sz="1600" b="1" i="0" u="none" strike="noStrike" cap="none">
                <a:solidFill>
                  <a:srgbClr val="262626"/>
                </a:solidFill>
                <a:latin typeface="Century Schoolbook"/>
                <a:ea typeface="Century Schoolbook"/>
                <a:cs typeface="Century Schoolbook"/>
                <a:sym typeface="Century Schoolbook"/>
              </a:defRPr>
            </a:lvl8pPr>
            <a:lvl9pPr marL="4114800" marR="0" lvl="8" indent="-228600" algn="l" rtl="0">
              <a:lnSpc>
                <a:spcPct val="90000"/>
              </a:lnSpc>
              <a:spcBef>
                <a:spcPts val="300"/>
              </a:spcBef>
              <a:spcAft>
                <a:spcPts val="300"/>
              </a:spcAft>
              <a:buClr>
                <a:schemeClr val="accent1"/>
              </a:buClr>
              <a:buSzPts val="1400"/>
              <a:buFont typeface="Noto Sans Symbols"/>
              <a:buNone/>
              <a:defRPr sz="1600" b="1"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107" name="Google Shape;107;p21"/>
          <p:cNvSpPr txBox="1">
            <a:spLocks noGrp="1"/>
          </p:cNvSpPr>
          <p:nvPr>
            <p:ph type="body" idx="4"/>
          </p:nvPr>
        </p:nvSpPr>
        <p:spPr>
          <a:xfrm>
            <a:off x="4594860" y="1880663"/>
            <a:ext cx="3360420" cy="2748487"/>
          </a:xfrm>
          <a:prstGeom prst="rect">
            <a:avLst/>
          </a:prstGeom>
          <a:noFill/>
          <a:ln>
            <a:noFill/>
          </a:ln>
        </p:spPr>
        <p:txBody>
          <a:bodyPr spcFirstLastPara="1" wrap="square" lIns="91425" tIns="91425" rIns="91425" bIns="91425" anchor="t" anchorCtr="0"/>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108" name="Google Shape;108;p21"/>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9" name="Google Shape;109;p21"/>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10" name="Google Shape;110;p21"/>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946404" y="274320"/>
            <a:ext cx="7269480" cy="994172"/>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3" name="Google Shape;113;p22"/>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14" name="Google Shape;114;p22"/>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15" name="Google Shape;115;p22"/>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630936" y="342901"/>
            <a:ext cx="2400300" cy="120014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entury Schoolbook"/>
              <a:buNone/>
              <a:defRPr sz="3200" b="0" i="0" u="none" strike="noStrike" cap="none">
                <a:solidFill>
                  <a:schemeClr val="dk1"/>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8" name="Google Shape;118;p23"/>
          <p:cNvSpPr txBox="1">
            <a:spLocks noGrp="1"/>
          </p:cNvSpPr>
          <p:nvPr>
            <p:ph type="body" idx="1"/>
          </p:nvPr>
        </p:nvSpPr>
        <p:spPr>
          <a:xfrm>
            <a:off x="3378200" y="514350"/>
            <a:ext cx="4559300" cy="4114800"/>
          </a:xfrm>
          <a:prstGeom prst="rect">
            <a:avLst/>
          </a:prstGeom>
          <a:noFill/>
          <a:ln>
            <a:noFill/>
          </a:ln>
        </p:spPr>
        <p:txBody>
          <a:bodyPr spcFirstLastPara="1" wrap="square" lIns="91425" tIns="91425" rIns="91425" bIns="91425" anchor="t" anchorCtr="0"/>
          <a:lstStyle>
            <a:lvl1pPr marL="457200" marR="0" lvl="0" indent="-330200" algn="l" rtl="0">
              <a:lnSpc>
                <a:spcPct val="95000"/>
              </a:lnSpc>
              <a:spcBef>
                <a:spcPts val="1400"/>
              </a:spcBef>
              <a:spcAft>
                <a:spcPts val="0"/>
              </a:spcAft>
              <a:buClr>
                <a:schemeClr val="accent1"/>
              </a:buClr>
              <a:buSzPts val="1600"/>
              <a:buFont typeface="Arial"/>
              <a:buChar char="•"/>
              <a:defRPr sz="2000" b="0" i="0" u="none" strike="noStrike" cap="none">
                <a:solidFill>
                  <a:schemeClr val="dk1"/>
                </a:solidFill>
                <a:latin typeface="Century Schoolbook"/>
                <a:ea typeface="Century Schoolbook"/>
                <a:cs typeface="Century Schoolbook"/>
                <a:sym typeface="Century Schoolbook"/>
              </a:defRPr>
            </a:lvl1pPr>
            <a:lvl2pPr marL="914400" marR="0" lvl="1" indent="-342900" algn="l" rtl="0">
              <a:lnSpc>
                <a:spcPct val="90000"/>
              </a:lnSpc>
              <a:spcBef>
                <a:spcPts val="300"/>
              </a:spcBef>
              <a:spcAft>
                <a:spcPts val="0"/>
              </a:spcAft>
              <a:buClr>
                <a:schemeClr val="accent1"/>
              </a:buClr>
              <a:buSzPts val="1800"/>
              <a:buFont typeface="Noto Sans Symbols"/>
              <a:buChar char="⚫"/>
              <a:defRPr sz="1800" b="0" i="0" u="none" strike="noStrike" cap="none">
                <a:solidFill>
                  <a:srgbClr val="262626"/>
                </a:solidFill>
                <a:latin typeface="Century Schoolbook"/>
                <a:ea typeface="Century Schoolbook"/>
                <a:cs typeface="Century Schoolbook"/>
                <a:sym typeface="Century Schoolbook"/>
              </a:defRPr>
            </a:lvl2pPr>
            <a:lvl3pPr marL="1371600" marR="0" lvl="2"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119" name="Google Shape;119;p23"/>
          <p:cNvSpPr txBox="1">
            <a:spLocks noGrp="1"/>
          </p:cNvSpPr>
          <p:nvPr>
            <p:ph type="body" idx="2"/>
          </p:nvPr>
        </p:nvSpPr>
        <p:spPr>
          <a:xfrm>
            <a:off x="630936" y="1574801"/>
            <a:ext cx="2400300" cy="2857501"/>
          </a:xfrm>
          <a:prstGeom prst="rect">
            <a:avLst/>
          </a:prstGeom>
          <a:noFill/>
          <a:ln>
            <a:noFill/>
          </a:ln>
        </p:spPr>
        <p:txBody>
          <a:bodyPr spcFirstLastPara="1" wrap="square" lIns="91425" tIns="91425" rIns="91425" bIns="91425" anchor="t" anchorCtr="0"/>
          <a:lstStyle>
            <a:lvl1pPr marL="457200" marR="0" lvl="0" indent="-228600" algn="l" rtl="0">
              <a:lnSpc>
                <a:spcPct val="114000"/>
              </a:lnSpc>
              <a:spcBef>
                <a:spcPts val="800"/>
              </a:spcBef>
              <a:spcAft>
                <a:spcPts val="0"/>
              </a:spcAft>
              <a:buClr>
                <a:schemeClr val="accent1"/>
              </a:buClr>
              <a:buSzPts val="1440"/>
              <a:buFont typeface="Arial"/>
              <a:buNone/>
              <a:defRPr sz="1300" b="0" i="0" u="none" strike="noStrike" cap="none">
                <a:solidFill>
                  <a:schemeClr val="dk1"/>
                </a:solidFill>
                <a:latin typeface="Century Schoolbook"/>
                <a:ea typeface="Century Schoolbook"/>
                <a:cs typeface="Century Schoolbook"/>
                <a:sym typeface="Century Schoolbook"/>
              </a:defRPr>
            </a:lvl1pPr>
            <a:lvl2pPr marL="914400" marR="0" lvl="1" indent="-228600" algn="l" rtl="0">
              <a:lnSpc>
                <a:spcPct val="90000"/>
              </a:lnSpc>
              <a:spcBef>
                <a:spcPts val="300"/>
              </a:spcBef>
              <a:spcAft>
                <a:spcPts val="0"/>
              </a:spcAft>
              <a:buClr>
                <a:schemeClr val="accent1"/>
              </a:buClr>
              <a:buSzPts val="1600"/>
              <a:buFont typeface="Noto Sans Symbols"/>
              <a:buNone/>
              <a:defRPr sz="1200" b="0" i="0" u="none" strike="noStrike" cap="none">
                <a:solidFill>
                  <a:srgbClr val="262626"/>
                </a:solidFill>
                <a:latin typeface="Century Schoolbook"/>
                <a:ea typeface="Century Schoolbook"/>
                <a:cs typeface="Century Schoolbook"/>
                <a:sym typeface="Century Schoolbook"/>
              </a:defRPr>
            </a:lvl2pPr>
            <a:lvl3pPr marL="1371600" marR="0" lvl="2" indent="-228600" algn="l" rtl="0">
              <a:lnSpc>
                <a:spcPct val="90000"/>
              </a:lnSpc>
              <a:spcBef>
                <a:spcPts val="300"/>
              </a:spcBef>
              <a:spcAft>
                <a:spcPts val="0"/>
              </a:spcAft>
              <a:buClr>
                <a:schemeClr val="accent1"/>
              </a:buClr>
              <a:buSzPts val="1400"/>
              <a:buFont typeface="Noto Sans Symbols"/>
              <a:buNone/>
              <a:defRPr sz="1000" b="0" i="0" u="none" strike="noStrike" cap="none">
                <a:solidFill>
                  <a:srgbClr val="262626"/>
                </a:solidFill>
                <a:latin typeface="Century Schoolbook"/>
                <a:ea typeface="Century Schoolbook"/>
                <a:cs typeface="Century Schoolbook"/>
                <a:sym typeface="Century Schoolbook"/>
              </a:defRPr>
            </a:lvl3pPr>
            <a:lvl4pPr marL="1828800" marR="0" lvl="3" indent="-228600" algn="l" rtl="0">
              <a:lnSpc>
                <a:spcPct val="90000"/>
              </a:lnSpc>
              <a:spcBef>
                <a:spcPts val="300"/>
              </a:spcBef>
              <a:spcAft>
                <a:spcPts val="0"/>
              </a:spcAft>
              <a:buClr>
                <a:schemeClr val="accent1"/>
              </a:buClr>
              <a:buSzPts val="1400"/>
              <a:buFont typeface="Noto Sans Symbols"/>
              <a:buNone/>
              <a:defRPr sz="900" b="0" i="0" u="none" strike="noStrike" cap="none">
                <a:solidFill>
                  <a:srgbClr val="262626"/>
                </a:solidFill>
                <a:latin typeface="Century Schoolbook"/>
                <a:ea typeface="Century Schoolbook"/>
                <a:cs typeface="Century Schoolbook"/>
                <a:sym typeface="Century Schoolbook"/>
              </a:defRPr>
            </a:lvl4pPr>
            <a:lvl5pPr marL="2286000" marR="0" lvl="4" indent="-228600" algn="l" rtl="0">
              <a:lnSpc>
                <a:spcPct val="90000"/>
              </a:lnSpc>
              <a:spcBef>
                <a:spcPts val="300"/>
              </a:spcBef>
              <a:spcAft>
                <a:spcPts val="0"/>
              </a:spcAft>
              <a:buClr>
                <a:schemeClr val="accent1"/>
              </a:buClr>
              <a:buSzPts val="1400"/>
              <a:buFont typeface="Noto Sans Symbols"/>
              <a:buNone/>
              <a:defRPr sz="900" b="0" i="0" u="none" strike="noStrike" cap="none">
                <a:solidFill>
                  <a:srgbClr val="262626"/>
                </a:solidFill>
                <a:latin typeface="Century Schoolbook"/>
                <a:ea typeface="Century Schoolbook"/>
                <a:cs typeface="Century Schoolbook"/>
                <a:sym typeface="Century Schoolbook"/>
              </a:defRPr>
            </a:lvl5pPr>
            <a:lvl6pPr marL="2743200" marR="0" lvl="5" indent="-228600" algn="l" rtl="0">
              <a:lnSpc>
                <a:spcPct val="90000"/>
              </a:lnSpc>
              <a:spcBef>
                <a:spcPts val="300"/>
              </a:spcBef>
              <a:spcAft>
                <a:spcPts val="0"/>
              </a:spcAft>
              <a:buClr>
                <a:schemeClr val="accent1"/>
              </a:buClr>
              <a:buSzPts val="1400"/>
              <a:buFont typeface="Noto Sans Symbols"/>
              <a:buNone/>
              <a:defRPr sz="900" b="0" i="0" u="none" strike="noStrike" cap="none">
                <a:solidFill>
                  <a:srgbClr val="262626"/>
                </a:solidFill>
                <a:latin typeface="Century Schoolbook"/>
                <a:ea typeface="Century Schoolbook"/>
                <a:cs typeface="Century Schoolbook"/>
                <a:sym typeface="Century Schoolbook"/>
              </a:defRPr>
            </a:lvl6pPr>
            <a:lvl7pPr marL="3200400" marR="0" lvl="6" indent="-228600" algn="l" rtl="0">
              <a:lnSpc>
                <a:spcPct val="90000"/>
              </a:lnSpc>
              <a:spcBef>
                <a:spcPts val="300"/>
              </a:spcBef>
              <a:spcAft>
                <a:spcPts val="0"/>
              </a:spcAft>
              <a:buClr>
                <a:schemeClr val="accent1"/>
              </a:buClr>
              <a:buSzPts val="1400"/>
              <a:buFont typeface="Noto Sans Symbols"/>
              <a:buNone/>
              <a:defRPr sz="900" b="0" i="0" u="none" strike="noStrike" cap="none">
                <a:solidFill>
                  <a:srgbClr val="262626"/>
                </a:solidFill>
                <a:latin typeface="Century Schoolbook"/>
                <a:ea typeface="Century Schoolbook"/>
                <a:cs typeface="Century Schoolbook"/>
                <a:sym typeface="Century Schoolbook"/>
              </a:defRPr>
            </a:lvl7pPr>
            <a:lvl8pPr marL="3657600" marR="0" lvl="7" indent="-228600" algn="l" rtl="0">
              <a:lnSpc>
                <a:spcPct val="90000"/>
              </a:lnSpc>
              <a:spcBef>
                <a:spcPts val="300"/>
              </a:spcBef>
              <a:spcAft>
                <a:spcPts val="0"/>
              </a:spcAft>
              <a:buClr>
                <a:schemeClr val="accent1"/>
              </a:buClr>
              <a:buSzPts val="1400"/>
              <a:buFont typeface="Noto Sans Symbols"/>
              <a:buNone/>
              <a:defRPr sz="900" b="0" i="0" u="none" strike="noStrike" cap="none">
                <a:solidFill>
                  <a:srgbClr val="262626"/>
                </a:solidFill>
                <a:latin typeface="Century Schoolbook"/>
                <a:ea typeface="Century Schoolbook"/>
                <a:cs typeface="Century Schoolbook"/>
                <a:sym typeface="Century Schoolbook"/>
              </a:defRPr>
            </a:lvl8pPr>
            <a:lvl9pPr marL="4114800" marR="0" lvl="8" indent="-228600" algn="l" rtl="0">
              <a:lnSpc>
                <a:spcPct val="90000"/>
              </a:lnSpc>
              <a:spcBef>
                <a:spcPts val="300"/>
              </a:spcBef>
              <a:spcAft>
                <a:spcPts val="300"/>
              </a:spcAft>
              <a:buClr>
                <a:schemeClr val="accent1"/>
              </a:buClr>
              <a:buSzPts val="1400"/>
              <a:buFont typeface="Noto Sans Symbols"/>
              <a:buNone/>
              <a:defRPr sz="9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120" name="Google Shape;120;p23"/>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1" name="Google Shape;121;p23"/>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2" name="Google Shape;122;p23"/>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3"/>
        <p:cNvGrpSpPr/>
        <p:nvPr/>
      </p:nvGrpSpPr>
      <p:grpSpPr>
        <a:xfrm>
          <a:off x="0" y="0"/>
          <a:ext cx="0" cy="0"/>
          <a:chOff x="0" y="0"/>
          <a:chExt cx="0" cy="0"/>
        </a:xfrm>
      </p:grpSpPr>
      <p:sp>
        <p:nvSpPr>
          <p:cNvPr id="124" name="Google Shape;124;p24"/>
          <p:cNvSpPr/>
          <p:nvPr/>
        </p:nvSpPr>
        <p:spPr>
          <a:xfrm>
            <a:off x="0" y="3829050"/>
            <a:ext cx="8469630" cy="131445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4"/>
          <p:cNvSpPr txBox="1">
            <a:spLocks noGrp="1"/>
          </p:cNvSpPr>
          <p:nvPr>
            <p:ph type="title"/>
          </p:nvPr>
        </p:nvSpPr>
        <p:spPr>
          <a:xfrm>
            <a:off x="685800" y="3943350"/>
            <a:ext cx="7486650" cy="6858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1"/>
              </a:buClr>
              <a:buSzPts val="1400"/>
              <a:buFont typeface="Century Schoolbook"/>
              <a:buNone/>
              <a:defRPr sz="2800" b="0" i="0" u="none" strike="noStrike" cap="none">
                <a:solidFill>
                  <a:schemeClr val="lt1"/>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6" name="Google Shape;126;p24"/>
          <p:cNvSpPr>
            <a:spLocks noGrp="1"/>
          </p:cNvSpPr>
          <p:nvPr>
            <p:ph type="pic" idx="2"/>
          </p:nvPr>
        </p:nvSpPr>
        <p:spPr>
          <a:xfrm>
            <a:off x="0" y="1"/>
            <a:ext cx="8469630" cy="3846692"/>
          </a:xfrm>
          <a:prstGeom prst="rect">
            <a:avLst/>
          </a:prstGeom>
          <a:solidFill>
            <a:schemeClr val="accent1"/>
          </a:solidFill>
          <a:ln>
            <a:noFill/>
          </a:ln>
        </p:spPr>
        <p:txBody>
          <a:bodyPr spcFirstLastPara="1" wrap="square" lIns="91425" tIns="91425" rIns="91425" bIns="91425" anchor="t" anchorCtr="0"/>
          <a:lstStyle>
            <a:lvl1pPr marL="0" marR="0" lvl="0" indent="0" algn="l" rtl="0">
              <a:lnSpc>
                <a:spcPct val="95000"/>
              </a:lnSpc>
              <a:spcBef>
                <a:spcPts val="1400"/>
              </a:spcBef>
              <a:spcAft>
                <a:spcPts val="0"/>
              </a:spcAft>
              <a:buClr>
                <a:schemeClr val="accent1"/>
              </a:buClr>
              <a:buSzPts val="1400"/>
              <a:buFont typeface="Arial"/>
              <a:buNone/>
              <a:defRPr sz="3200" b="0" i="0" u="none" strike="noStrike" cap="none">
                <a:solidFill>
                  <a:schemeClr val="lt1"/>
                </a:solidFill>
                <a:latin typeface="Century Schoolbook"/>
                <a:ea typeface="Century Schoolbook"/>
                <a:cs typeface="Century Schoolbook"/>
                <a:sym typeface="Century Schoolbook"/>
              </a:defRPr>
            </a:lvl1pPr>
            <a:lvl2pPr marL="457200" marR="0" lvl="1" indent="0" algn="l" rtl="0">
              <a:lnSpc>
                <a:spcPct val="90000"/>
              </a:lnSpc>
              <a:spcBef>
                <a:spcPts val="300"/>
              </a:spcBef>
              <a:spcAft>
                <a:spcPts val="0"/>
              </a:spcAft>
              <a:buClr>
                <a:schemeClr val="accent1"/>
              </a:buClr>
              <a:buSzPts val="1400"/>
              <a:buFont typeface="Noto Sans Symbols"/>
              <a:buNone/>
              <a:defRPr sz="2800" b="0" i="0" u="none" strike="noStrike" cap="none">
                <a:solidFill>
                  <a:srgbClr val="262626"/>
                </a:solidFill>
                <a:latin typeface="Century Schoolbook"/>
                <a:ea typeface="Century Schoolbook"/>
                <a:cs typeface="Century Schoolbook"/>
                <a:sym typeface="Century Schoolbook"/>
              </a:defRPr>
            </a:lvl2pPr>
            <a:lvl3pPr marL="914400" marR="0" lvl="2" indent="0" algn="l" rtl="0">
              <a:lnSpc>
                <a:spcPct val="90000"/>
              </a:lnSpc>
              <a:spcBef>
                <a:spcPts val="300"/>
              </a:spcBef>
              <a:spcAft>
                <a:spcPts val="0"/>
              </a:spcAft>
              <a:buClr>
                <a:schemeClr val="accent1"/>
              </a:buClr>
              <a:buSzPts val="1400"/>
              <a:buFont typeface="Noto Sans Symbols"/>
              <a:buNone/>
              <a:defRPr sz="2400" b="0" i="0" u="none" strike="noStrike" cap="none">
                <a:solidFill>
                  <a:srgbClr val="262626"/>
                </a:solidFill>
                <a:latin typeface="Century Schoolbook"/>
                <a:ea typeface="Century Schoolbook"/>
                <a:cs typeface="Century Schoolbook"/>
                <a:sym typeface="Century Schoolbook"/>
              </a:defRPr>
            </a:lvl3pPr>
            <a:lvl4pPr marL="1371600" marR="0" lvl="3" indent="0" algn="l" rtl="0">
              <a:lnSpc>
                <a:spcPct val="90000"/>
              </a:lnSpc>
              <a:spcBef>
                <a:spcPts val="300"/>
              </a:spcBef>
              <a:spcAft>
                <a:spcPts val="0"/>
              </a:spcAft>
              <a:buClr>
                <a:schemeClr val="accent1"/>
              </a:buClr>
              <a:buSzPts val="1400"/>
              <a:buFont typeface="Noto Sans Symbols"/>
              <a:buNone/>
              <a:defRPr sz="2000" b="0" i="0" u="none" strike="noStrike" cap="none">
                <a:solidFill>
                  <a:srgbClr val="262626"/>
                </a:solidFill>
                <a:latin typeface="Century Schoolbook"/>
                <a:ea typeface="Century Schoolbook"/>
                <a:cs typeface="Century Schoolbook"/>
                <a:sym typeface="Century Schoolbook"/>
              </a:defRPr>
            </a:lvl4pPr>
            <a:lvl5pPr marL="1828800" marR="0" lvl="4" indent="0" algn="l" rtl="0">
              <a:lnSpc>
                <a:spcPct val="90000"/>
              </a:lnSpc>
              <a:spcBef>
                <a:spcPts val="300"/>
              </a:spcBef>
              <a:spcAft>
                <a:spcPts val="0"/>
              </a:spcAft>
              <a:buClr>
                <a:schemeClr val="accent1"/>
              </a:buClr>
              <a:buSzPts val="1400"/>
              <a:buFont typeface="Noto Sans Symbols"/>
              <a:buNone/>
              <a:defRPr sz="2000" b="0" i="0" u="none" strike="noStrike" cap="none">
                <a:solidFill>
                  <a:srgbClr val="262626"/>
                </a:solidFill>
                <a:latin typeface="Century Schoolbook"/>
                <a:ea typeface="Century Schoolbook"/>
                <a:cs typeface="Century Schoolbook"/>
                <a:sym typeface="Century Schoolbook"/>
              </a:defRPr>
            </a:lvl5pPr>
            <a:lvl6pPr marL="2286000" marR="0" lvl="5" indent="0" algn="l" rtl="0">
              <a:lnSpc>
                <a:spcPct val="90000"/>
              </a:lnSpc>
              <a:spcBef>
                <a:spcPts val="300"/>
              </a:spcBef>
              <a:spcAft>
                <a:spcPts val="0"/>
              </a:spcAft>
              <a:buClr>
                <a:schemeClr val="accent1"/>
              </a:buClr>
              <a:buSzPts val="1400"/>
              <a:buFont typeface="Noto Sans Symbols"/>
              <a:buNone/>
              <a:defRPr sz="2000" b="0" i="0" u="none" strike="noStrike" cap="none">
                <a:solidFill>
                  <a:srgbClr val="262626"/>
                </a:solidFill>
                <a:latin typeface="Century Schoolbook"/>
                <a:ea typeface="Century Schoolbook"/>
                <a:cs typeface="Century Schoolbook"/>
                <a:sym typeface="Century Schoolbook"/>
              </a:defRPr>
            </a:lvl6pPr>
            <a:lvl7pPr marL="2743200" marR="0" lvl="6" indent="0" algn="l" rtl="0">
              <a:lnSpc>
                <a:spcPct val="90000"/>
              </a:lnSpc>
              <a:spcBef>
                <a:spcPts val="300"/>
              </a:spcBef>
              <a:spcAft>
                <a:spcPts val="0"/>
              </a:spcAft>
              <a:buClr>
                <a:schemeClr val="accent1"/>
              </a:buClr>
              <a:buSzPts val="1400"/>
              <a:buFont typeface="Noto Sans Symbols"/>
              <a:buNone/>
              <a:defRPr sz="2000" b="0" i="0" u="none" strike="noStrike" cap="none">
                <a:solidFill>
                  <a:srgbClr val="262626"/>
                </a:solidFill>
                <a:latin typeface="Century Schoolbook"/>
                <a:ea typeface="Century Schoolbook"/>
                <a:cs typeface="Century Schoolbook"/>
                <a:sym typeface="Century Schoolbook"/>
              </a:defRPr>
            </a:lvl7pPr>
            <a:lvl8pPr marL="3200400" marR="0" lvl="7" indent="0" algn="l" rtl="0">
              <a:lnSpc>
                <a:spcPct val="90000"/>
              </a:lnSpc>
              <a:spcBef>
                <a:spcPts val="300"/>
              </a:spcBef>
              <a:spcAft>
                <a:spcPts val="0"/>
              </a:spcAft>
              <a:buClr>
                <a:schemeClr val="accent1"/>
              </a:buClr>
              <a:buSzPts val="1400"/>
              <a:buFont typeface="Noto Sans Symbols"/>
              <a:buNone/>
              <a:defRPr sz="2000" b="0" i="0" u="none" strike="noStrike" cap="none">
                <a:solidFill>
                  <a:srgbClr val="262626"/>
                </a:solidFill>
                <a:latin typeface="Century Schoolbook"/>
                <a:ea typeface="Century Schoolbook"/>
                <a:cs typeface="Century Schoolbook"/>
                <a:sym typeface="Century Schoolbook"/>
              </a:defRPr>
            </a:lvl8pPr>
            <a:lvl9pPr marL="3657600" marR="0" lvl="8" indent="0" algn="l" rtl="0">
              <a:lnSpc>
                <a:spcPct val="90000"/>
              </a:lnSpc>
              <a:spcBef>
                <a:spcPts val="300"/>
              </a:spcBef>
              <a:spcAft>
                <a:spcPts val="300"/>
              </a:spcAft>
              <a:buClr>
                <a:schemeClr val="accent1"/>
              </a:buClr>
              <a:buSzPts val="1400"/>
              <a:buFont typeface="Noto Sans Symbols"/>
              <a:buNone/>
              <a:defRPr sz="20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127" name="Google Shape;127;p24"/>
          <p:cNvSpPr txBox="1">
            <a:spLocks noGrp="1"/>
          </p:cNvSpPr>
          <p:nvPr>
            <p:ph type="body" idx="1"/>
          </p:nvPr>
        </p:nvSpPr>
        <p:spPr>
          <a:xfrm>
            <a:off x="685800" y="4581442"/>
            <a:ext cx="7486650" cy="44775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800"/>
              </a:spcBef>
              <a:spcAft>
                <a:spcPts val="0"/>
              </a:spcAft>
              <a:buClr>
                <a:schemeClr val="accent1"/>
              </a:buClr>
              <a:buSzPts val="1440"/>
              <a:buFont typeface="Arial"/>
              <a:buNone/>
              <a:defRPr sz="1300" b="0" i="0" u="none" strike="noStrike" cap="none">
                <a:solidFill>
                  <a:srgbClr val="D8D8D8"/>
                </a:solidFill>
                <a:latin typeface="Century Schoolbook"/>
                <a:ea typeface="Century Schoolbook"/>
                <a:cs typeface="Century Schoolbook"/>
                <a:sym typeface="Century Schoolbook"/>
              </a:defRPr>
            </a:lvl1pPr>
            <a:lvl2pPr marL="914400" marR="0" lvl="1" indent="-228600" algn="l" rtl="0">
              <a:lnSpc>
                <a:spcPct val="90000"/>
              </a:lnSpc>
              <a:spcBef>
                <a:spcPts val="300"/>
              </a:spcBef>
              <a:spcAft>
                <a:spcPts val="0"/>
              </a:spcAft>
              <a:buClr>
                <a:schemeClr val="accent1"/>
              </a:buClr>
              <a:buSzPts val="1600"/>
              <a:buFont typeface="Noto Sans Symbols"/>
              <a:buNone/>
              <a:defRPr sz="1200" b="0" i="0" u="none" strike="noStrike" cap="none">
                <a:solidFill>
                  <a:srgbClr val="262626"/>
                </a:solidFill>
                <a:latin typeface="Century Schoolbook"/>
                <a:ea typeface="Century Schoolbook"/>
                <a:cs typeface="Century Schoolbook"/>
                <a:sym typeface="Century Schoolbook"/>
              </a:defRPr>
            </a:lvl2pPr>
            <a:lvl3pPr marL="1371600" marR="0" lvl="2" indent="-228600" algn="l" rtl="0">
              <a:lnSpc>
                <a:spcPct val="90000"/>
              </a:lnSpc>
              <a:spcBef>
                <a:spcPts val="300"/>
              </a:spcBef>
              <a:spcAft>
                <a:spcPts val="0"/>
              </a:spcAft>
              <a:buClr>
                <a:schemeClr val="accent1"/>
              </a:buClr>
              <a:buSzPts val="1400"/>
              <a:buFont typeface="Noto Sans Symbols"/>
              <a:buNone/>
              <a:defRPr sz="1000" b="0" i="0" u="none" strike="noStrike" cap="none">
                <a:solidFill>
                  <a:srgbClr val="262626"/>
                </a:solidFill>
                <a:latin typeface="Century Schoolbook"/>
                <a:ea typeface="Century Schoolbook"/>
                <a:cs typeface="Century Schoolbook"/>
                <a:sym typeface="Century Schoolbook"/>
              </a:defRPr>
            </a:lvl3pPr>
            <a:lvl4pPr marL="1828800" marR="0" lvl="3" indent="-228600" algn="l" rtl="0">
              <a:lnSpc>
                <a:spcPct val="90000"/>
              </a:lnSpc>
              <a:spcBef>
                <a:spcPts val="300"/>
              </a:spcBef>
              <a:spcAft>
                <a:spcPts val="0"/>
              </a:spcAft>
              <a:buClr>
                <a:schemeClr val="accent1"/>
              </a:buClr>
              <a:buSzPts val="1400"/>
              <a:buFont typeface="Noto Sans Symbols"/>
              <a:buNone/>
              <a:defRPr sz="900" b="0" i="0" u="none" strike="noStrike" cap="none">
                <a:solidFill>
                  <a:srgbClr val="262626"/>
                </a:solidFill>
                <a:latin typeface="Century Schoolbook"/>
                <a:ea typeface="Century Schoolbook"/>
                <a:cs typeface="Century Schoolbook"/>
                <a:sym typeface="Century Schoolbook"/>
              </a:defRPr>
            </a:lvl4pPr>
            <a:lvl5pPr marL="2286000" marR="0" lvl="4" indent="-228600" algn="l" rtl="0">
              <a:lnSpc>
                <a:spcPct val="90000"/>
              </a:lnSpc>
              <a:spcBef>
                <a:spcPts val="300"/>
              </a:spcBef>
              <a:spcAft>
                <a:spcPts val="0"/>
              </a:spcAft>
              <a:buClr>
                <a:schemeClr val="accent1"/>
              </a:buClr>
              <a:buSzPts val="1400"/>
              <a:buFont typeface="Noto Sans Symbols"/>
              <a:buNone/>
              <a:defRPr sz="900" b="0" i="0" u="none" strike="noStrike" cap="none">
                <a:solidFill>
                  <a:srgbClr val="262626"/>
                </a:solidFill>
                <a:latin typeface="Century Schoolbook"/>
                <a:ea typeface="Century Schoolbook"/>
                <a:cs typeface="Century Schoolbook"/>
                <a:sym typeface="Century Schoolbook"/>
              </a:defRPr>
            </a:lvl5pPr>
            <a:lvl6pPr marL="2743200" marR="0" lvl="5" indent="-228600" algn="l" rtl="0">
              <a:lnSpc>
                <a:spcPct val="90000"/>
              </a:lnSpc>
              <a:spcBef>
                <a:spcPts val="300"/>
              </a:spcBef>
              <a:spcAft>
                <a:spcPts val="0"/>
              </a:spcAft>
              <a:buClr>
                <a:schemeClr val="accent1"/>
              </a:buClr>
              <a:buSzPts val="1400"/>
              <a:buFont typeface="Noto Sans Symbols"/>
              <a:buNone/>
              <a:defRPr sz="900" b="0" i="0" u="none" strike="noStrike" cap="none">
                <a:solidFill>
                  <a:srgbClr val="262626"/>
                </a:solidFill>
                <a:latin typeface="Century Schoolbook"/>
                <a:ea typeface="Century Schoolbook"/>
                <a:cs typeface="Century Schoolbook"/>
                <a:sym typeface="Century Schoolbook"/>
              </a:defRPr>
            </a:lvl6pPr>
            <a:lvl7pPr marL="3200400" marR="0" lvl="6" indent="-228600" algn="l" rtl="0">
              <a:lnSpc>
                <a:spcPct val="90000"/>
              </a:lnSpc>
              <a:spcBef>
                <a:spcPts val="300"/>
              </a:spcBef>
              <a:spcAft>
                <a:spcPts val="0"/>
              </a:spcAft>
              <a:buClr>
                <a:schemeClr val="accent1"/>
              </a:buClr>
              <a:buSzPts val="1400"/>
              <a:buFont typeface="Noto Sans Symbols"/>
              <a:buNone/>
              <a:defRPr sz="900" b="0" i="0" u="none" strike="noStrike" cap="none">
                <a:solidFill>
                  <a:srgbClr val="262626"/>
                </a:solidFill>
                <a:latin typeface="Century Schoolbook"/>
                <a:ea typeface="Century Schoolbook"/>
                <a:cs typeface="Century Schoolbook"/>
                <a:sym typeface="Century Schoolbook"/>
              </a:defRPr>
            </a:lvl7pPr>
            <a:lvl8pPr marL="3657600" marR="0" lvl="7" indent="-228600" algn="l" rtl="0">
              <a:lnSpc>
                <a:spcPct val="90000"/>
              </a:lnSpc>
              <a:spcBef>
                <a:spcPts val="300"/>
              </a:spcBef>
              <a:spcAft>
                <a:spcPts val="0"/>
              </a:spcAft>
              <a:buClr>
                <a:schemeClr val="accent1"/>
              </a:buClr>
              <a:buSzPts val="1400"/>
              <a:buFont typeface="Noto Sans Symbols"/>
              <a:buNone/>
              <a:defRPr sz="900" b="0" i="0" u="none" strike="noStrike" cap="none">
                <a:solidFill>
                  <a:srgbClr val="262626"/>
                </a:solidFill>
                <a:latin typeface="Century Schoolbook"/>
                <a:ea typeface="Century Schoolbook"/>
                <a:cs typeface="Century Schoolbook"/>
                <a:sym typeface="Century Schoolbook"/>
              </a:defRPr>
            </a:lvl8pPr>
            <a:lvl9pPr marL="4114800" marR="0" lvl="8" indent="-228600" algn="l" rtl="0">
              <a:lnSpc>
                <a:spcPct val="90000"/>
              </a:lnSpc>
              <a:spcBef>
                <a:spcPts val="300"/>
              </a:spcBef>
              <a:spcAft>
                <a:spcPts val="300"/>
              </a:spcAft>
              <a:buClr>
                <a:schemeClr val="accent1"/>
              </a:buClr>
              <a:buSzPts val="1400"/>
              <a:buFont typeface="Noto Sans Symbols"/>
              <a:buNone/>
              <a:defRPr sz="9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128" name="Google Shape;128;p24"/>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9" name="Google Shape;129;p24"/>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0" name="Google Shape;130;p24"/>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946404" y="274320"/>
            <a:ext cx="7269480" cy="994172"/>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3" name="Google Shape;133;p25"/>
          <p:cNvSpPr txBox="1">
            <a:spLocks noGrp="1"/>
          </p:cNvSpPr>
          <p:nvPr>
            <p:ph type="body" idx="1"/>
          </p:nvPr>
        </p:nvSpPr>
        <p:spPr>
          <a:xfrm rot="5400000">
            <a:off x="2537913" y="-219908"/>
            <a:ext cx="3263503" cy="6446520"/>
          </a:xfrm>
          <a:prstGeom prst="rect">
            <a:avLst/>
          </a:prstGeom>
          <a:noFill/>
          <a:ln>
            <a:noFill/>
          </a:ln>
        </p:spPr>
        <p:txBody>
          <a:bodyPr spcFirstLastPara="1" wrap="square" lIns="91425" tIns="91425" rIns="91425" bIns="91425" anchor="t" anchorCtr="0"/>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134" name="Google Shape;134;p25"/>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5" name="Google Shape;135;p25"/>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6" name="Google Shape;136;p25"/>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rot="5400000">
            <a:off x="5203627" y="1568648"/>
            <a:ext cx="4423172" cy="1857375"/>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9" name="Google Shape;139;p26"/>
          <p:cNvSpPr txBox="1">
            <a:spLocks noGrp="1"/>
          </p:cNvSpPr>
          <p:nvPr>
            <p:ph type="body" idx="1"/>
          </p:nvPr>
        </p:nvSpPr>
        <p:spPr>
          <a:xfrm rot="5400000">
            <a:off x="1260277" y="-403027"/>
            <a:ext cx="4423172" cy="5800725"/>
          </a:xfrm>
          <a:prstGeom prst="rect">
            <a:avLst/>
          </a:prstGeom>
          <a:noFill/>
          <a:ln>
            <a:noFill/>
          </a:ln>
        </p:spPr>
        <p:txBody>
          <a:bodyPr spcFirstLastPara="1" wrap="square" lIns="91425" tIns="91425" rIns="91425" bIns="91425" anchor="t" anchorCtr="0"/>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140" name="Google Shape;140;p26"/>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41" name="Google Shape;141;p26"/>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42" name="Google Shape;142;p26"/>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7"/>
        <p:cNvGrpSpPr/>
        <p:nvPr/>
      </p:nvGrpSpPr>
      <p:grpSpPr>
        <a:xfrm>
          <a:off x="0" y="0"/>
          <a:ext cx="0" cy="0"/>
          <a:chOff x="0" y="0"/>
          <a:chExt cx="0" cy="0"/>
        </a:xfrm>
      </p:grpSpPr>
      <p:cxnSp>
        <p:nvCxnSpPr>
          <p:cNvPr id="148" name="Google Shape;148;p28"/>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49" name="Google Shape;149;p28"/>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50" name="Google Shape;150;p28"/>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51" name="Google Shape;15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a:endParaRPr/>
          </a:p>
        </p:txBody>
      </p:sp>
      <p:sp>
        <p:nvSpPr>
          <p:cNvPr id="154" name="Google Shape;15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58" name="Google Shape;15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1" name="Google Shape;161;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2" name="Google Shape;162;p3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3" name="Google Shape;16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6" name="Google Shape;16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7"/>
        <p:cNvGrpSpPr/>
        <p:nvPr/>
      </p:nvGrpSpPr>
      <p:grpSpPr>
        <a:xfrm>
          <a:off x="0" y="0"/>
          <a:ext cx="0" cy="0"/>
          <a:chOff x="0" y="0"/>
          <a:chExt cx="0" cy="0"/>
        </a:xfrm>
      </p:grpSpPr>
      <p:sp>
        <p:nvSpPr>
          <p:cNvPr id="168" name="Google Shape;168;p33"/>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9" name="Google Shape;169;p33"/>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0" name="Google Shape;17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73" name="Google Shape;173;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4"/>
        <p:cNvGrpSpPr/>
        <p:nvPr/>
      </p:nvGrpSpPr>
      <p:grpSpPr>
        <a:xfrm>
          <a:off x="0" y="0"/>
          <a:ext cx="0" cy="0"/>
          <a:chOff x="0" y="0"/>
          <a:chExt cx="0" cy="0"/>
        </a:xfrm>
      </p:grpSpPr>
      <p:sp>
        <p:nvSpPr>
          <p:cNvPr id="175" name="Google Shape;175;p35"/>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 name="Google Shape;176;p3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77" name="Google Shape;177;p35"/>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178" name="Google Shape;178;p35"/>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9" name="Google Shape;179;p3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80" name="Google Shape;18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1"/>
        <p:cNvGrpSpPr/>
        <p:nvPr/>
      </p:nvGrpSpPr>
      <p:grpSpPr>
        <a:xfrm>
          <a:off x="0" y="0"/>
          <a:ext cx="0" cy="0"/>
          <a:chOff x="0" y="0"/>
          <a:chExt cx="0" cy="0"/>
        </a:xfrm>
      </p:grpSpPr>
      <p:sp>
        <p:nvSpPr>
          <p:cNvPr id="182" name="Google Shape;182;p36"/>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183" name="Google Shape;18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4"/>
        <p:cNvGrpSpPr/>
        <p:nvPr/>
      </p:nvGrpSpPr>
      <p:grpSpPr>
        <a:xfrm>
          <a:off x="0" y="0"/>
          <a:ext cx="0" cy="0"/>
          <a:chOff x="0" y="0"/>
          <a:chExt cx="0" cy="0"/>
        </a:xfrm>
      </p:grpSpPr>
      <p:sp>
        <p:nvSpPr>
          <p:cNvPr id="185" name="Google Shape;185;p37"/>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11000"/>
              <a:buNone/>
              <a:defRPr sz="11000">
                <a:solidFill>
                  <a:schemeClr val="dk1"/>
                </a:solidFill>
              </a:defRPr>
            </a:lvl1pPr>
            <a:lvl2pPr lvl="1" algn="ctr" rtl="0">
              <a:spcBef>
                <a:spcPts val="0"/>
              </a:spcBef>
              <a:spcAft>
                <a:spcPts val="0"/>
              </a:spcAft>
              <a:buClr>
                <a:schemeClr val="dk1"/>
              </a:buClr>
              <a:buSzPts val="11000"/>
              <a:buNone/>
              <a:defRPr sz="11000">
                <a:solidFill>
                  <a:schemeClr val="dk1"/>
                </a:solidFill>
              </a:defRPr>
            </a:lvl2pPr>
            <a:lvl3pPr lvl="2" algn="ctr" rtl="0">
              <a:spcBef>
                <a:spcPts val="0"/>
              </a:spcBef>
              <a:spcAft>
                <a:spcPts val="0"/>
              </a:spcAft>
              <a:buClr>
                <a:schemeClr val="dk1"/>
              </a:buClr>
              <a:buSzPts val="11000"/>
              <a:buNone/>
              <a:defRPr sz="11000">
                <a:solidFill>
                  <a:schemeClr val="dk1"/>
                </a:solidFill>
              </a:defRPr>
            </a:lvl3pPr>
            <a:lvl4pPr lvl="3" algn="ctr" rtl="0">
              <a:spcBef>
                <a:spcPts val="0"/>
              </a:spcBef>
              <a:spcAft>
                <a:spcPts val="0"/>
              </a:spcAft>
              <a:buClr>
                <a:schemeClr val="dk1"/>
              </a:buClr>
              <a:buSzPts val="11000"/>
              <a:buNone/>
              <a:defRPr sz="11000">
                <a:solidFill>
                  <a:schemeClr val="dk1"/>
                </a:solidFill>
              </a:defRPr>
            </a:lvl4pPr>
            <a:lvl5pPr lvl="4" algn="ctr" rtl="0">
              <a:spcBef>
                <a:spcPts val="0"/>
              </a:spcBef>
              <a:spcAft>
                <a:spcPts val="0"/>
              </a:spcAft>
              <a:buClr>
                <a:schemeClr val="dk1"/>
              </a:buClr>
              <a:buSzPts val="11000"/>
              <a:buNone/>
              <a:defRPr sz="11000">
                <a:solidFill>
                  <a:schemeClr val="dk1"/>
                </a:solidFill>
              </a:defRPr>
            </a:lvl5pPr>
            <a:lvl6pPr lvl="5" algn="ctr" rtl="0">
              <a:spcBef>
                <a:spcPts val="0"/>
              </a:spcBef>
              <a:spcAft>
                <a:spcPts val="0"/>
              </a:spcAft>
              <a:buClr>
                <a:schemeClr val="dk1"/>
              </a:buClr>
              <a:buSzPts val="11000"/>
              <a:buNone/>
              <a:defRPr sz="11000">
                <a:solidFill>
                  <a:schemeClr val="dk1"/>
                </a:solidFill>
              </a:defRPr>
            </a:lvl6pPr>
            <a:lvl7pPr lvl="6" algn="ctr" rtl="0">
              <a:spcBef>
                <a:spcPts val="0"/>
              </a:spcBef>
              <a:spcAft>
                <a:spcPts val="0"/>
              </a:spcAft>
              <a:buClr>
                <a:schemeClr val="dk1"/>
              </a:buClr>
              <a:buSzPts val="11000"/>
              <a:buNone/>
              <a:defRPr sz="11000">
                <a:solidFill>
                  <a:schemeClr val="dk1"/>
                </a:solidFill>
              </a:defRPr>
            </a:lvl7pPr>
            <a:lvl8pPr lvl="7" algn="ctr" rtl="0">
              <a:spcBef>
                <a:spcPts val="0"/>
              </a:spcBef>
              <a:spcAft>
                <a:spcPts val="0"/>
              </a:spcAft>
              <a:buClr>
                <a:schemeClr val="dk1"/>
              </a:buClr>
              <a:buSzPts val="11000"/>
              <a:buNone/>
              <a:defRPr sz="11000">
                <a:solidFill>
                  <a:schemeClr val="dk1"/>
                </a:solidFill>
              </a:defRPr>
            </a:lvl8pPr>
            <a:lvl9pPr lvl="8" algn="ctr" rtl="0">
              <a:spcBef>
                <a:spcPts val="0"/>
              </a:spcBef>
              <a:spcAft>
                <a:spcPts val="0"/>
              </a:spcAft>
              <a:buClr>
                <a:schemeClr val="dk1"/>
              </a:buClr>
              <a:buSzPts val="11000"/>
              <a:buNone/>
              <a:defRPr sz="11000">
                <a:solidFill>
                  <a:schemeClr val="dk1"/>
                </a:solidFill>
              </a:defRPr>
            </a:lvl9pPr>
          </a:lstStyle>
          <a:p>
            <a:r>
              <a:t>xx%</a:t>
            </a:r>
          </a:p>
        </p:txBody>
      </p:sp>
      <p:sp>
        <p:nvSpPr>
          <p:cNvPr id="186" name="Google Shape;186;p37"/>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7" name="Google Shape;187;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8"/>
        <p:cNvGrpSpPr/>
        <p:nvPr/>
      </p:nvGrpSpPr>
      <p:grpSpPr>
        <a:xfrm>
          <a:off x="0" y="0"/>
          <a:ext cx="0" cy="0"/>
          <a:chOff x="0" y="0"/>
          <a:chExt cx="0" cy="0"/>
        </a:xfrm>
      </p:grpSpPr>
      <p:sp>
        <p:nvSpPr>
          <p:cNvPr id="189" name="Google Shape;189;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p:nvPr/>
        </p:nvSpPr>
        <p:spPr>
          <a:xfrm>
            <a:off x="8469630" y="0"/>
            <a:ext cx="685800" cy="51435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946404" y="274320"/>
            <a:ext cx="7269480" cy="994172"/>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1"/>
              </a:buClr>
              <a:buSzPts val="1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3" name="Google Shape;53;p13"/>
          <p:cNvSpPr txBox="1">
            <a:spLocks noGrp="1"/>
          </p:cNvSpPr>
          <p:nvPr>
            <p:ph type="body" idx="1"/>
          </p:nvPr>
        </p:nvSpPr>
        <p:spPr>
          <a:xfrm>
            <a:off x="946404" y="1371601"/>
            <a:ext cx="6446520" cy="3263503"/>
          </a:xfrm>
          <a:prstGeom prst="rect">
            <a:avLst/>
          </a:prstGeom>
          <a:noFill/>
          <a:ln>
            <a:noFill/>
          </a:ln>
        </p:spPr>
        <p:txBody>
          <a:bodyPr spcFirstLastPara="1" wrap="square" lIns="91425" tIns="91425" rIns="91425" bIns="91425" anchor="t" anchorCtr="0"/>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54" name="Google Shape;54;p13"/>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55" name="Google Shape;55;p13"/>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56" name="Google Shape;56;p13"/>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Google Shape;65;p15"/>
          <p:cNvSpPr/>
          <p:nvPr/>
        </p:nvSpPr>
        <p:spPr>
          <a:xfrm>
            <a:off x="8469630" y="0"/>
            <a:ext cx="685800" cy="5143500"/>
          </a:xfrm>
          <a:prstGeom prst="rect">
            <a:avLst/>
          </a:prstGeom>
          <a:solidFill>
            <a:srgbClr val="34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txBox="1">
            <a:spLocks noGrp="1"/>
          </p:cNvSpPr>
          <p:nvPr>
            <p:ph type="title"/>
          </p:nvPr>
        </p:nvSpPr>
        <p:spPr>
          <a:xfrm>
            <a:off x="946404" y="274320"/>
            <a:ext cx="7269480" cy="994172"/>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7" name="Google Shape;67;p15"/>
          <p:cNvSpPr txBox="1">
            <a:spLocks noGrp="1"/>
          </p:cNvSpPr>
          <p:nvPr>
            <p:ph type="body" idx="1"/>
          </p:nvPr>
        </p:nvSpPr>
        <p:spPr>
          <a:xfrm>
            <a:off x="946404" y="1371601"/>
            <a:ext cx="6446520" cy="3263503"/>
          </a:xfrm>
          <a:prstGeom prst="rect">
            <a:avLst/>
          </a:prstGeom>
          <a:noFill/>
          <a:ln>
            <a:noFill/>
          </a:ln>
        </p:spPr>
        <p:txBody>
          <a:bodyPr spcFirstLastPara="1" wrap="square" lIns="91425" tIns="91425" rIns="91425" bIns="91425" anchor="t" anchorCtr="0"/>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68" name="Google Shape;68;p15"/>
          <p:cNvSpPr txBox="1">
            <a:spLocks noGrp="1"/>
          </p:cNvSpPr>
          <p:nvPr>
            <p:ph type="dt" idx="10"/>
          </p:nvPr>
        </p:nvSpPr>
        <p:spPr>
          <a:xfrm rot="-5400000">
            <a:off x="8098157" y="748903"/>
            <a:ext cx="1428749" cy="273844"/>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69" name="Google Shape;69;p15"/>
          <p:cNvSpPr txBox="1">
            <a:spLocks noGrp="1"/>
          </p:cNvSpPr>
          <p:nvPr>
            <p:ph type="ftr" idx="11"/>
          </p:nvPr>
        </p:nvSpPr>
        <p:spPr>
          <a:xfrm rot="-5400000">
            <a:off x="7469506" y="3034903"/>
            <a:ext cx="2686050" cy="27384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0" name="Google Shape;70;p15"/>
          <p:cNvSpPr txBox="1">
            <a:spLocks noGrp="1"/>
          </p:cNvSpPr>
          <p:nvPr>
            <p:ph type="sldNum" idx="12"/>
          </p:nvPr>
        </p:nvSpPr>
        <p:spPr>
          <a:xfrm>
            <a:off x="8469630" y="4629151"/>
            <a:ext cx="685800" cy="445294"/>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145" name="Google Shape;145;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146" name="Google Shape;146;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Proxima Nova"/>
                <a:ea typeface="Proxima Nova"/>
                <a:cs typeface="Proxima Nova"/>
                <a:sym typeface="Proxima Nova"/>
              </a:defRPr>
            </a:lvl1pPr>
            <a:lvl2pPr lvl="1" algn="r" rtl="0">
              <a:buNone/>
              <a:defRPr sz="1000">
                <a:solidFill>
                  <a:schemeClr val="dk2"/>
                </a:solidFill>
                <a:latin typeface="Proxima Nova"/>
                <a:ea typeface="Proxima Nova"/>
                <a:cs typeface="Proxima Nova"/>
                <a:sym typeface="Proxima Nova"/>
              </a:defRPr>
            </a:lvl2pPr>
            <a:lvl3pPr lvl="2" algn="r" rtl="0">
              <a:buNone/>
              <a:defRPr sz="1000">
                <a:solidFill>
                  <a:schemeClr val="dk2"/>
                </a:solidFill>
                <a:latin typeface="Proxima Nova"/>
                <a:ea typeface="Proxima Nova"/>
                <a:cs typeface="Proxima Nova"/>
                <a:sym typeface="Proxima Nova"/>
              </a:defRPr>
            </a:lvl3pPr>
            <a:lvl4pPr lvl="3" algn="r" rtl="0">
              <a:buNone/>
              <a:defRPr sz="1000">
                <a:solidFill>
                  <a:schemeClr val="dk2"/>
                </a:solidFill>
                <a:latin typeface="Proxima Nova"/>
                <a:ea typeface="Proxima Nova"/>
                <a:cs typeface="Proxima Nova"/>
                <a:sym typeface="Proxima Nova"/>
              </a:defRPr>
            </a:lvl4pPr>
            <a:lvl5pPr lvl="4" algn="r" rtl="0">
              <a:buNone/>
              <a:defRPr sz="1000">
                <a:solidFill>
                  <a:schemeClr val="dk2"/>
                </a:solidFill>
                <a:latin typeface="Proxima Nova"/>
                <a:ea typeface="Proxima Nova"/>
                <a:cs typeface="Proxima Nova"/>
                <a:sym typeface="Proxima Nova"/>
              </a:defRPr>
            </a:lvl5pPr>
            <a:lvl6pPr lvl="5" algn="r" rtl="0">
              <a:buNone/>
              <a:defRPr sz="1000">
                <a:solidFill>
                  <a:schemeClr val="dk2"/>
                </a:solidFill>
                <a:latin typeface="Proxima Nova"/>
                <a:ea typeface="Proxima Nova"/>
                <a:cs typeface="Proxima Nova"/>
                <a:sym typeface="Proxima Nova"/>
              </a:defRPr>
            </a:lvl6pPr>
            <a:lvl7pPr lvl="6" algn="r" rtl="0">
              <a:buNone/>
              <a:defRPr sz="1000">
                <a:solidFill>
                  <a:schemeClr val="dk2"/>
                </a:solidFill>
                <a:latin typeface="Proxima Nova"/>
                <a:ea typeface="Proxima Nova"/>
                <a:cs typeface="Proxima Nova"/>
                <a:sym typeface="Proxima Nova"/>
              </a:defRPr>
            </a:lvl7pPr>
            <a:lvl8pPr lvl="7" algn="r" rtl="0">
              <a:buNone/>
              <a:defRPr sz="1000">
                <a:solidFill>
                  <a:schemeClr val="dk2"/>
                </a:solidFill>
                <a:latin typeface="Proxima Nova"/>
                <a:ea typeface="Proxima Nova"/>
                <a:cs typeface="Proxima Nova"/>
                <a:sym typeface="Proxima Nova"/>
              </a:defRPr>
            </a:lvl8pPr>
            <a:lvl9pPr lvl="8" algn="r" rtl="0">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9"/>
          <p:cNvSpPr txBox="1">
            <a:spLocks noGrp="1"/>
          </p:cNvSpPr>
          <p:nvPr>
            <p:ph type="ctrTitle"/>
          </p:nvPr>
        </p:nvSpPr>
        <p:spPr>
          <a:xfrm>
            <a:off x="946404" y="569214"/>
            <a:ext cx="7063740" cy="3031236"/>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chemeClr val="lt1"/>
              </a:buClr>
              <a:buFont typeface="Century Schoolbook"/>
              <a:buNone/>
            </a:pPr>
            <a:r>
              <a:rPr lang="en"/>
              <a:t>Discussion 11 - SQL</a:t>
            </a:r>
            <a:endParaRPr sz="7200" b="0" i="0" u="none" strike="noStrike" cap="none">
              <a:solidFill>
                <a:schemeClr val="lt1"/>
              </a:solidFill>
              <a:latin typeface="Century Schoolbook"/>
              <a:ea typeface="Century Schoolbook"/>
              <a:cs typeface="Century Schoolbook"/>
              <a:sym typeface="Century Schoolbook"/>
            </a:endParaRPr>
          </a:p>
        </p:txBody>
      </p:sp>
      <p:sp>
        <p:nvSpPr>
          <p:cNvPr id="195" name="Google Shape;195;p39"/>
          <p:cNvSpPr txBox="1">
            <a:spLocks noGrp="1"/>
          </p:cNvSpPr>
          <p:nvPr>
            <p:ph type="subTitle" idx="1"/>
          </p:nvPr>
        </p:nvSpPr>
        <p:spPr>
          <a:xfrm>
            <a:off x="946404" y="3600450"/>
            <a:ext cx="7063740" cy="1268730"/>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accent1"/>
              </a:buClr>
              <a:buFont typeface="Arial"/>
              <a:buNone/>
            </a:pPr>
            <a:r>
              <a:rPr lang="en"/>
              <a:t>Chris Allsman</a:t>
            </a:r>
            <a:endParaRPr sz="2200" b="0" i="0" u="none" strike="noStrike" cap="none">
              <a:solidFill>
                <a:srgbClr val="BFBFBF"/>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Joins on the same table</a:t>
            </a:r>
            <a:endParaRPr/>
          </a:p>
        </p:txBody>
      </p:sp>
      <p:sp>
        <p:nvSpPr>
          <p:cNvPr id="280" name="Google Shape;280;p48"/>
          <p:cNvSpPr txBox="1"/>
          <p:nvPr/>
        </p:nvSpPr>
        <p:spPr>
          <a:xfrm>
            <a:off x="323850" y="1426850"/>
            <a:ext cx="609600" cy="1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48"/>
          <p:cNvSpPr txBox="1"/>
          <p:nvPr/>
        </p:nvSpPr>
        <p:spPr>
          <a:xfrm>
            <a:off x="161925" y="4103375"/>
            <a:ext cx="8210400" cy="77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SELECT a.class, b.class FROM units as a, units as b WHERE a.class != b.class and a.units + b.units = 7</a:t>
            </a:r>
            <a:endParaRPr sz="1800">
              <a:latin typeface="Roboto"/>
              <a:ea typeface="Roboto"/>
              <a:cs typeface="Roboto"/>
              <a:sym typeface="Roboto"/>
            </a:endParaRPr>
          </a:p>
        </p:txBody>
      </p:sp>
      <p:graphicFrame>
        <p:nvGraphicFramePr>
          <p:cNvPr id="282" name="Google Shape;282;p48"/>
          <p:cNvGraphicFramePr/>
          <p:nvPr/>
        </p:nvGraphicFramePr>
        <p:xfrm>
          <a:off x="952500" y="2000250"/>
          <a:ext cx="3000000" cy="3000000"/>
        </p:xfrm>
        <a:graphic>
          <a:graphicData uri="http://schemas.openxmlformats.org/drawingml/2006/table">
            <a:tbl>
              <a:tblPr>
                <a:noFill/>
                <a:tableStyleId>{66D9DF0B-D6FD-462F-910B-4AE55A3F8D20}</a:tableStyleId>
              </a:tblPr>
              <a:tblGrid>
                <a:gridCol w="1073975">
                  <a:extLst>
                    <a:ext uri="{9D8B030D-6E8A-4147-A177-3AD203B41FA5}">
                      <a16:colId xmlns:a16="http://schemas.microsoft.com/office/drawing/2014/main" val="20000"/>
                    </a:ext>
                  </a:extLst>
                </a:gridCol>
                <a:gridCol w="107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Units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Math 54</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3"/>
                  </a:ext>
                </a:extLst>
              </a:tr>
            </a:tbl>
          </a:graphicData>
        </a:graphic>
      </p:graphicFrame>
      <p:sp>
        <p:nvSpPr>
          <p:cNvPr id="283" name="Google Shape;283;p48"/>
          <p:cNvSpPr txBox="1"/>
          <p:nvPr/>
        </p:nvSpPr>
        <p:spPr>
          <a:xfrm>
            <a:off x="933450" y="1598300"/>
            <a:ext cx="1143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Units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9"/>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Joins on the same table</a:t>
            </a:r>
            <a:endParaRPr/>
          </a:p>
        </p:txBody>
      </p:sp>
      <p:sp>
        <p:nvSpPr>
          <p:cNvPr id="289" name="Google Shape;289;p49"/>
          <p:cNvSpPr txBox="1"/>
          <p:nvPr/>
        </p:nvSpPr>
        <p:spPr>
          <a:xfrm>
            <a:off x="323850" y="1426850"/>
            <a:ext cx="609600" cy="1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49"/>
          <p:cNvSpPr txBox="1"/>
          <p:nvPr/>
        </p:nvSpPr>
        <p:spPr>
          <a:xfrm>
            <a:off x="161925" y="4103375"/>
            <a:ext cx="8210400" cy="77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SELECT a.class, b.class FROM units as a, units as b WHERE a.class != b.class and a.units + b.units = 7</a:t>
            </a:r>
            <a:endParaRPr sz="1800">
              <a:latin typeface="Roboto"/>
              <a:ea typeface="Roboto"/>
              <a:cs typeface="Roboto"/>
              <a:sym typeface="Roboto"/>
            </a:endParaRPr>
          </a:p>
        </p:txBody>
      </p:sp>
      <p:graphicFrame>
        <p:nvGraphicFramePr>
          <p:cNvPr id="291" name="Google Shape;291;p49"/>
          <p:cNvGraphicFramePr/>
          <p:nvPr/>
        </p:nvGraphicFramePr>
        <p:xfrm>
          <a:off x="952500" y="2000250"/>
          <a:ext cx="3000000" cy="3000000"/>
        </p:xfrm>
        <a:graphic>
          <a:graphicData uri="http://schemas.openxmlformats.org/drawingml/2006/table">
            <a:tbl>
              <a:tblPr>
                <a:noFill/>
                <a:tableStyleId>{66D9DF0B-D6FD-462F-910B-4AE55A3F8D20}</a:tableStyleId>
              </a:tblPr>
              <a:tblGrid>
                <a:gridCol w="1073975">
                  <a:extLst>
                    <a:ext uri="{9D8B030D-6E8A-4147-A177-3AD203B41FA5}">
                      <a16:colId xmlns:a16="http://schemas.microsoft.com/office/drawing/2014/main" val="20000"/>
                    </a:ext>
                  </a:extLst>
                </a:gridCol>
                <a:gridCol w="107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Units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Math 54</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3"/>
                  </a:ext>
                </a:extLst>
              </a:tr>
            </a:tbl>
          </a:graphicData>
        </a:graphic>
      </p:graphicFrame>
      <p:sp>
        <p:nvSpPr>
          <p:cNvPr id="292" name="Google Shape;292;p49"/>
          <p:cNvSpPr txBox="1"/>
          <p:nvPr/>
        </p:nvSpPr>
        <p:spPr>
          <a:xfrm>
            <a:off x="933450" y="1598300"/>
            <a:ext cx="1143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Units</a:t>
            </a:r>
            <a:endParaRPr/>
          </a:p>
        </p:txBody>
      </p:sp>
      <p:graphicFrame>
        <p:nvGraphicFramePr>
          <p:cNvPr id="293" name="Google Shape;293;p49"/>
          <p:cNvGraphicFramePr/>
          <p:nvPr/>
        </p:nvGraphicFramePr>
        <p:xfrm>
          <a:off x="4952925" y="2102125"/>
          <a:ext cx="3000000" cy="3000000"/>
        </p:xfrm>
        <a:graphic>
          <a:graphicData uri="http://schemas.openxmlformats.org/drawingml/2006/table">
            <a:tbl>
              <a:tblPr>
                <a:noFill/>
                <a:tableStyleId>{66D9DF0B-D6FD-462F-910B-4AE55A3F8D20}</a:tableStyleId>
              </a:tblPr>
              <a:tblGrid>
                <a:gridCol w="1073975">
                  <a:extLst>
                    <a:ext uri="{9D8B030D-6E8A-4147-A177-3AD203B41FA5}">
                      <a16:colId xmlns:a16="http://schemas.microsoft.com/office/drawing/2014/main" val="20000"/>
                    </a:ext>
                  </a:extLst>
                </a:gridCol>
                <a:gridCol w="107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Units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Math 54</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3"/>
                  </a:ext>
                </a:extLst>
              </a:tr>
            </a:tbl>
          </a:graphicData>
        </a:graphic>
      </p:graphicFrame>
      <p:sp>
        <p:nvSpPr>
          <p:cNvPr id="294" name="Google Shape;294;p49"/>
          <p:cNvSpPr txBox="1"/>
          <p:nvPr/>
        </p:nvSpPr>
        <p:spPr>
          <a:xfrm>
            <a:off x="4933875" y="1700175"/>
            <a:ext cx="1143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Units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0"/>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Joins on the same table</a:t>
            </a:r>
            <a:endParaRPr/>
          </a:p>
        </p:txBody>
      </p:sp>
      <p:sp>
        <p:nvSpPr>
          <p:cNvPr id="300" name="Google Shape;300;p50"/>
          <p:cNvSpPr txBox="1"/>
          <p:nvPr/>
        </p:nvSpPr>
        <p:spPr>
          <a:xfrm>
            <a:off x="323850" y="1426850"/>
            <a:ext cx="609600" cy="1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50"/>
          <p:cNvSpPr txBox="1"/>
          <p:nvPr/>
        </p:nvSpPr>
        <p:spPr>
          <a:xfrm>
            <a:off x="161925" y="4103375"/>
            <a:ext cx="8210400" cy="77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SELECT a.class, b.class FROM units as a, units as b WHERE a.class != b.class and a.units + b.units = 7</a:t>
            </a:r>
            <a:endParaRPr sz="1800">
              <a:latin typeface="Roboto"/>
              <a:ea typeface="Roboto"/>
              <a:cs typeface="Roboto"/>
              <a:sym typeface="Roboto"/>
            </a:endParaRPr>
          </a:p>
        </p:txBody>
      </p:sp>
      <p:graphicFrame>
        <p:nvGraphicFramePr>
          <p:cNvPr id="302" name="Google Shape;302;p50"/>
          <p:cNvGraphicFramePr/>
          <p:nvPr/>
        </p:nvGraphicFramePr>
        <p:xfrm>
          <a:off x="952500" y="1619250"/>
          <a:ext cx="3000000" cy="3000000"/>
        </p:xfrm>
        <a:graphic>
          <a:graphicData uri="http://schemas.openxmlformats.org/drawingml/2006/table">
            <a:tbl>
              <a:tblPr>
                <a:noFill/>
                <a:tableStyleId>{66D9DF0B-D6FD-462F-910B-4AE55A3F8D20}</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tc>
                  <a:txBody>
                    <a:bodyPr/>
                    <a:lstStyle/>
                    <a:p>
                      <a:pPr marL="0" lvl="0" indent="0" algn="l" rtl="0">
                        <a:spcBef>
                          <a:spcPts val="0"/>
                        </a:spcBef>
                        <a:spcAft>
                          <a:spcPts val="0"/>
                        </a:spcAft>
                        <a:buNone/>
                      </a:pPr>
                      <a:r>
                        <a:rPr lang="en"/>
                        <a:t>Math 54</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CS 61A</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tc>
                  <a:txBody>
                    <a:bodyPr/>
                    <a:lstStyle/>
                    <a:p>
                      <a:pPr marL="0" lvl="0" indent="0" algn="l" rtl="0">
                        <a:spcBef>
                          <a:spcPts val="0"/>
                        </a:spcBef>
                        <a:spcAft>
                          <a:spcPts val="0"/>
                        </a:spcAft>
                        <a:buNone/>
                      </a:pPr>
                      <a:r>
                        <a:rPr lang="en"/>
                        <a:t>Math 54</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1"/>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Joins on the same table</a:t>
            </a:r>
            <a:endParaRPr/>
          </a:p>
        </p:txBody>
      </p:sp>
      <p:sp>
        <p:nvSpPr>
          <p:cNvPr id="308" name="Google Shape;308;p51"/>
          <p:cNvSpPr txBox="1"/>
          <p:nvPr/>
        </p:nvSpPr>
        <p:spPr>
          <a:xfrm>
            <a:off x="323850" y="1426850"/>
            <a:ext cx="609600" cy="1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51"/>
          <p:cNvSpPr txBox="1"/>
          <p:nvPr/>
        </p:nvSpPr>
        <p:spPr>
          <a:xfrm>
            <a:off x="161925" y="4103375"/>
            <a:ext cx="8210400" cy="77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SELECT a.class, b.class FROM units as a, units as b WHERE a.class != b.class and a.units + b.units = 7</a:t>
            </a:r>
            <a:endParaRPr sz="1800">
              <a:latin typeface="Roboto"/>
              <a:ea typeface="Roboto"/>
              <a:cs typeface="Roboto"/>
              <a:sym typeface="Roboto"/>
            </a:endParaRPr>
          </a:p>
        </p:txBody>
      </p:sp>
      <p:graphicFrame>
        <p:nvGraphicFramePr>
          <p:cNvPr id="310" name="Google Shape;310;p51"/>
          <p:cNvGraphicFramePr/>
          <p:nvPr/>
        </p:nvGraphicFramePr>
        <p:xfrm>
          <a:off x="952500" y="1619250"/>
          <a:ext cx="3000000" cy="3000000"/>
        </p:xfrm>
        <a:graphic>
          <a:graphicData uri="http://schemas.openxmlformats.org/drawingml/2006/table">
            <a:tbl>
              <a:tblPr>
                <a:noFill/>
                <a:tableStyleId>{66D9DF0B-D6FD-462F-910B-4AE55A3F8D20}</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0000"/>
                          </a:solidFill>
                        </a:rPr>
                        <a:t>Chem 3A</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FF0000"/>
                          </a:solidFill>
                        </a:rPr>
                        <a:t>3.0</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FF0000"/>
                          </a:solidFill>
                        </a:rPr>
                        <a:t>CS 61B</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FF0000"/>
                          </a:solidFill>
                        </a:rPr>
                        <a:t>4.0</a:t>
                      </a:r>
                      <a:endParaRPr>
                        <a:solidFill>
                          <a:srgbClr val="FF0000"/>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0000"/>
                          </a:solidFill>
                        </a:rPr>
                        <a:t>Chem 3A</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FF0000"/>
                          </a:solidFill>
                        </a:rPr>
                        <a:t>3.0</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FF0000"/>
                          </a:solidFill>
                        </a:rPr>
                        <a:t>Math 54</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FF0000"/>
                          </a:solidFill>
                        </a:rPr>
                        <a:t>4.0</a:t>
                      </a:r>
                      <a:endParaRPr>
                        <a:solidFill>
                          <a:srgbClr val="FF0000"/>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CS 61A</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tc>
                  <a:txBody>
                    <a:bodyPr/>
                    <a:lstStyle/>
                    <a:p>
                      <a:pPr marL="0" lvl="0" indent="0" algn="l" rtl="0">
                        <a:spcBef>
                          <a:spcPts val="0"/>
                        </a:spcBef>
                        <a:spcAft>
                          <a:spcPts val="0"/>
                        </a:spcAft>
                        <a:buNone/>
                      </a:pPr>
                      <a:r>
                        <a:rPr lang="en"/>
                        <a:t>Math 54</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2"/>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Joins on the same table</a:t>
            </a:r>
            <a:endParaRPr/>
          </a:p>
        </p:txBody>
      </p:sp>
      <p:sp>
        <p:nvSpPr>
          <p:cNvPr id="316" name="Google Shape;316;p52"/>
          <p:cNvSpPr txBox="1"/>
          <p:nvPr/>
        </p:nvSpPr>
        <p:spPr>
          <a:xfrm>
            <a:off x="323850" y="1426850"/>
            <a:ext cx="609600" cy="1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52"/>
          <p:cNvSpPr txBox="1"/>
          <p:nvPr/>
        </p:nvSpPr>
        <p:spPr>
          <a:xfrm>
            <a:off x="161925" y="4103375"/>
            <a:ext cx="8210400" cy="77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SELECT a.class, b.class FROM units as a, units as b WHERE a.class != b.class and a.units + b.units = 7</a:t>
            </a:r>
            <a:endParaRPr sz="1800">
              <a:latin typeface="Roboto"/>
              <a:ea typeface="Roboto"/>
              <a:cs typeface="Roboto"/>
              <a:sym typeface="Roboto"/>
            </a:endParaRPr>
          </a:p>
        </p:txBody>
      </p:sp>
      <p:sp>
        <p:nvSpPr>
          <p:cNvPr id="318" name="Google Shape;318;p52"/>
          <p:cNvSpPr txBox="1"/>
          <p:nvPr/>
        </p:nvSpPr>
        <p:spPr>
          <a:xfrm>
            <a:off x="1087850" y="1582125"/>
            <a:ext cx="5956800" cy="224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52"/>
          <p:cNvSpPr txBox="1"/>
          <p:nvPr/>
        </p:nvSpPr>
        <p:spPr>
          <a:xfrm>
            <a:off x="1189300" y="1373375"/>
            <a:ext cx="41655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Chem 3A | Math 54</a:t>
            </a:r>
            <a:endParaRPr sz="2400"/>
          </a:p>
          <a:p>
            <a:pPr marL="0" lvl="0" indent="0" algn="l" rtl="0">
              <a:spcBef>
                <a:spcPts val="0"/>
              </a:spcBef>
              <a:spcAft>
                <a:spcPts val="0"/>
              </a:spcAft>
              <a:buNone/>
            </a:pPr>
            <a:r>
              <a:rPr lang="en" sz="2400"/>
              <a:t>Chem 3A | CS 61B</a:t>
            </a:r>
            <a:endParaRPr sz="2400"/>
          </a:p>
          <a:p>
            <a:pPr marL="0" lvl="0" indent="0" algn="l" rtl="0">
              <a:spcBef>
                <a:spcPts val="0"/>
              </a:spcBef>
              <a:spcAft>
                <a:spcPts val="0"/>
              </a:spcAft>
              <a:buNone/>
            </a:pPr>
            <a:r>
              <a:rPr lang="en" sz="2400"/>
              <a:t>Math 54 | Chem 3A</a:t>
            </a:r>
            <a:endParaRPr sz="2400"/>
          </a:p>
          <a:p>
            <a:pPr marL="0" lvl="0" indent="0" algn="l" rtl="0">
              <a:spcBef>
                <a:spcPts val="0"/>
              </a:spcBef>
              <a:spcAft>
                <a:spcPts val="0"/>
              </a:spcAft>
              <a:buNone/>
            </a:pPr>
            <a:r>
              <a:rPr lang="en" sz="2400"/>
              <a:t>CS 61B | Chem 3A</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Joins on the same table</a:t>
            </a:r>
            <a:endParaRPr/>
          </a:p>
        </p:txBody>
      </p:sp>
      <p:sp>
        <p:nvSpPr>
          <p:cNvPr id="325" name="Google Shape;325;p53"/>
          <p:cNvSpPr txBox="1"/>
          <p:nvPr/>
        </p:nvSpPr>
        <p:spPr>
          <a:xfrm>
            <a:off x="323850" y="1426850"/>
            <a:ext cx="609600" cy="1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53"/>
          <p:cNvSpPr txBox="1"/>
          <p:nvPr/>
        </p:nvSpPr>
        <p:spPr>
          <a:xfrm>
            <a:off x="161925" y="4103375"/>
            <a:ext cx="8210400" cy="77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SELECT a.class, b.class FROM units as a, units as b WHERE a.class </a:t>
            </a:r>
            <a:r>
              <a:rPr lang="en" sz="2400" b="1">
                <a:latin typeface="Roboto"/>
                <a:ea typeface="Roboto"/>
                <a:cs typeface="Roboto"/>
                <a:sym typeface="Roboto"/>
              </a:rPr>
              <a:t>&lt;</a:t>
            </a:r>
            <a:r>
              <a:rPr lang="en" sz="1800">
                <a:latin typeface="Roboto"/>
                <a:ea typeface="Roboto"/>
                <a:cs typeface="Roboto"/>
                <a:sym typeface="Roboto"/>
              </a:rPr>
              <a:t> b.class and a.units + b.units = 7</a:t>
            </a:r>
            <a:endParaRPr sz="1800">
              <a:latin typeface="Roboto"/>
              <a:ea typeface="Roboto"/>
              <a:cs typeface="Roboto"/>
              <a:sym typeface="Roboto"/>
            </a:endParaRPr>
          </a:p>
        </p:txBody>
      </p:sp>
      <p:sp>
        <p:nvSpPr>
          <p:cNvPr id="327" name="Google Shape;327;p53"/>
          <p:cNvSpPr txBox="1"/>
          <p:nvPr/>
        </p:nvSpPr>
        <p:spPr>
          <a:xfrm>
            <a:off x="1087850" y="1582125"/>
            <a:ext cx="5956800" cy="224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53"/>
          <p:cNvSpPr txBox="1"/>
          <p:nvPr/>
        </p:nvSpPr>
        <p:spPr>
          <a:xfrm>
            <a:off x="1189300" y="1373375"/>
            <a:ext cx="41655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Chem 3A | Math 54</a:t>
            </a:r>
            <a:endParaRPr sz="2400"/>
          </a:p>
          <a:p>
            <a:pPr marL="0" lvl="0" indent="0" algn="l" rtl="0">
              <a:spcBef>
                <a:spcPts val="0"/>
              </a:spcBef>
              <a:spcAft>
                <a:spcPts val="0"/>
              </a:spcAft>
              <a:buNone/>
            </a:pPr>
            <a:r>
              <a:rPr lang="en" sz="2400"/>
              <a:t>Chem 3A | CS 61B</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4"/>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Attendance</a:t>
            </a:r>
            <a:endParaRPr/>
          </a:p>
        </p:txBody>
      </p:sp>
      <p:sp>
        <p:nvSpPr>
          <p:cNvPr id="334" name="Google Shape;334;p54"/>
          <p:cNvSpPr txBox="1">
            <a:spLocks noGrp="1"/>
          </p:cNvSpPr>
          <p:nvPr>
            <p:ph type="body" idx="1"/>
          </p:nvPr>
        </p:nvSpPr>
        <p:spPr>
          <a:xfrm>
            <a:off x="946404" y="1268526"/>
            <a:ext cx="6446400" cy="3263400"/>
          </a:xfrm>
          <a:prstGeom prst="rect">
            <a:avLst/>
          </a:prstGeom>
        </p:spPr>
        <p:txBody>
          <a:bodyPr spcFirstLastPara="1" wrap="square" lIns="91425" tIns="91425" rIns="91425" bIns="91425" anchor="t" anchorCtr="0">
            <a:noAutofit/>
          </a:bodyPr>
          <a:lstStyle/>
          <a:p>
            <a:pPr marL="182880" lvl="0" indent="-91440" algn="l" rtl="0">
              <a:spcBef>
                <a:spcPts val="1400"/>
              </a:spcBef>
              <a:spcAft>
                <a:spcPts val="0"/>
              </a:spcAft>
              <a:buNone/>
            </a:pPr>
            <a:r>
              <a:rPr lang="en" sz="2400"/>
              <a:t>links.cs61a.org/chris-disc</a:t>
            </a:r>
            <a:endParaRPr sz="2400"/>
          </a:p>
          <a:p>
            <a:pPr marL="182880" lvl="0" indent="-91440" algn="l" rtl="0">
              <a:spcBef>
                <a:spcPts val="1400"/>
              </a:spcBef>
              <a:spcAft>
                <a:spcPts val="200"/>
              </a:spcAft>
              <a:buNone/>
            </a:pPr>
            <a:r>
              <a:rPr lang="en" sz="2400"/>
              <a:t>Magic Word: hollywood</a:t>
            </a:r>
            <a:endParaRPr sz="2400"/>
          </a:p>
        </p:txBody>
      </p:sp>
      <p:pic>
        <p:nvPicPr>
          <p:cNvPr id="335" name="Google Shape;335;p54"/>
          <p:cNvPicPr preferRelativeResize="0"/>
          <p:nvPr/>
        </p:nvPicPr>
        <p:blipFill>
          <a:blip r:embed="rId3">
            <a:alphaModFix/>
          </a:blip>
          <a:stretch>
            <a:fillRect/>
          </a:stretch>
        </p:blipFill>
        <p:spPr>
          <a:xfrm>
            <a:off x="2968250" y="2796800"/>
            <a:ext cx="1250150" cy="1875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Aggregation</a:t>
            </a:r>
            <a:endParaRPr/>
          </a:p>
        </p:txBody>
      </p:sp>
      <p:sp>
        <p:nvSpPr>
          <p:cNvPr id="341" name="Google Shape;341;p55"/>
          <p:cNvSpPr txBox="1">
            <a:spLocks noGrp="1"/>
          </p:cNvSpPr>
          <p:nvPr>
            <p:ph type="body" idx="1"/>
          </p:nvPr>
        </p:nvSpPr>
        <p:spPr>
          <a:xfrm>
            <a:off x="311700" y="1152475"/>
            <a:ext cx="8746500" cy="862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b="1">
                <a:solidFill>
                  <a:srgbClr val="434343"/>
                </a:solidFill>
                <a:latin typeface="Arial"/>
                <a:ea typeface="Arial"/>
                <a:cs typeface="Arial"/>
                <a:sym typeface="Arial"/>
              </a:rPr>
              <a:t>      SELECT [col] FROM [tables] WHERE [cond] </a:t>
            </a:r>
            <a:endParaRPr sz="2100" b="1">
              <a:solidFill>
                <a:srgbClr val="434343"/>
              </a:solidFill>
              <a:latin typeface="Arial"/>
              <a:ea typeface="Arial"/>
              <a:cs typeface="Arial"/>
              <a:sym typeface="Arial"/>
            </a:endParaRPr>
          </a:p>
          <a:p>
            <a:pPr marL="0" lvl="0" indent="0" algn="l" rtl="0">
              <a:lnSpc>
                <a:spcPct val="100000"/>
              </a:lnSpc>
              <a:spcBef>
                <a:spcPts val="0"/>
              </a:spcBef>
              <a:spcAft>
                <a:spcPts val="0"/>
              </a:spcAft>
              <a:buNone/>
            </a:pPr>
            <a:r>
              <a:rPr lang="en" sz="2100" b="1">
                <a:solidFill>
                  <a:srgbClr val="434343"/>
                </a:solidFill>
                <a:latin typeface="Arial"/>
                <a:ea typeface="Arial"/>
                <a:cs typeface="Arial"/>
                <a:sym typeface="Arial"/>
              </a:rPr>
              <a:t>	GROUP BY [col] HAVING [aggregate condition]</a:t>
            </a:r>
            <a:endParaRPr sz="2100" b="1">
              <a:solidFill>
                <a:srgbClr val="434343"/>
              </a:solidFill>
              <a:latin typeface="Arial"/>
              <a:ea typeface="Arial"/>
              <a:cs typeface="Arial"/>
              <a:sym typeface="Arial"/>
            </a:endParaRPr>
          </a:p>
          <a:p>
            <a:pPr marL="0" lvl="0" indent="0" algn="l" rtl="0">
              <a:spcBef>
                <a:spcPts val="0"/>
              </a:spcBef>
              <a:spcAft>
                <a:spcPts val="1600"/>
              </a:spcAft>
              <a:buNone/>
            </a:pPr>
            <a:endParaRPr/>
          </a:p>
        </p:txBody>
      </p:sp>
      <p:sp>
        <p:nvSpPr>
          <p:cNvPr id="342" name="Google Shape;342;p55"/>
          <p:cNvSpPr/>
          <p:nvPr/>
        </p:nvSpPr>
        <p:spPr>
          <a:xfrm rot="10800000">
            <a:off x="1614137" y="1906147"/>
            <a:ext cx="144900" cy="241200"/>
          </a:xfrm>
          <a:prstGeom prst="down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5"/>
          <p:cNvSpPr txBox="1"/>
          <p:nvPr/>
        </p:nvSpPr>
        <p:spPr>
          <a:xfrm>
            <a:off x="276875" y="2204700"/>
            <a:ext cx="2819400" cy="53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434343"/>
                </a:solidFill>
                <a:latin typeface="Proxima Nova"/>
                <a:ea typeface="Proxima Nova"/>
                <a:cs typeface="Proxima Nova"/>
                <a:sym typeface="Proxima Nova"/>
              </a:rPr>
              <a:t>Produces multiple groups where each row in the group shares the same value for COL</a:t>
            </a:r>
            <a:endParaRPr b="1">
              <a:solidFill>
                <a:srgbClr val="434343"/>
              </a:solidFill>
              <a:latin typeface="Proxima Nova"/>
              <a:ea typeface="Proxima Nova"/>
              <a:cs typeface="Proxima Nova"/>
              <a:sym typeface="Proxima Nova"/>
            </a:endParaRPr>
          </a:p>
        </p:txBody>
      </p:sp>
      <p:sp>
        <p:nvSpPr>
          <p:cNvPr id="344" name="Google Shape;344;p55"/>
          <p:cNvSpPr/>
          <p:nvPr/>
        </p:nvSpPr>
        <p:spPr>
          <a:xfrm rot="10800000">
            <a:off x="4300187" y="2014972"/>
            <a:ext cx="144900" cy="241200"/>
          </a:xfrm>
          <a:prstGeom prst="down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5"/>
          <p:cNvSpPr txBox="1"/>
          <p:nvPr/>
        </p:nvSpPr>
        <p:spPr>
          <a:xfrm>
            <a:off x="3219725" y="2305050"/>
            <a:ext cx="2305800" cy="53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434343"/>
                </a:solidFill>
                <a:latin typeface="Proxima Nova"/>
                <a:ea typeface="Proxima Nova"/>
                <a:cs typeface="Proxima Nova"/>
                <a:sym typeface="Proxima Nova"/>
              </a:rPr>
              <a:t>Only include groups that satisfy the condition</a:t>
            </a:r>
            <a:endParaRPr b="1">
              <a:solidFill>
                <a:srgbClr val="434343"/>
              </a:solidFill>
              <a:latin typeface="Proxima Nova"/>
              <a:ea typeface="Proxima Nova"/>
              <a:cs typeface="Proxima Nova"/>
              <a:sym typeface="Proxima Nova"/>
            </a:endParaRPr>
          </a:p>
        </p:txBody>
      </p:sp>
      <p:sp>
        <p:nvSpPr>
          <p:cNvPr id="346" name="Google Shape;346;p55"/>
          <p:cNvSpPr txBox="1"/>
          <p:nvPr/>
        </p:nvSpPr>
        <p:spPr>
          <a:xfrm>
            <a:off x="638175" y="3598550"/>
            <a:ext cx="8194200" cy="14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Proxima Nova"/>
                <a:ea typeface="Proxima Nova"/>
                <a:cs typeface="Proxima Nova"/>
                <a:sym typeface="Proxima Nova"/>
              </a:rPr>
              <a:t>Aggregate functions are applied to each group, filter it to a single row, and return a single value</a:t>
            </a:r>
            <a:endParaRPr sz="1800" b="1">
              <a:solidFill>
                <a:schemeClr val="dk2"/>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Aggregation</a:t>
            </a:r>
            <a:endParaRPr/>
          </a:p>
        </p:txBody>
      </p:sp>
      <p:sp>
        <p:nvSpPr>
          <p:cNvPr id="352" name="Google Shape;352;p56"/>
          <p:cNvSpPr txBox="1">
            <a:spLocks noGrp="1"/>
          </p:cNvSpPr>
          <p:nvPr>
            <p:ph type="body" idx="1"/>
          </p:nvPr>
        </p:nvSpPr>
        <p:spPr>
          <a:xfrm>
            <a:off x="311700" y="1152475"/>
            <a:ext cx="8520600" cy="112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b="1">
                <a:solidFill>
                  <a:srgbClr val="434343"/>
                </a:solidFill>
                <a:latin typeface="Arial"/>
                <a:ea typeface="Arial"/>
                <a:cs typeface="Arial"/>
                <a:sym typeface="Arial"/>
              </a:rPr>
              <a:t>SELECT sum(mood) FROM moods GROUP BY day </a:t>
            </a:r>
            <a:endParaRPr sz="2100" b="1">
              <a:solidFill>
                <a:srgbClr val="434343"/>
              </a:solidFill>
              <a:latin typeface="Arial"/>
              <a:ea typeface="Arial"/>
              <a:cs typeface="Arial"/>
              <a:sym typeface="Arial"/>
            </a:endParaRPr>
          </a:p>
          <a:p>
            <a:pPr marL="0" lvl="0" indent="0" algn="l" rtl="0">
              <a:lnSpc>
                <a:spcPct val="100000"/>
              </a:lnSpc>
              <a:spcBef>
                <a:spcPts val="0"/>
              </a:spcBef>
              <a:spcAft>
                <a:spcPts val="0"/>
              </a:spcAft>
              <a:buNone/>
            </a:pPr>
            <a:r>
              <a:rPr lang="en" sz="2100" b="1">
                <a:solidFill>
                  <a:srgbClr val="434343"/>
                </a:solidFill>
                <a:latin typeface="Arial"/>
                <a:ea typeface="Arial"/>
                <a:cs typeface="Arial"/>
                <a:sym typeface="Arial"/>
              </a:rPr>
              <a:t>     HAVING count(*) &gt; 1</a:t>
            </a:r>
            <a:endParaRPr/>
          </a:p>
        </p:txBody>
      </p:sp>
      <p:graphicFrame>
        <p:nvGraphicFramePr>
          <p:cNvPr id="353" name="Google Shape;353;p56"/>
          <p:cNvGraphicFramePr/>
          <p:nvPr/>
        </p:nvGraphicFramePr>
        <p:xfrm>
          <a:off x="418675" y="2516538"/>
          <a:ext cx="3000000" cy="3000000"/>
        </p:xfrm>
        <a:graphic>
          <a:graphicData uri="http://schemas.openxmlformats.org/drawingml/2006/table">
            <a:tbl>
              <a:tblPr>
                <a:noFill/>
                <a:tableStyleId>{66D9DF0B-D6FD-462F-910B-4AE55A3F8D20}</a:tableStyleId>
              </a:tblPr>
              <a:tblGrid>
                <a:gridCol w="1142950">
                  <a:extLst>
                    <a:ext uri="{9D8B030D-6E8A-4147-A177-3AD203B41FA5}">
                      <a16:colId xmlns:a16="http://schemas.microsoft.com/office/drawing/2014/main" val="20000"/>
                    </a:ext>
                  </a:extLst>
                </a:gridCol>
                <a:gridCol w="1019300">
                  <a:extLst>
                    <a:ext uri="{9D8B030D-6E8A-4147-A177-3AD203B41FA5}">
                      <a16:colId xmlns:a16="http://schemas.microsoft.com/office/drawing/2014/main" val="20001"/>
                    </a:ext>
                  </a:extLst>
                </a:gridCol>
              </a:tblGrid>
              <a:tr h="365775">
                <a:tc>
                  <a:txBody>
                    <a:bodyPr/>
                    <a:lstStyle/>
                    <a:p>
                      <a:pPr marL="0" lvl="0" indent="0" algn="l" rtl="0">
                        <a:spcBef>
                          <a:spcPts val="0"/>
                        </a:spcBef>
                        <a:spcAft>
                          <a:spcPts val="0"/>
                        </a:spcAft>
                        <a:buNone/>
                      </a:pPr>
                      <a:r>
                        <a:rPr lang="en"/>
                        <a:t>Day</a:t>
                      </a:r>
                      <a:endParaRPr/>
                    </a:p>
                  </a:txBody>
                  <a:tcPr marL="91425" marR="91425" marT="91425" marB="91425"/>
                </a:tc>
                <a:tc>
                  <a:txBody>
                    <a:bodyPr/>
                    <a:lstStyle/>
                    <a:p>
                      <a:pPr marL="0" lvl="0" indent="0" algn="l" rtl="0">
                        <a:spcBef>
                          <a:spcPts val="0"/>
                        </a:spcBef>
                        <a:spcAft>
                          <a:spcPts val="0"/>
                        </a:spcAft>
                        <a:buNone/>
                      </a:pPr>
                      <a:r>
                        <a:rPr lang="en"/>
                        <a:t>Mood</a:t>
                      </a:r>
                      <a:endParaRPr/>
                    </a:p>
                  </a:txBody>
                  <a:tcPr marL="91425" marR="91425" marT="91425" marB="91425"/>
                </a:tc>
                <a:extLst>
                  <a:ext uri="{0D108BD9-81ED-4DB2-BD59-A6C34878D82A}">
                    <a16:rowId xmlns:a16="http://schemas.microsoft.com/office/drawing/2014/main" val="10000"/>
                  </a:ext>
                </a:extLst>
              </a:tr>
              <a:tr h="365775">
                <a:tc>
                  <a:txBody>
                    <a:bodyPr/>
                    <a:lstStyle/>
                    <a:p>
                      <a:pPr marL="0" lvl="0" indent="0" algn="l" rtl="0">
                        <a:spcBef>
                          <a:spcPts val="0"/>
                        </a:spcBef>
                        <a:spcAft>
                          <a:spcPts val="0"/>
                        </a:spcAft>
                        <a:buNone/>
                      </a:pPr>
                      <a:r>
                        <a:rPr lang="en"/>
                        <a:t>Monday</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extLst>
                  <a:ext uri="{0D108BD9-81ED-4DB2-BD59-A6C34878D82A}">
                    <a16:rowId xmlns:a16="http://schemas.microsoft.com/office/drawing/2014/main" val="10001"/>
                  </a:ext>
                </a:extLst>
              </a:tr>
              <a:tr h="445675">
                <a:tc>
                  <a:txBody>
                    <a:bodyPr/>
                    <a:lstStyle/>
                    <a:p>
                      <a:pPr marL="0" lvl="0" indent="0" algn="l" rtl="0">
                        <a:spcBef>
                          <a:spcPts val="0"/>
                        </a:spcBef>
                        <a:spcAft>
                          <a:spcPts val="0"/>
                        </a:spcAft>
                        <a:buNone/>
                      </a:pPr>
                      <a:r>
                        <a:rPr lang="en"/>
                        <a:t>Friday</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extLst>
                  <a:ext uri="{0D108BD9-81ED-4DB2-BD59-A6C34878D82A}">
                    <a16:rowId xmlns:a16="http://schemas.microsoft.com/office/drawing/2014/main" val="10002"/>
                  </a:ext>
                </a:extLst>
              </a:tr>
              <a:tr h="445675">
                <a:tc>
                  <a:txBody>
                    <a:bodyPr/>
                    <a:lstStyle/>
                    <a:p>
                      <a:pPr marL="0" lvl="0" indent="0" algn="l" rtl="0">
                        <a:spcBef>
                          <a:spcPts val="0"/>
                        </a:spcBef>
                        <a:spcAft>
                          <a:spcPts val="0"/>
                        </a:spcAft>
                        <a:buNone/>
                      </a:pPr>
                      <a:r>
                        <a:rPr lang="en"/>
                        <a:t>Friday</a:t>
                      </a:r>
                      <a:endParaRPr/>
                    </a:p>
                  </a:txBody>
                  <a:tcPr marL="91425" marR="91425" marT="91425" marB="91425"/>
                </a:tc>
                <a:tc>
                  <a:txBody>
                    <a:bodyPr/>
                    <a:lstStyle/>
                    <a:p>
                      <a:pPr marL="0" lvl="0" indent="0" algn="l" rtl="0">
                        <a:spcBef>
                          <a:spcPts val="0"/>
                        </a:spcBef>
                        <a:spcAft>
                          <a:spcPts val="0"/>
                        </a:spcAft>
                        <a:buNone/>
                      </a:pPr>
                      <a:r>
                        <a:rPr lang="en"/>
                        <a:t>8</a:t>
                      </a:r>
                      <a:endParaRPr/>
                    </a:p>
                  </a:txBody>
                  <a:tcPr marL="91425" marR="91425" marT="91425" marB="91425"/>
                </a:tc>
                <a:extLst>
                  <a:ext uri="{0D108BD9-81ED-4DB2-BD59-A6C34878D82A}">
                    <a16:rowId xmlns:a16="http://schemas.microsoft.com/office/drawing/2014/main" val="10003"/>
                  </a:ext>
                </a:extLst>
              </a:tr>
              <a:tr h="445675">
                <a:tc>
                  <a:txBody>
                    <a:bodyPr/>
                    <a:lstStyle/>
                    <a:p>
                      <a:pPr marL="0" lvl="0" indent="0" algn="l" rtl="0">
                        <a:spcBef>
                          <a:spcPts val="0"/>
                        </a:spcBef>
                        <a:spcAft>
                          <a:spcPts val="0"/>
                        </a:spcAft>
                        <a:buNone/>
                      </a:pPr>
                      <a:r>
                        <a:rPr lang="en"/>
                        <a:t>Monday</a:t>
                      </a:r>
                      <a:endParaRPr/>
                    </a:p>
                  </a:txBody>
                  <a:tcPr marL="91425" marR="91425" marT="91425" marB="91425"/>
                </a:tc>
                <a:tc>
                  <a:txBody>
                    <a:bodyPr/>
                    <a:lstStyle/>
                    <a:p>
                      <a:pPr marL="0" lvl="0" indent="0" algn="l" rtl="0">
                        <a:spcBef>
                          <a:spcPts val="0"/>
                        </a:spcBef>
                        <a:spcAft>
                          <a:spcPts val="0"/>
                        </a:spcAft>
                        <a:buNone/>
                      </a:pPr>
                      <a:r>
                        <a:rPr lang="en"/>
                        <a:t>9</a:t>
                      </a:r>
                      <a:endParaRPr/>
                    </a:p>
                  </a:txBody>
                  <a:tcPr marL="91425" marR="91425" marT="91425" marB="91425"/>
                </a:tc>
                <a:extLst>
                  <a:ext uri="{0D108BD9-81ED-4DB2-BD59-A6C34878D82A}">
                    <a16:rowId xmlns:a16="http://schemas.microsoft.com/office/drawing/2014/main" val="10004"/>
                  </a:ext>
                </a:extLst>
              </a:tr>
              <a:tr h="445675">
                <a:tc>
                  <a:txBody>
                    <a:bodyPr/>
                    <a:lstStyle/>
                    <a:p>
                      <a:pPr marL="0" lvl="0" indent="0" algn="l" rtl="0">
                        <a:spcBef>
                          <a:spcPts val="0"/>
                        </a:spcBef>
                        <a:spcAft>
                          <a:spcPts val="0"/>
                        </a:spcAft>
                        <a:buNone/>
                      </a:pPr>
                      <a:r>
                        <a:rPr lang="en"/>
                        <a:t>Saturday</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extLst>
                  <a:ext uri="{0D108BD9-81ED-4DB2-BD59-A6C34878D82A}">
                    <a16:rowId xmlns:a16="http://schemas.microsoft.com/office/drawing/2014/main" val="10005"/>
                  </a:ext>
                </a:extLst>
              </a:tr>
            </a:tbl>
          </a:graphicData>
        </a:graphic>
      </p:graphicFrame>
      <p:sp>
        <p:nvSpPr>
          <p:cNvPr id="354" name="Google Shape;354;p56"/>
          <p:cNvSpPr/>
          <p:nvPr/>
        </p:nvSpPr>
        <p:spPr>
          <a:xfrm rot="-5400000">
            <a:off x="2856283" y="3887474"/>
            <a:ext cx="144900" cy="241200"/>
          </a:xfrm>
          <a:prstGeom prst="down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55" name="Google Shape;355;p56"/>
          <p:cNvGraphicFramePr/>
          <p:nvPr/>
        </p:nvGraphicFramePr>
        <p:xfrm>
          <a:off x="3258675" y="1954575"/>
          <a:ext cx="3000000" cy="3000000"/>
        </p:xfrm>
        <a:graphic>
          <a:graphicData uri="http://schemas.openxmlformats.org/drawingml/2006/table">
            <a:tbl>
              <a:tblPr>
                <a:noFill/>
                <a:tableStyleId>{66D9DF0B-D6FD-462F-910B-4AE55A3F8D20}</a:tableStyleId>
              </a:tblPr>
              <a:tblGrid>
                <a:gridCol w="1213275">
                  <a:extLst>
                    <a:ext uri="{9D8B030D-6E8A-4147-A177-3AD203B41FA5}">
                      <a16:colId xmlns:a16="http://schemas.microsoft.com/office/drawing/2014/main" val="20000"/>
                    </a:ext>
                  </a:extLst>
                </a:gridCol>
                <a:gridCol w="1213275">
                  <a:extLst>
                    <a:ext uri="{9D8B030D-6E8A-4147-A177-3AD203B41FA5}">
                      <a16:colId xmlns:a16="http://schemas.microsoft.com/office/drawing/2014/main" val="20001"/>
                    </a:ext>
                  </a:extLst>
                </a:gridCol>
              </a:tblGrid>
              <a:tr h="307625">
                <a:tc>
                  <a:txBody>
                    <a:bodyPr/>
                    <a:lstStyle/>
                    <a:p>
                      <a:pPr marL="0" lvl="0" indent="0" algn="l" rtl="0">
                        <a:spcBef>
                          <a:spcPts val="0"/>
                        </a:spcBef>
                        <a:spcAft>
                          <a:spcPts val="0"/>
                        </a:spcAft>
                        <a:buNone/>
                      </a:pPr>
                      <a:r>
                        <a:rPr lang="en" sz="1200"/>
                        <a:t>Day</a:t>
                      </a:r>
                      <a:endParaRPr sz="1200"/>
                    </a:p>
                  </a:txBody>
                  <a:tcPr marL="91425" marR="91425" marT="91425" marB="91425"/>
                </a:tc>
                <a:tc>
                  <a:txBody>
                    <a:bodyPr/>
                    <a:lstStyle/>
                    <a:p>
                      <a:pPr marL="0" lvl="0" indent="0" algn="l" rtl="0">
                        <a:spcBef>
                          <a:spcPts val="0"/>
                        </a:spcBef>
                        <a:spcAft>
                          <a:spcPts val="0"/>
                        </a:spcAft>
                        <a:buNone/>
                      </a:pPr>
                      <a:r>
                        <a:rPr lang="en" sz="1200"/>
                        <a:t>Mood</a:t>
                      </a:r>
                      <a:endParaRPr sz="1200"/>
                    </a:p>
                  </a:txBody>
                  <a:tcPr marL="91425" marR="91425" marT="91425" marB="91425"/>
                </a:tc>
                <a:extLst>
                  <a:ext uri="{0D108BD9-81ED-4DB2-BD59-A6C34878D82A}">
                    <a16:rowId xmlns:a16="http://schemas.microsoft.com/office/drawing/2014/main" val="10000"/>
                  </a:ext>
                </a:extLst>
              </a:tr>
              <a:tr h="307625">
                <a:tc>
                  <a:txBody>
                    <a:bodyPr/>
                    <a:lstStyle/>
                    <a:p>
                      <a:pPr marL="0" lvl="0" indent="0" algn="l" rtl="0">
                        <a:spcBef>
                          <a:spcPts val="0"/>
                        </a:spcBef>
                        <a:spcAft>
                          <a:spcPts val="0"/>
                        </a:spcAft>
                        <a:buNone/>
                      </a:pPr>
                      <a:r>
                        <a:rPr lang="en" sz="1200"/>
                        <a:t>Monday</a:t>
                      </a:r>
                      <a:endParaRPr sz="1200"/>
                    </a:p>
                  </a:txBody>
                  <a:tcPr marL="91425" marR="91425" marT="91425" marB="91425"/>
                </a:tc>
                <a:tc>
                  <a:txBody>
                    <a:bodyPr/>
                    <a:lstStyle/>
                    <a:p>
                      <a:pPr marL="0" lvl="0" indent="0" algn="l" rtl="0">
                        <a:spcBef>
                          <a:spcPts val="0"/>
                        </a:spcBef>
                        <a:spcAft>
                          <a:spcPts val="0"/>
                        </a:spcAft>
                        <a:buNone/>
                      </a:pPr>
                      <a:r>
                        <a:rPr lang="en" sz="1200"/>
                        <a:t>10</a:t>
                      </a:r>
                      <a:endParaRPr sz="1200"/>
                    </a:p>
                  </a:txBody>
                  <a:tcPr marL="91425" marR="91425" marT="91425" marB="91425"/>
                </a:tc>
                <a:extLst>
                  <a:ext uri="{0D108BD9-81ED-4DB2-BD59-A6C34878D82A}">
                    <a16:rowId xmlns:a16="http://schemas.microsoft.com/office/drawing/2014/main" val="10001"/>
                  </a:ext>
                </a:extLst>
              </a:tr>
              <a:tr h="307625">
                <a:tc>
                  <a:txBody>
                    <a:bodyPr/>
                    <a:lstStyle/>
                    <a:p>
                      <a:pPr marL="0" lvl="0" indent="0" algn="l" rtl="0">
                        <a:spcBef>
                          <a:spcPts val="0"/>
                        </a:spcBef>
                        <a:spcAft>
                          <a:spcPts val="0"/>
                        </a:spcAft>
                        <a:buNone/>
                      </a:pPr>
                      <a:r>
                        <a:rPr lang="en" sz="1200"/>
                        <a:t>Monday</a:t>
                      </a:r>
                      <a:endParaRPr sz="1200"/>
                    </a:p>
                  </a:txBody>
                  <a:tcPr marL="91425" marR="91425" marT="91425" marB="91425"/>
                </a:tc>
                <a:tc>
                  <a:txBody>
                    <a:bodyPr/>
                    <a:lstStyle/>
                    <a:p>
                      <a:pPr marL="0" lvl="0" indent="0" algn="l" rtl="0">
                        <a:spcBef>
                          <a:spcPts val="0"/>
                        </a:spcBef>
                        <a:spcAft>
                          <a:spcPts val="0"/>
                        </a:spcAft>
                        <a:buNone/>
                      </a:pPr>
                      <a:r>
                        <a:rPr lang="en" sz="1200"/>
                        <a:t>9</a:t>
                      </a:r>
                      <a:endParaRPr sz="120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356" name="Google Shape;356;p56"/>
          <p:cNvGraphicFramePr/>
          <p:nvPr/>
        </p:nvGraphicFramePr>
        <p:xfrm>
          <a:off x="3276525" y="3173700"/>
          <a:ext cx="3000000" cy="3000000"/>
        </p:xfrm>
        <a:graphic>
          <a:graphicData uri="http://schemas.openxmlformats.org/drawingml/2006/table">
            <a:tbl>
              <a:tblPr>
                <a:noFill/>
                <a:tableStyleId>{66D9DF0B-D6FD-462F-910B-4AE55A3F8D20}</a:tableStyleId>
              </a:tblPr>
              <a:tblGrid>
                <a:gridCol w="1195425">
                  <a:extLst>
                    <a:ext uri="{9D8B030D-6E8A-4147-A177-3AD203B41FA5}">
                      <a16:colId xmlns:a16="http://schemas.microsoft.com/office/drawing/2014/main" val="20000"/>
                    </a:ext>
                  </a:extLst>
                </a:gridCol>
                <a:gridCol w="1195425">
                  <a:extLst>
                    <a:ext uri="{9D8B030D-6E8A-4147-A177-3AD203B41FA5}">
                      <a16:colId xmlns:a16="http://schemas.microsoft.com/office/drawing/2014/main" val="20001"/>
                    </a:ext>
                  </a:extLst>
                </a:gridCol>
              </a:tblGrid>
              <a:tr h="297125">
                <a:tc>
                  <a:txBody>
                    <a:bodyPr/>
                    <a:lstStyle/>
                    <a:p>
                      <a:pPr marL="0" lvl="0" indent="0" algn="l" rtl="0">
                        <a:spcBef>
                          <a:spcPts val="0"/>
                        </a:spcBef>
                        <a:spcAft>
                          <a:spcPts val="0"/>
                        </a:spcAft>
                        <a:buNone/>
                      </a:pPr>
                      <a:r>
                        <a:rPr lang="en" sz="1200"/>
                        <a:t>Day</a:t>
                      </a:r>
                      <a:endParaRPr sz="1200"/>
                    </a:p>
                  </a:txBody>
                  <a:tcPr marL="91425" marR="91425" marT="91425" marB="91425"/>
                </a:tc>
                <a:tc>
                  <a:txBody>
                    <a:bodyPr/>
                    <a:lstStyle/>
                    <a:p>
                      <a:pPr marL="0" lvl="0" indent="0" algn="l" rtl="0">
                        <a:spcBef>
                          <a:spcPts val="0"/>
                        </a:spcBef>
                        <a:spcAft>
                          <a:spcPts val="0"/>
                        </a:spcAft>
                        <a:buNone/>
                      </a:pPr>
                      <a:r>
                        <a:rPr lang="en" sz="1200"/>
                        <a:t>Mood</a:t>
                      </a:r>
                      <a:endParaRPr sz="1200"/>
                    </a:p>
                  </a:txBody>
                  <a:tcPr marL="91425" marR="91425" marT="91425" marB="91425"/>
                </a:tc>
                <a:extLst>
                  <a:ext uri="{0D108BD9-81ED-4DB2-BD59-A6C34878D82A}">
                    <a16:rowId xmlns:a16="http://schemas.microsoft.com/office/drawing/2014/main" val="10000"/>
                  </a:ext>
                </a:extLst>
              </a:tr>
              <a:tr h="297125">
                <a:tc>
                  <a:txBody>
                    <a:bodyPr/>
                    <a:lstStyle/>
                    <a:p>
                      <a:pPr marL="0" lvl="0" indent="0" algn="l" rtl="0">
                        <a:spcBef>
                          <a:spcPts val="0"/>
                        </a:spcBef>
                        <a:spcAft>
                          <a:spcPts val="0"/>
                        </a:spcAft>
                        <a:buNone/>
                      </a:pPr>
                      <a:r>
                        <a:rPr lang="en" sz="1200"/>
                        <a:t>Friday</a:t>
                      </a:r>
                      <a:endParaRPr sz="1200"/>
                    </a:p>
                  </a:txBody>
                  <a:tcPr marL="91425" marR="91425" marT="91425" marB="91425"/>
                </a:tc>
                <a:tc>
                  <a:txBody>
                    <a:bodyPr/>
                    <a:lstStyle/>
                    <a:p>
                      <a:pPr marL="0" lvl="0" indent="0" algn="l" rtl="0">
                        <a:spcBef>
                          <a:spcPts val="0"/>
                        </a:spcBef>
                        <a:spcAft>
                          <a:spcPts val="0"/>
                        </a:spcAft>
                        <a:buNone/>
                      </a:pPr>
                      <a:r>
                        <a:rPr lang="en" sz="1200"/>
                        <a:t>7</a:t>
                      </a:r>
                      <a:endParaRPr sz="1200"/>
                    </a:p>
                  </a:txBody>
                  <a:tcPr marL="91425" marR="91425" marT="91425" marB="91425"/>
                </a:tc>
                <a:extLst>
                  <a:ext uri="{0D108BD9-81ED-4DB2-BD59-A6C34878D82A}">
                    <a16:rowId xmlns:a16="http://schemas.microsoft.com/office/drawing/2014/main" val="10001"/>
                  </a:ext>
                </a:extLst>
              </a:tr>
              <a:tr h="297125">
                <a:tc>
                  <a:txBody>
                    <a:bodyPr/>
                    <a:lstStyle/>
                    <a:p>
                      <a:pPr marL="0" lvl="0" indent="0" algn="l" rtl="0">
                        <a:spcBef>
                          <a:spcPts val="0"/>
                        </a:spcBef>
                        <a:spcAft>
                          <a:spcPts val="0"/>
                        </a:spcAft>
                        <a:buNone/>
                      </a:pPr>
                      <a:r>
                        <a:rPr lang="en" sz="1200"/>
                        <a:t>Friday</a:t>
                      </a:r>
                      <a:endParaRPr sz="1200"/>
                    </a:p>
                  </a:txBody>
                  <a:tcPr marL="91425" marR="91425" marT="91425" marB="91425"/>
                </a:tc>
                <a:tc>
                  <a:txBody>
                    <a:bodyPr/>
                    <a:lstStyle/>
                    <a:p>
                      <a:pPr marL="0" lvl="0" indent="0" algn="l" rtl="0">
                        <a:spcBef>
                          <a:spcPts val="0"/>
                        </a:spcBef>
                        <a:spcAft>
                          <a:spcPts val="0"/>
                        </a:spcAft>
                        <a:buNone/>
                      </a:pPr>
                      <a:r>
                        <a:rPr lang="en" sz="1200"/>
                        <a:t>8</a:t>
                      </a:r>
                      <a:endParaRPr sz="120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357" name="Google Shape;357;p56"/>
          <p:cNvGraphicFramePr/>
          <p:nvPr/>
        </p:nvGraphicFramePr>
        <p:xfrm>
          <a:off x="3276525" y="4392825"/>
          <a:ext cx="3000000" cy="3000000"/>
        </p:xfrm>
        <a:graphic>
          <a:graphicData uri="http://schemas.openxmlformats.org/drawingml/2006/table">
            <a:tbl>
              <a:tblPr>
                <a:noFill/>
                <a:tableStyleId>{66D9DF0B-D6FD-462F-910B-4AE55A3F8D20}</a:tableStyleId>
              </a:tblPr>
              <a:tblGrid>
                <a:gridCol w="1195425">
                  <a:extLst>
                    <a:ext uri="{9D8B030D-6E8A-4147-A177-3AD203B41FA5}">
                      <a16:colId xmlns:a16="http://schemas.microsoft.com/office/drawing/2014/main" val="20000"/>
                    </a:ext>
                  </a:extLst>
                </a:gridCol>
                <a:gridCol w="1195425">
                  <a:extLst>
                    <a:ext uri="{9D8B030D-6E8A-4147-A177-3AD203B41FA5}">
                      <a16:colId xmlns:a16="http://schemas.microsoft.com/office/drawing/2014/main" val="20001"/>
                    </a:ext>
                  </a:extLst>
                </a:gridCol>
              </a:tblGrid>
              <a:tr h="297125">
                <a:tc>
                  <a:txBody>
                    <a:bodyPr/>
                    <a:lstStyle/>
                    <a:p>
                      <a:pPr marL="0" lvl="0" indent="0" algn="l" rtl="0">
                        <a:spcBef>
                          <a:spcPts val="0"/>
                        </a:spcBef>
                        <a:spcAft>
                          <a:spcPts val="0"/>
                        </a:spcAft>
                        <a:buNone/>
                      </a:pPr>
                      <a:r>
                        <a:rPr lang="en" sz="1200"/>
                        <a:t>Day</a:t>
                      </a:r>
                      <a:endParaRPr sz="1200"/>
                    </a:p>
                  </a:txBody>
                  <a:tcPr marL="91425" marR="91425" marT="91425" marB="91425"/>
                </a:tc>
                <a:tc>
                  <a:txBody>
                    <a:bodyPr/>
                    <a:lstStyle/>
                    <a:p>
                      <a:pPr marL="0" lvl="0" indent="0" algn="l" rtl="0">
                        <a:spcBef>
                          <a:spcPts val="0"/>
                        </a:spcBef>
                        <a:spcAft>
                          <a:spcPts val="0"/>
                        </a:spcAft>
                        <a:buNone/>
                      </a:pPr>
                      <a:r>
                        <a:rPr lang="en" sz="1200"/>
                        <a:t>Mood</a:t>
                      </a:r>
                      <a:endParaRPr sz="1200"/>
                    </a:p>
                  </a:txBody>
                  <a:tcPr marL="91425" marR="91425" marT="91425" marB="91425"/>
                </a:tc>
                <a:extLst>
                  <a:ext uri="{0D108BD9-81ED-4DB2-BD59-A6C34878D82A}">
                    <a16:rowId xmlns:a16="http://schemas.microsoft.com/office/drawing/2014/main" val="10000"/>
                  </a:ext>
                </a:extLst>
              </a:tr>
              <a:tr h="297125">
                <a:tc>
                  <a:txBody>
                    <a:bodyPr/>
                    <a:lstStyle/>
                    <a:p>
                      <a:pPr marL="0" lvl="0" indent="0" algn="l" rtl="0">
                        <a:spcBef>
                          <a:spcPts val="0"/>
                        </a:spcBef>
                        <a:spcAft>
                          <a:spcPts val="0"/>
                        </a:spcAft>
                        <a:buNone/>
                      </a:pPr>
                      <a:r>
                        <a:rPr lang="en" sz="1200"/>
                        <a:t>Saturday</a:t>
                      </a:r>
                      <a:endParaRPr sz="1200"/>
                    </a:p>
                  </a:txBody>
                  <a:tcPr marL="91425" marR="91425" marT="91425" marB="91425"/>
                </a:tc>
                <a:tc>
                  <a:txBody>
                    <a:bodyPr/>
                    <a:lstStyle/>
                    <a:p>
                      <a:pPr marL="0" lvl="0" indent="0" algn="l" rtl="0">
                        <a:spcBef>
                          <a:spcPts val="0"/>
                        </a:spcBef>
                        <a:spcAft>
                          <a:spcPts val="0"/>
                        </a:spcAft>
                        <a:buNone/>
                      </a:pPr>
                      <a:r>
                        <a:rPr lang="en" sz="1200"/>
                        <a:t>3</a:t>
                      </a:r>
                      <a:endParaRPr sz="1200"/>
                    </a:p>
                  </a:txBody>
                  <a:tcPr marL="91425" marR="91425" marT="91425" marB="91425"/>
                </a:tc>
                <a:extLst>
                  <a:ext uri="{0D108BD9-81ED-4DB2-BD59-A6C34878D82A}">
                    <a16:rowId xmlns:a16="http://schemas.microsoft.com/office/drawing/2014/main" val="10001"/>
                  </a:ext>
                </a:extLst>
              </a:tr>
            </a:tbl>
          </a:graphicData>
        </a:graphic>
      </p:graphicFrame>
      <p:cxnSp>
        <p:nvCxnSpPr>
          <p:cNvPr id="358" name="Google Shape;358;p56"/>
          <p:cNvCxnSpPr/>
          <p:nvPr/>
        </p:nvCxnSpPr>
        <p:spPr>
          <a:xfrm>
            <a:off x="4800600" y="1598300"/>
            <a:ext cx="2085900" cy="0"/>
          </a:xfrm>
          <a:prstGeom prst="straightConnector1">
            <a:avLst/>
          </a:prstGeom>
          <a:noFill/>
          <a:ln w="9525" cap="flat" cmpd="sng">
            <a:solidFill>
              <a:schemeClr val="accent4"/>
            </a:solidFill>
            <a:prstDash val="solid"/>
            <a:round/>
            <a:headEnd type="none" w="med" len="med"/>
            <a:tailEnd type="none" w="med" len="med"/>
          </a:ln>
        </p:spPr>
      </p:cxnSp>
      <p:cxnSp>
        <p:nvCxnSpPr>
          <p:cNvPr id="359" name="Google Shape;359;p56"/>
          <p:cNvCxnSpPr/>
          <p:nvPr/>
        </p:nvCxnSpPr>
        <p:spPr>
          <a:xfrm>
            <a:off x="762000" y="1903100"/>
            <a:ext cx="2505000" cy="0"/>
          </a:xfrm>
          <a:prstGeom prst="straightConnector1">
            <a:avLst/>
          </a:prstGeom>
          <a:noFill/>
          <a:ln w="9525" cap="flat" cmpd="sng">
            <a:solidFill>
              <a:schemeClr val="accent4"/>
            </a:solidFill>
            <a:prstDash val="solid"/>
            <a:round/>
            <a:headEnd type="none" w="med" len="med"/>
            <a:tailEnd type="none" w="med" len="med"/>
          </a:ln>
        </p:spPr>
      </p:cxnSp>
      <p:sp>
        <p:nvSpPr>
          <p:cNvPr id="360" name="Google Shape;360;p56"/>
          <p:cNvSpPr/>
          <p:nvPr/>
        </p:nvSpPr>
        <p:spPr>
          <a:xfrm rot="-3984446">
            <a:off x="6139523" y="2406109"/>
            <a:ext cx="80204" cy="1044230"/>
          </a:xfrm>
          <a:prstGeom prst="downArrow">
            <a:avLst>
              <a:gd name="adj1" fmla="val 50000"/>
              <a:gd name="adj2" fmla="val 927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6"/>
          <p:cNvSpPr txBox="1"/>
          <p:nvPr/>
        </p:nvSpPr>
        <p:spPr>
          <a:xfrm>
            <a:off x="6590775" y="2832750"/>
            <a:ext cx="2085900" cy="21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t>19</a:t>
            </a:r>
            <a:endParaRPr sz="3600"/>
          </a:p>
          <a:p>
            <a:pPr marL="0" lvl="0" indent="0" algn="l" rtl="0">
              <a:spcBef>
                <a:spcPts val="0"/>
              </a:spcBef>
              <a:spcAft>
                <a:spcPts val="0"/>
              </a:spcAft>
              <a:buNone/>
            </a:pPr>
            <a:r>
              <a:rPr lang="en" sz="3600"/>
              <a:t>15</a:t>
            </a:r>
            <a:endParaRPr sz="3600"/>
          </a:p>
        </p:txBody>
      </p:sp>
      <p:sp>
        <p:nvSpPr>
          <p:cNvPr id="362" name="Google Shape;362;p56"/>
          <p:cNvSpPr/>
          <p:nvPr/>
        </p:nvSpPr>
        <p:spPr>
          <a:xfrm rot="-5231926" flipH="1">
            <a:off x="6129149" y="3222092"/>
            <a:ext cx="98217" cy="974683"/>
          </a:xfrm>
          <a:prstGeom prst="downArrow">
            <a:avLst>
              <a:gd name="adj1" fmla="val 50000"/>
              <a:gd name="adj2" fmla="val 927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3" name="Google Shape;363;p56"/>
          <p:cNvCxnSpPr/>
          <p:nvPr/>
        </p:nvCxnSpPr>
        <p:spPr>
          <a:xfrm>
            <a:off x="523875" y="1598300"/>
            <a:ext cx="2476500" cy="0"/>
          </a:xfrm>
          <a:prstGeom prst="straightConnector1">
            <a:avLst/>
          </a:prstGeom>
          <a:noFill/>
          <a:ln w="9525" cap="flat" cmpd="sng">
            <a:solidFill>
              <a:schemeClr val="accent4"/>
            </a:solidFill>
            <a:prstDash val="solid"/>
            <a:round/>
            <a:headEnd type="none" w="med" len="med"/>
            <a:tailEnd type="none" w="med" len="med"/>
          </a:ln>
        </p:spPr>
      </p:cxnSp>
      <p:sp>
        <p:nvSpPr>
          <p:cNvPr id="364" name="Google Shape;364;p56"/>
          <p:cNvSpPr txBox="1"/>
          <p:nvPr/>
        </p:nvSpPr>
        <p:spPr>
          <a:xfrm>
            <a:off x="475825" y="2207900"/>
            <a:ext cx="7620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Moods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5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5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3"/>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3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7"/>
          <p:cNvSpPr txBox="1">
            <a:spLocks noGrp="1"/>
          </p:cNvSpPr>
          <p:nvPr>
            <p:ph type="title"/>
          </p:nvPr>
        </p:nvSpPr>
        <p:spPr>
          <a:xfrm>
            <a:off x="946404" y="569214"/>
            <a:ext cx="7063800" cy="303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SQL Command Injection</a:t>
            </a:r>
            <a:endParaRPr/>
          </a:p>
        </p:txBody>
      </p:sp>
      <p:sp>
        <p:nvSpPr>
          <p:cNvPr id="370" name="Google Shape;370;p57"/>
          <p:cNvSpPr txBox="1">
            <a:spLocks noGrp="1"/>
          </p:cNvSpPr>
          <p:nvPr>
            <p:ph type="body" idx="1"/>
          </p:nvPr>
        </p:nvSpPr>
        <p:spPr>
          <a:xfrm>
            <a:off x="946404" y="3600450"/>
            <a:ext cx="7063800" cy="1268700"/>
          </a:xfrm>
          <a:prstGeom prst="rect">
            <a:avLst/>
          </a:prstGeom>
        </p:spPr>
        <p:txBody>
          <a:bodyPr spcFirstLastPara="1" wrap="square" lIns="91425" tIns="91425" rIns="91425" bIns="91425" anchor="t" anchorCtr="0">
            <a:noAutofit/>
          </a:bodyPr>
          <a:lstStyle/>
          <a:p>
            <a:pPr marL="0" lvl="0" indent="0" algn="l" rtl="0">
              <a:spcBef>
                <a:spcPts val="1400"/>
              </a:spcBef>
              <a:spcAft>
                <a:spcPts val="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0"/>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Imperative vs. Declarative</a:t>
            </a:r>
            <a:endParaRPr/>
          </a:p>
        </p:txBody>
      </p:sp>
      <p:sp>
        <p:nvSpPr>
          <p:cNvPr id="201" name="Google Shape;201;p40"/>
          <p:cNvSpPr txBox="1">
            <a:spLocks noGrp="1"/>
          </p:cNvSpPr>
          <p:nvPr>
            <p:ph type="body" idx="1"/>
          </p:nvPr>
        </p:nvSpPr>
        <p:spPr>
          <a:xfrm>
            <a:off x="946404" y="1371601"/>
            <a:ext cx="6446400" cy="3263400"/>
          </a:xfrm>
          <a:prstGeom prst="rect">
            <a:avLst/>
          </a:prstGeom>
        </p:spPr>
        <p:txBody>
          <a:bodyPr spcFirstLastPara="1" wrap="square" lIns="91425" tIns="91425" rIns="91425" bIns="91425" anchor="t" anchorCtr="0">
            <a:noAutofit/>
          </a:bodyPr>
          <a:lstStyle/>
          <a:p>
            <a:pPr marL="457200" lvl="0" indent="-320040" algn="l" rtl="0">
              <a:lnSpc>
                <a:spcPct val="100000"/>
              </a:lnSpc>
              <a:spcBef>
                <a:spcPts val="1400"/>
              </a:spcBef>
              <a:spcAft>
                <a:spcPts val="0"/>
              </a:spcAft>
              <a:buSzPts val="1440"/>
              <a:buChar char="-"/>
            </a:pPr>
            <a:r>
              <a:rPr lang="en"/>
              <a:t>Imperative: “I’m enrolling in 61A. Add my name to the roster, enroll me in section 121 and add me to that roster, add me on gradescope and to OK, make sure my grades are submitted at the end of the semester and the registrar knows I’m in the class ….”</a:t>
            </a:r>
            <a:endParaRPr/>
          </a:p>
          <a:p>
            <a:pPr marL="457200" lvl="0" indent="-320040" algn="l" rtl="0">
              <a:lnSpc>
                <a:spcPct val="100000"/>
              </a:lnSpc>
              <a:spcBef>
                <a:spcPts val="1400"/>
              </a:spcBef>
              <a:spcAft>
                <a:spcPts val="0"/>
              </a:spcAft>
              <a:buSzPts val="1440"/>
              <a:buChar char="-"/>
            </a:pPr>
            <a:r>
              <a:rPr lang="en"/>
              <a:t>Declarative: “Enroll me 61A lecture and section 121”</a:t>
            </a:r>
            <a:endParaRPr/>
          </a:p>
          <a:p>
            <a:pPr marL="914400" lvl="1" indent="-330200" algn="l" rtl="0">
              <a:spcBef>
                <a:spcPts val="1000"/>
              </a:spcBef>
              <a:spcAft>
                <a:spcPts val="0"/>
              </a:spcAft>
              <a:buSzPts val="1600"/>
              <a:buChar char="-"/>
            </a:pPr>
            <a:r>
              <a:rPr lang="en"/>
              <a:t>Benefits: easier on you, don’t need to know how something works, can trust the system to do it most efficiently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8"/>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Comments</a:t>
            </a:r>
            <a:endParaRPr/>
          </a:p>
        </p:txBody>
      </p:sp>
      <p:sp>
        <p:nvSpPr>
          <p:cNvPr id="376" name="Google Shape;376;p58"/>
          <p:cNvSpPr txBox="1">
            <a:spLocks noGrp="1"/>
          </p:cNvSpPr>
          <p:nvPr>
            <p:ph type="body" idx="1"/>
          </p:nvPr>
        </p:nvSpPr>
        <p:spPr>
          <a:xfrm>
            <a:off x="946399" y="1371600"/>
            <a:ext cx="7437300" cy="3263400"/>
          </a:xfrm>
          <a:prstGeom prst="rect">
            <a:avLst/>
          </a:prstGeom>
        </p:spPr>
        <p:txBody>
          <a:bodyPr spcFirstLastPara="1" wrap="square" lIns="91425" tIns="91425" rIns="91425" bIns="91425" anchor="t" anchorCtr="0">
            <a:noAutofit/>
          </a:bodyPr>
          <a:lstStyle/>
          <a:p>
            <a:pPr marL="457200" lvl="0" indent="-381000" algn="l" rtl="0">
              <a:spcBef>
                <a:spcPts val="1400"/>
              </a:spcBef>
              <a:spcAft>
                <a:spcPts val="0"/>
              </a:spcAft>
              <a:buSzPts val="2400"/>
              <a:buChar char="•"/>
            </a:pPr>
            <a:r>
              <a:rPr lang="en" sz="2400"/>
              <a:t>Comments in SQL denoted with --, e.g.</a:t>
            </a:r>
            <a:endParaRPr sz="2400"/>
          </a:p>
          <a:p>
            <a:pPr marL="457200" lvl="0" indent="0" algn="l" rtl="0">
              <a:spcBef>
                <a:spcPts val="1400"/>
              </a:spcBef>
              <a:spcAft>
                <a:spcPts val="200"/>
              </a:spcAft>
              <a:buNone/>
            </a:pPr>
            <a:r>
              <a:rPr lang="en" sz="2400">
                <a:latin typeface="Courier New"/>
                <a:ea typeface="Courier New"/>
                <a:cs typeface="Courier New"/>
                <a:sym typeface="Courier New"/>
              </a:rPr>
              <a:t>select * from table; --this will be ignored</a:t>
            </a:r>
            <a:endParaRPr sz="24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SQL Command Injection</a:t>
            </a:r>
            <a:endParaRPr/>
          </a:p>
        </p:txBody>
      </p:sp>
      <p:sp>
        <p:nvSpPr>
          <p:cNvPr id="382" name="Google Shape;382;p59"/>
          <p:cNvSpPr txBox="1">
            <a:spLocks noGrp="1"/>
          </p:cNvSpPr>
          <p:nvPr>
            <p:ph type="body" idx="1"/>
          </p:nvPr>
        </p:nvSpPr>
        <p:spPr>
          <a:xfrm>
            <a:off x="946404" y="1371601"/>
            <a:ext cx="6446400" cy="3263400"/>
          </a:xfrm>
          <a:prstGeom prst="rect">
            <a:avLst/>
          </a:prstGeom>
        </p:spPr>
        <p:txBody>
          <a:bodyPr spcFirstLastPara="1" wrap="square" lIns="91425" tIns="91425" rIns="91425" bIns="91425" anchor="t" anchorCtr="0">
            <a:noAutofit/>
          </a:bodyPr>
          <a:lstStyle/>
          <a:p>
            <a:pPr marL="91440" lvl="0" indent="0" algn="l" rtl="0">
              <a:spcBef>
                <a:spcPts val="1400"/>
              </a:spcBef>
              <a:spcAft>
                <a:spcPts val="200"/>
              </a:spcAft>
              <a:buNone/>
            </a:pPr>
            <a:r>
              <a:rPr lang="en" sz="2400"/>
              <a:t>SELECT name FROM users WHERE username = “________” ORDER BY name;</a:t>
            </a:r>
            <a:endParaRPr sz="2400"/>
          </a:p>
        </p:txBody>
      </p:sp>
      <p:cxnSp>
        <p:nvCxnSpPr>
          <p:cNvPr id="383" name="Google Shape;383;p59"/>
          <p:cNvCxnSpPr/>
          <p:nvPr/>
        </p:nvCxnSpPr>
        <p:spPr>
          <a:xfrm rot="10800000" flipH="1">
            <a:off x="2419350" y="2436575"/>
            <a:ext cx="1009800" cy="942900"/>
          </a:xfrm>
          <a:prstGeom prst="straightConnector1">
            <a:avLst/>
          </a:prstGeom>
          <a:noFill/>
          <a:ln w="9525" cap="flat" cmpd="sng">
            <a:solidFill>
              <a:schemeClr val="dk2"/>
            </a:solidFill>
            <a:prstDash val="solid"/>
            <a:round/>
            <a:headEnd type="none" w="med" len="med"/>
            <a:tailEnd type="triangle" w="med" len="med"/>
          </a:ln>
        </p:spPr>
      </p:cxnSp>
      <p:sp>
        <p:nvSpPr>
          <p:cNvPr id="384" name="Google Shape;384;p59"/>
          <p:cNvSpPr txBox="1"/>
          <p:nvPr/>
        </p:nvSpPr>
        <p:spPr>
          <a:xfrm>
            <a:off x="1571625" y="3379475"/>
            <a:ext cx="1809600" cy="44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Given by user input</a:t>
            </a:r>
            <a:endParaRPr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0"/>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SQL Command Injection</a:t>
            </a:r>
            <a:endParaRPr/>
          </a:p>
        </p:txBody>
      </p:sp>
      <p:sp>
        <p:nvSpPr>
          <p:cNvPr id="390" name="Google Shape;390;p60"/>
          <p:cNvSpPr txBox="1">
            <a:spLocks noGrp="1"/>
          </p:cNvSpPr>
          <p:nvPr>
            <p:ph type="body" idx="1"/>
          </p:nvPr>
        </p:nvSpPr>
        <p:spPr>
          <a:xfrm>
            <a:off x="946404" y="1371601"/>
            <a:ext cx="6446400" cy="3263400"/>
          </a:xfrm>
          <a:prstGeom prst="rect">
            <a:avLst/>
          </a:prstGeom>
        </p:spPr>
        <p:txBody>
          <a:bodyPr spcFirstLastPara="1" wrap="square" lIns="91425" tIns="91425" rIns="91425" bIns="91425" anchor="t" anchorCtr="0">
            <a:noAutofit/>
          </a:bodyPr>
          <a:lstStyle/>
          <a:p>
            <a:pPr marL="91440" lvl="0" indent="0" algn="l" rtl="0">
              <a:spcBef>
                <a:spcPts val="1400"/>
              </a:spcBef>
              <a:spcAft>
                <a:spcPts val="200"/>
              </a:spcAft>
              <a:buNone/>
            </a:pPr>
            <a:r>
              <a:rPr lang="en" sz="2400"/>
              <a:t>SELECT name FROM users WHERE username = “________” ORDER BY name;</a:t>
            </a:r>
            <a:endParaRPr sz="2400"/>
          </a:p>
        </p:txBody>
      </p:sp>
      <p:cxnSp>
        <p:nvCxnSpPr>
          <p:cNvPr id="391" name="Google Shape;391;p60"/>
          <p:cNvCxnSpPr/>
          <p:nvPr/>
        </p:nvCxnSpPr>
        <p:spPr>
          <a:xfrm rot="10800000" flipH="1">
            <a:off x="2419350" y="2436575"/>
            <a:ext cx="1009800" cy="942900"/>
          </a:xfrm>
          <a:prstGeom prst="straightConnector1">
            <a:avLst/>
          </a:prstGeom>
          <a:noFill/>
          <a:ln w="9525" cap="flat" cmpd="sng">
            <a:solidFill>
              <a:schemeClr val="dk2"/>
            </a:solidFill>
            <a:prstDash val="solid"/>
            <a:round/>
            <a:headEnd type="none" w="med" len="med"/>
            <a:tailEnd type="triangle" w="med" len="med"/>
          </a:ln>
        </p:spPr>
      </p:cxnSp>
      <p:sp>
        <p:nvSpPr>
          <p:cNvPr id="392" name="Google Shape;392;p60"/>
          <p:cNvSpPr txBox="1"/>
          <p:nvPr/>
        </p:nvSpPr>
        <p:spPr>
          <a:xfrm>
            <a:off x="630900" y="3379475"/>
            <a:ext cx="7752600" cy="6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a:ea typeface="Roboto"/>
                <a:cs typeface="Roboto"/>
                <a:sym typeface="Roboto"/>
              </a:rPr>
              <a:t>Input: foo”; SELECT name, password FROM users; --</a:t>
            </a:r>
            <a:endParaRPr sz="2400" b="1">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1"/>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SQL Command Injection</a:t>
            </a:r>
            <a:endParaRPr/>
          </a:p>
        </p:txBody>
      </p:sp>
      <p:sp>
        <p:nvSpPr>
          <p:cNvPr id="398" name="Google Shape;398;p61"/>
          <p:cNvSpPr txBox="1">
            <a:spLocks noGrp="1"/>
          </p:cNvSpPr>
          <p:nvPr>
            <p:ph type="body" idx="1"/>
          </p:nvPr>
        </p:nvSpPr>
        <p:spPr>
          <a:xfrm>
            <a:off x="946404" y="1371601"/>
            <a:ext cx="6446400" cy="3263400"/>
          </a:xfrm>
          <a:prstGeom prst="rect">
            <a:avLst/>
          </a:prstGeom>
        </p:spPr>
        <p:txBody>
          <a:bodyPr spcFirstLastPara="1" wrap="square" lIns="91425" tIns="91425" rIns="91425" bIns="91425" anchor="t" anchorCtr="0">
            <a:noAutofit/>
          </a:bodyPr>
          <a:lstStyle/>
          <a:p>
            <a:pPr marL="91440" lvl="0" indent="0" algn="l" rtl="0">
              <a:spcBef>
                <a:spcPts val="1400"/>
              </a:spcBef>
              <a:spcAft>
                <a:spcPts val="0"/>
              </a:spcAft>
              <a:buNone/>
            </a:pPr>
            <a:r>
              <a:rPr lang="en" sz="2400"/>
              <a:t>SELECT name FROM users WHERE username = “foo”;</a:t>
            </a:r>
            <a:endParaRPr sz="2400"/>
          </a:p>
          <a:p>
            <a:pPr marL="91440" lvl="0" indent="0" algn="l" rtl="0">
              <a:spcBef>
                <a:spcPts val="1400"/>
              </a:spcBef>
              <a:spcAft>
                <a:spcPts val="0"/>
              </a:spcAft>
              <a:buNone/>
            </a:pPr>
            <a:r>
              <a:rPr lang="en" sz="2400"/>
              <a:t>SELECT name, password FROM users;</a:t>
            </a:r>
            <a:endParaRPr sz="2400"/>
          </a:p>
          <a:p>
            <a:pPr marL="91440" lvl="0" indent="0" algn="l" rtl="0">
              <a:spcBef>
                <a:spcPts val="1400"/>
              </a:spcBef>
              <a:spcAft>
                <a:spcPts val="200"/>
              </a:spcAft>
              <a:buNone/>
            </a:pPr>
            <a:r>
              <a:rPr lang="en" sz="2400"/>
              <a:t>-- “ ORDER BY name;</a:t>
            </a:r>
            <a:endParaRPr sz="2400"/>
          </a:p>
        </p:txBody>
      </p:sp>
      <p:sp>
        <p:nvSpPr>
          <p:cNvPr id="399" name="Google Shape;399;p61"/>
          <p:cNvSpPr txBox="1"/>
          <p:nvPr/>
        </p:nvSpPr>
        <p:spPr>
          <a:xfrm>
            <a:off x="1123950" y="4524450"/>
            <a:ext cx="4769700" cy="44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Input: foo”; SELECT name, password FROM users; --</a:t>
            </a:r>
            <a:endParaRPr b="1">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2"/>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SQL Command Injection</a:t>
            </a:r>
            <a:endParaRPr/>
          </a:p>
        </p:txBody>
      </p:sp>
      <p:sp>
        <p:nvSpPr>
          <p:cNvPr id="405" name="Google Shape;405;p62"/>
          <p:cNvSpPr txBox="1">
            <a:spLocks noGrp="1"/>
          </p:cNvSpPr>
          <p:nvPr>
            <p:ph type="body" idx="1"/>
          </p:nvPr>
        </p:nvSpPr>
        <p:spPr>
          <a:xfrm>
            <a:off x="946404" y="1371601"/>
            <a:ext cx="6446400" cy="3263400"/>
          </a:xfrm>
          <a:prstGeom prst="rect">
            <a:avLst/>
          </a:prstGeom>
        </p:spPr>
        <p:txBody>
          <a:bodyPr spcFirstLastPara="1" wrap="square" lIns="91425" tIns="91425" rIns="91425" bIns="91425" anchor="t" anchorCtr="0">
            <a:noAutofit/>
          </a:bodyPr>
          <a:lstStyle/>
          <a:p>
            <a:pPr marL="91440" lvl="0" indent="0" algn="l" rtl="0">
              <a:spcBef>
                <a:spcPts val="1400"/>
              </a:spcBef>
              <a:spcAft>
                <a:spcPts val="0"/>
              </a:spcAft>
              <a:buNone/>
            </a:pPr>
            <a:r>
              <a:rPr lang="en" sz="2400"/>
              <a:t>SELECT name FROM users WHERE username = “foo”;</a:t>
            </a:r>
            <a:endParaRPr sz="2400"/>
          </a:p>
          <a:p>
            <a:pPr marL="91440" lvl="0" indent="0" algn="l" rtl="0">
              <a:spcBef>
                <a:spcPts val="1400"/>
              </a:spcBef>
              <a:spcAft>
                <a:spcPts val="0"/>
              </a:spcAft>
              <a:buNone/>
            </a:pPr>
            <a:r>
              <a:rPr lang="en" sz="2400"/>
              <a:t>DROP TABLE users;</a:t>
            </a:r>
            <a:endParaRPr sz="2400"/>
          </a:p>
          <a:p>
            <a:pPr marL="91440" lvl="0" indent="0" algn="l" rtl="0">
              <a:spcBef>
                <a:spcPts val="1400"/>
              </a:spcBef>
              <a:spcAft>
                <a:spcPts val="200"/>
              </a:spcAft>
              <a:buNone/>
            </a:pPr>
            <a:r>
              <a:rPr lang="en" sz="2400"/>
              <a:t>-- “ ORDER BY name;</a:t>
            </a:r>
            <a:endParaRPr sz="2400"/>
          </a:p>
        </p:txBody>
      </p:sp>
      <p:sp>
        <p:nvSpPr>
          <p:cNvPr id="406" name="Google Shape;406;p62"/>
          <p:cNvSpPr txBox="1"/>
          <p:nvPr/>
        </p:nvSpPr>
        <p:spPr>
          <a:xfrm>
            <a:off x="1123950" y="4524450"/>
            <a:ext cx="2895600" cy="44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Input: foo”; DROP TABLE users; --</a:t>
            </a:r>
            <a:endParaRPr b="1">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3"/>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to prevent?</a:t>
            </a:r>
            <a:endParaRPr/>
          </a:p>
        </p:txBody>
      </p:sp>
      <p:sp>
        <p:nvSpPr>
          <p:cNvPr id="412" name="Google Shape;412;p63"/>
          <p:cNvSpPr txBox="1">
            <a:spLocks noGrp="1"/>
          </p:cNvSpPr>
          <p:nvPr>
            <p:ph type="body" idx="1"/>
          </p:nvPr>
        </p:nvSpPr>
        <p:spPr>
          <a:xfrm>
            <a:off x="946404" y="1371601"/>
            <a:ext cx="6446400" cy="3263400"/>
          </a:xfrm>
          <a:prstGeom prst="rect">
            <a:avLst/>
          </a:prstGeom>
        </p:spPr>
        <p:txBody>
          <a:bodyPr spcFirstLastPara="1" wrap="square" lIns="91425" tIns="91425" rIns="91425" bIns="91425" anchor="t" anchorCtr="0">
            <a:noAutofit/>
          </a:bodyPr>
          <a:lstStyle/>
          <a:p>
            <a:pPr marL="457200" lvl="0" indent="-368300" algn="l" rtl="0">
              <a:spcBef>
                <a:spcPts val="1400"/>
              </a:spcBef>
              <a:spcAft>
                <a:spcPts val="0"/>
              </a:spcAft>
              <a:buSzPts val="2200"/>
              <a:buChar char="-"/>
            </a:pPr>
            <a:r>
              <a:rPr lang="en" sz="2200"/>
              <a:t>Don’t accept any suspicious input</a:t>
            </a:r>
            <a:endParaRPr sz="2200"/>
          </a:p>
          <a:p>
            <a:pPr marL="914400" lvl="1" indent="-368300" algn="l" rtl="0">
              <a:spcBef>
                <a:spcPts val="0"/>
              </a:spcBef>
              <a:spcAft>
                <a:spcPts val="0"/>
              </a:spcAft>
              <a:buSzPts val="2200"/>
              <a:buChar char="-"/>
            </a:pPr>
            <a:r>
              <a:rPr lang="en" sz="2200"/>
              <a:t>In example, remove the extra quotation mark and command injection fails</a:t>
            </a:r>
            <a:endParaRPr sz="2200"/>
          </a:p>
          <a:p>
            <a:pPr marL="914400" lvl="1" indent="-368300" algn="l" rtl="0">
              <a:spcBef>
                <a:spcPts val="0"/>
              </a:spcBef>
              <a:spcAft>
                <a:spcPts val="0"/>
              </a:spcAft>
              <a:buSzPts val="2200"/>
              <a:buChar char="-"/>
            </a:pPr>
            <a:r>
              <a:rPr lang="en" sz="2200"/>
              <a:t>Called input sanitization</a:t>
            </a:r>
            <a:endParaRPr sz="2200"/>
          </a:p>
          <a:p>
            <a:pPr marL="914400" lvl="1" indent="-368300" algn="l" rtl="0">
              <a:spcBef>
                <a:spcPts val="0"/>
              </a:spcBef>
              <a:spcAft>
                <a:spcPts val="0"/>
              </a:spcAft>
              <a:buSzPts val="2200"/>
              <a:buChar char="-"/>
            </a:pPr>
            <a:r>
              <a:rPr lang="en" sz="2200"/>
              <a:t>Hard to catch all cases</a:t>
            </a:r>
            <a:endParaRPr sz="2200"/>
          </a:p>
          <a:p>
            <a:pPr marL="457200" lvl="0" indent="-368300" algn="l" rtl="0">
              <a:spcBef>
                <a:spcPts val="0"/>
              </a:spcBef>
              <a:spcAft>
                <a:spcPts val="0"/>
              </a:spcAft>
              <a:buSzPts val="2200"/>
              <a:buChar char="-"/>
            </a:pPr>
            <a:r>
              <a:rPr lang="en" sz="2200"/>
              <a:t>Don’t insert user input directly into query</a:t>
            </a:r>
            <a:endParaRPr sz="2200"/>
          </a:p>
          <a:p>
            <a:pPr marL="182880" lvl="0" indent="0" algn="l" rtl="0">
              <a:spcBef>
                <a:spcPts val="1400"/>
              </a:spcBef>
              <a:spcAft>
                <a:spcPts val="200"/>
              </a:spcAft>
              <a:buNone/>
            </a:pP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4"/>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SQL Command Injection</a:t>
            </a:r>
            <a:endParaRPr/>
          </a:p>
        </p:txBody>
      </p:sp>
      <p:sp>
        <p:nvSpPr>
          <p:cNvPr id="418" name="Google Shape;418;p64"/>
          <p:cNvSpPr txBox="1">
            <a:spLocks noGrp="1"/>
          </p:cNvSpPr>
          <p:nvPr>
            <p:ph type="body" idx="1"/>
          </p:nvPr>
        </p:nvSpPr>
        <p:spPr>
          <a:xfrm>
            <a:off x="946404" y="1371601"/>
            <a:ext cx="6446400" cy="3263400"/>
          </a:xfrm>
          <a:prstGeom prst="rect">
            <a:avLst/>
          </a:prstGeom>
        </p:spPr>
        <p:txBody>
          <a:bodyPr spcFirstLastPara="1" wrap="square" lIns="91425" tIns="91425" rIns="91425" bIns="91425" anchor="t" anchorCtr="0">
            <a:noAutofit/>
          </a:bodyPr>
          <a:lstStyle/>
          <a:p>
            <a:pPr marL="91440" lvl="0" indent="0" algn="l" rtl="0">
              <a:spcBef>
                <a:spcPts val="1400"/>
              </a:spcBef>
              <a:spcAft>
                <a:spcPts val="0"/>
              </a:spcAft>
              <a:buNone/>
            </a:pPr>
            <a:r>
              <a:rPr lang="en" sz="2400"/>
              <a:t>SELECT name FROM users WHERE username = “foo”;</a:t>
            </a:r>
            <a:endParaRPr sz="2400"/>
          </a:p>
          <a:p>
            <a:pPr marL="91440" lvl="0" indent="0" algn="l" rtl="0">
              <a:spcBef>
                <a:spcPts val="1400"/>
              </a:spcBef>
              <a:spcAft>
                <a:spcPts val="0"/>
              </a:spcAft>
              <a:buNone/>
            </a:pPr>
            <a:r>
              <a:rPr lang="en" sz="2400"/>
              <a:t>DROP TABLE users;</a:t>
            </a:r>
            <a:endParaRPr sz="2400"/>
          </a:p>
          <a:p>
            <a:pPr marL="91440" lvl="0" indent="0" algn="l" rtl="0">
              <a:spcBef>
                <a:spcPts val="1400"/>
              </a:spcBef>
              <a:spcAft>
                <a:spcPts val="200"/>
              </a:spcAft>
              <a:buNone/>
            </a:pPr>
            <a:r>
              <a:rPr lang="en" sz="2400"/>
              <a:t>-- “ ORDER BY name;</a:t>
            </a:r>
            <a:endParaRPr sz="2400"/>
          </a:p>
        </p:txBody>
      </p:sp>
      <p:sp>
        <p:nvSpPr>
          <p:cNvPr id="419" name="Google Shape;419;p64"/>
          <p:cNvSpPr txBox="1"/>
          <p:nvPr/>
        </p:nvSpPr>
        <p:spPr>
          <a:xfrm>
            <a:off x="1123950" y="4524450"/>
            <a:ext cx="2895600" cy="44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Input: foo”; DROP TABLE users; --</a:t>
            </a:r>
            <a:endParaRPr b="1">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5"/>
          <p:cNvSpPr/>
          <p:nvPr/>
        </p:nvSpPr>
        <p:spPr>
          <a:xfrm>
            <a:off x="2897475" y="0"/>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SELECT</a:t>
            </a:r>
            <a:endParaRPr sz="2400"/>
          </a:p>
        </p:txBody>
      </p:sp>
      <p:sp>
        <p:nvSpPr>
          <p:cNvPr id="425" name="Google Shape;425;p65"/>
          <p:cNvSpPr/>
          <p:nvPr/>
        </p:nvSpPr>
        <p:spPr>
          <a:xfrm>
            <a:off x="949700" y="1183050"/>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name</a:t>
            </a:r>
            <a:endParaRPr sz="2400"/>
          </a:p>
        </p:txBody>
      </p:sp>
      <p:sp>
        <p:nvSpPr>
          <p:cNvPr id="426" name="Google Shape;426;p65"/>
          <p:cNvSpPr/>
          <p:nvPr/>
        </p:nvSpPr>
        <p:spPr>
          <a:xfrm>
            <a:off x="2897475" y="1267375"/>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FROM</a:t>
            </a:r>
            <a:endParaRPr sz="2400"/>
          </a:p>
        </p:txBody>
      </p:sp>
      <p:sp>
        <p:nvSpPr>
          <p:cNvPr id="427" name="Google Shape;427;p65"/>
          <p:cNvSpPr/>
          <p:nvPr/>
        </p:nvSpPr>
        <p:spPr>
          <a:xfrm>
            <a:off x="2897475" y="2677225"/>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users</a:t>
            </a:r>
            <a:endParaRPr sz="2400"/>
          </a:p>
        </p:txBody>
      </p:sp>
      <p:sp>
        <p:nvSpPr>
          <p:cNvPr id="428" name="Google Shape;428;p65"/>
          <p:cNvSpPr/>
          <p:nvPr/>
        </p:nvSpPr>
        <p:spPr>
          <a:xfrm>
            <a:off x="5694550" y="1225300"/>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WHERE</a:t>
            </a:r>
            <a:endParaRPr sz="2400"/>
          </a:p>
        </p:txBody>
      </p:sp>
      <p:sp>
        <p:nvSpPr>
          <p:cNvPr id="429" name="Google Shape;429;p65"/>
          <p:cNvSpPr/>
          <p:nvPr/>
        </p:nvSpPr>
        <p:spPr>
          <a:xfrm>
            <a:off x="5519550" y="2677225"/>
            <a:ext cx="18894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username = “foo”</a:t>
            </a:r>
            <a:endParaRPr sz="2400"/>
          </a:p>
        </p:txBody>
      </p:sp>
      <p:cxnSp>
        <p:nvCxnSpPr>
          <p:cNvPr id="430" name="Google Shape;430;p65"/>
          <p:cNvCxnSpPr>
            <a:stCxn id="424" idx="2"/>
            <a:endCxn id="426" idx="0"/>
          </p:cNvCxnSpPr>
          <p:nvPr/>
        </p:nvCxnSpPr>
        <p:spPr>
          <a:xfrm>
            <a:off x="3607275" y="991800"/>
            <a:ext cx="0" cy="275700"/>
          </a:xfrm>
          <a:prstGeom prst="straightConnector1">
            <a:avLst/>
          </a:prstGeom>
          <a:noFill/>
          <a:ln w="9525" cap="flat" cmpd="sng">
            <a:solidFill>
              <a:schemeClr val="dk2"/>
            </a:solidFill>
            <a:prstDash val="solid"/>
            <a:round/>
            <a:headEnd type="none" w="med" len="med"/>
            <a:tailEnd type="triangle" w="med" len="med"/>
          </a:ln>
        </p:spPr>
      </p:cxnSp>
      <p:cxnSp>
        <p:nvCxnSpPr>
          <p:cNvPr id="431" name="Google Shape;431;p65"/>
          <p:cNvCxnSpPr>
            <a:stCxn id="424" idx="2"/>
            <a:endCxn id="425" idx="0"/>
          </p:cNvCxnSpPr>
          <p:nvPr/>
        </p:nvCxnSpPr>
        <p:spPr>
          <a:xfrm flipH="1">
            <a:off x="1659375" y="991800"/>
            <a:ext cx="1947900" cy="191100"/>
          </a:xfrm>
          <a:prstGeom prst="straightConnector1">
            <a:avLst/>
          </a:prstGeom>
          <a:noFill/>
          <a:ln w="9525" cap="flat" cmpd="sng">
            <a:solidFill>
              <a:schemeClr val="dk2"/>
            </a:solidFill>
            <a:prstDash val="solid"/>
            <a:round/>
            <a:headEnd type="none" w="med" len="med"/>
            <a:tailEnd type="triangle" w="med" len="med"/>
          </a:ln>
        </p:spPr>
      </p:cxnSp>
      <p:cxnSp>
        <p:nvCxnSpPr>
          <p:cNvPr id="432" name="Google Shape;432;p65"/>
          <p:cNvCxnSpPr>
            <a:stCxn id="424" idx="2"/>
            <a:endCxn id="428" idx="0"/>
          </p:cNvCxnSpPr>
          <p:nvPr/>
        </p:nvCxnSpPr>
        <p:spPr>
          <a:xfrm>
            <a:off x="3607275" y="991800"/>
            <a:ext cx="2797200" cy="233400"/>
          </a:xfrm>
          <a:prstGeom prst="straightConnector1">
            <a:avLst/>
          </a:prstGeom>
          <a:noFill/>
          <a:ln w="9525" cap="flat" cmpd="sng">
            <a:solidFill>
              <a:schemeClr val="dk2"/>
            </a:solidFill>
            <a:prstDash val="solid"/>
            <a:round/>
            <a:headEnd type="none" w="med" len="med"/>
            <a:tailEnd type="triangle" w="med" len="med"/>
          </a:ln>
        </p:spPr>
      </p:cxnSp>
      <p:cxnSp>
        <p:nvCxnSpPr>
          <p:cNvPr id="433" name="Google Shape;433;p65"/>
          <p:cNvCxnSpPr>
            <a:stCxn id="426" idx="2"/>
            <a:endCxn id="427" idx="0"/>
          </p:cNvCxnSpPr>
          <p:nvPr/>
        </p:nvCxnSpPr>
        <p:spPr>
          <a:xfrm>
            <a:off x="3607275" y="2259175"/>
            <a:ext cx="0" cy="418200"/>
          </a:xfrm>
          <a:prstGeom prst="straightConnector1">
            <a:avLst/>
          </a:prstGeom>
          <a:noFill/>
          <a:ln w="9525" cap="flat" cmpd="sng">
            <a:solidFill>
              <a:schemeClr val="dk2"/>
            </a:solidFill>
            <a:prstDash val="solid"/>
            <a:round/>
            <a:headEnd type="none" w="med" len="med"/>
            <a:tailEnd type="triangle" w="med" len="med"/>
          </a:ln>
        </p:spPr>
      </p:cxnSp>
      <p:cxnSp>
        <p:nvCxnSpPr>
          <p:cNvPr id="434" name="Google Shape;434;p65"/>
          <p:cNvCxnSpPr>
            <a:stCxn id="428" idx="2"/>
            <a:endCxn id="429" idx="0"/>
          </p:cNvCxnSpPr>
          <p:nvPr/>
        </p:nvCxnSpPr>
        <p:spPr>
          <a:xfrm>
            <a:off x="6404350" y="2217100"/>
            <a:ext cx="60000" cy="460200"/>
          </a:xfrm>
          <a:prstGeom prst="straightConnector1">
            <a:avLst/>
          </a:prstGeom>
          <a:noFill/>
          <a:ln w="9525" cap="flat" cmpd="sng">
            <a:solidFill>
              <a:schemeClr val="dk2"/>
            </a:solidFill>
            <a:prstDash val="solid"/>
            <a:round/>
            <a:headEnd type="none" w="med" len="med"/>
            <a:tailEnd type="triangle" w="med" len="med"/>
          </a:ln>
        </p:spPr>
      </p:cxnSp>
      <p:sp>
        <p:nvSpPr>
          <p:cNvPr id="435" name="Google Shape;435;p65"/>
          <p:cNvSpPr/>
          <p:nvPr/>
        </p:nvSpPr>
        <p:spPr>
          <a:xfrm>
            <a:off x="5754450" y="3895775"/>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DROP TABLE</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6"/>
          <p:cNvSpPr/>
          <p:nvPr/>
        </p:nvSpPr>
        <p:spPr>
          <a:xfrm>
            <a:off x="2897475" y="0"/>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SELECT</a:t>
            </a:r>
            <a:endParaRPr sz="2400"/>
          </a:p>
        </p:txBody>
      </p:sp>
      <p:sp>
        <p:nvSpPr>
          <p:cNvPr id="441" name="Google Shape;441;p66"/>
          <p:cNvSpPr/>
          <p:nvPr/>
        </p:nvSpPr>
        <p:spPr>
          <a:xfrm>
            <a:off x="949700" y="1183050"/>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name</a:t>
            </a:r>
            <a:endParaRPr sz="2400"/>
          </a:p>
        </p:txBody>
      </p:sp>
      <p:sp>
        <p:nvSpPr>
          <p:cNvPr id="442" name="Google Shape;442;p66"/>
          <p:cNvSpPr/>
          <p:nvPr/>
        </p:nvSpPr>
        <p:spPr>
          <a:xfrm>
            <a:off x="2897475" y="1267375"/>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FROM</a:t>
            </a:r>
            <a:endParaRPr sz="2400"/>
          </a:p>
        </p:txBody>
      </p:sp>
      <p:sp>
        <p:nvSpPr>
          <p:cNvPr id="443" name="Google Shape;443;p66"/>
          <p:cNvSpPr/>
          <p:nvPr/>
        </p:nvSpPr>
        <p:spPr>
          <a:xfrm>
            <a:off x="2897475" y="2677225"/>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users</a:t>
            </a:r>
            <a:endParaRPr sz="2400"/>
          </a:p>
        </p:txBody>
      </p:sp>
      <p:sp>
        <p:nvSpPr>
          <p:cNvPr id="444" name="Google Shape;444;p66"/>
          <p:cNvSpPr/>
          <p:nvPr/>
        </p:nvSpPr>
        <p:spPr>
          <a:xfrm>
            <a:off x="5694550" y="1225300"/>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WHERE</a:t>
            </a:r>
            <a:endParaRPr sz="2400"/>
          </a:p>
        </p:txBody>
      </p:sp>
      <p:sp>
        <p:nvSpPr>
          <p:cNvPr id="445" name="Google Shape;445;p66"/>
          <p:cNvSpPr/>
          <p:nvPr/>
        </p:nvSpPr>
        <p:spPr>
          <a:xfrm>
            <a:off x="5519550" y="2677225"/>
            <a:ext cx="18894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username = “foo”</a:t>
            </a:r>
            <a:endParaRPr sz="2400"/>
          </a:p>
        </p:txBody>
      </p:sp>
      <p:cxnSp>
        <p:nvCxnSpPr>
          <p:cNvPr id="446" name="Google Shape;446;p66"/>
          <p:cNvCxnSpPr>
            <a:stCxn id="440" idx="2"/>
            <a:endCxn id="442" idx="0"/>
          </p:cNvCxnSpPr>
          <p:nvPr/>
        </p:nvCxnSpPr>
        <p:spPr>
          <a:xfrm>
            <a:off x="3607275" y="991800"/>
            <a:ext cx="0" cy="275700"/>
          </a:xfrm>
          <a:prstGeom prst="straightConnector1">
            <a:avLst/>
          </a:prstGeom>
          <a:noFill/>
          <a:ln w="9525" cap="flat" cmpd="sng">
            <a:solidFill>
              <a:schemeClr val="dk2"/>
            </a:solidFill>
            <a:prstDash val="solid"/>
            <a:round/>
            <a:headEnd type="none" w="med" len="med"/>
            <a:tailEnd type="triangle" w="med" len="med"/>
          </a:ln>
        </p:spPr>
      </p:cxnSp>
      <p:cxnSp>
        <p:nvCxnSpPr>
          <p:cNvPr id="447" name="Google Shape;447;p66"/>
          <p:cNvCxnSpPr>
            <a:stCxn id="440" idx="2"/>
            <a:endCxn id="441" idx="0"/>
          </p:cNvCxnSpPr>
          <p:nvPr/>
        </p:nvCxnSpPr>
        <p:spPr>
          <a:xfrm flipH="1">
            <a:off x="1659375" y="991800"/>
            <a:ext cx="1947900" cy="191100"/>
          </a:xfrm>
          <a:prstGeom prst="straightConnector1">
            <a:avLst/>
          </a:prstGeom>
          <a:noFill/>
          <a:ln w="9525" cap="flat" cmpd="sng">
            <a:solidFill>
              <a:schemeClr val="dk2"/>
            </a:solidFill>
            <a:prstDash val="solid"/>
            <a:round/>
            <a:headEnd type="none" w="med" len="med"/>
            <a:tailEnd type="triangle" w="med" len="med"/>
          </a:ln>
        </p:spPr>
      </p:cxnSp>
      <p:cxnSp>
        <p:nvCxnSpPr>
          <p:cNvPr id="448" name="Google Shape;448;p66"/>
          <p:cNvCxnSpPr>
            <a:stCxn id="440" idx="2"/>
            <a:endCxn id="444" idx="0"/>
          </p:cNvCxnSpPr>
          <p:nvPr/>
        </p:nvCxnSpPr>
        <p:spPr>
          <a:xfrm>
            <a:off x="3607275" y="991800"/>
            <a:ext cx="2797200" cy="233400"/>
          </a:xfrm>
          <a:prstGeom prst="straightConnector1">
            <a:avLst/>
          </a:prstGeom>
          <a:noFill/>
          <a:ln w="9525" cap="flat" cmpd="sng">
            <a:solidFill>
              <a:schemeClr val="dk2"/>
            </a:solidFill>
            <a:prstDash val="solid"/>
            <a:round/>
            <a:headEnd type="none" w="med" len="med"/>
            <a:tailEnd type="triangle" w="med" len="med"/>
          </a:ln>
        </p:spPr>
      </p:cxnSp>
      <p:cxnSp>
        <p:nvCxnSpPr>
          <p:cNvPr id="449" name="Google Shape;449;p66"/>
          <p:cNvCxnSpPr>
            <a:stCxn id="442" idx="2"/>
            <a:endCxn id="443" idx="0"/>
          </p:cNvCxnSpPr>
          <p:nvPr/>
        </p:nvCxnSpPr>
        <p:spPr>
          <a:xfrm>
            <a:off x="3607275" y="2259175"/>
            <a:ext cx="0" cy="418200"/>
          </a:xfrm>
          <a:prstGeom prst="straightConnector1">
            <a:avLst/>
          </a:prstGeom>
          <a:noFill/>
          <a:ln w="9525" cap="flat" cmpd="sng">
            <a:solidFill>
              <a:schemeClr val="dk2"/>
            </a:solidFill>
            <a:prstDash val="solid"/>
            <a:round/>
            <a:headEnd type="none" w="med" len="med"/>
            <a:tailEnd type="triangle" w="med" len="med"/>
          </a:ln>
        </p:spPr>
      </p:cxnSp>
      <p:cxnSp>
        <p:nvCxnSpPr>
          <p:cNvPr id="450" name="Google Shape;450;p66"/>
          <p:cNvCxnSpPr>
            <a:stCxn id="444" idx="2"/>
            <a:endCxn id="445" idx="0"/>
          </p:cNvCxnSpPr>
          <p:nvPr/>
        </p:nvCxnSpPr>
        <p:spPr>
          <a:xfrm>
            <a:off x="6404350" y="2217100"/>
            <a:ext cx="60000" cy="460200"/>
          </a:xfrm>
          <a:prstGeom prst="straightConnector1">
            <a:avLst/>
          </a:prstGeom>
          <a:noFill/>
          <a:ln w="9525" cap="flat" cmpd="sng">
            <a:solidFill>
              <a:schemeClr val="dk2"/>
            </a:solidFill>
            <a:prstDash val="solid"/>
            <a:round/>
            <a:headEnd type="none" w="med" len="med"/>
            <a:tailEnd type="triangle" w="med" len="med"/>
          </a:ln>
        </p:spPr>
      </p:cxnSp>
      <p:sp>
        <p:nvSpPr>
          <p:cNvPr id="451" name="Google Shape;451;p66"/>
          <p:cNvSpPr/>
          <p:nvPr/>
        </p:nvSpPr>
        <p:spPr>
          <a:xfrm>
            <a:off x="5754450" y="3895775"/>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DROP TABLE</a:t>
            </a:r>
            <a:endParaRPr sz="2400"/>
          </a:p>
        </p:txBody>
      </p:sp>
      <p:sp>
        <p:nvSpPr>
          <p:cNvPr id="452" name="Google Shape;452;p66"/>
          <p:cNvSpPr/>
          <p:nvPr/>
        </p:nvSpPr>
        <p:spPr>
          <a:xfrm>
            <a:off x="5454650" y="2564950"/>
            <a:ext cx="2236200" cy="24405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6"/>
          <p:cNvSpPr txBox="1"/>
          <p:nvPr/>
        </p:nvSpPr>
        <p:spPr>
          <a:xfrm>
            <a:off x="2216850" y="4159525"/>
            <a:ext cx="2936400" cy="7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Treated user input like an expression</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7"/>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Input Parameterization</a:t>
            </a:r>
            <a:endParaRPr/>
          </a:p>
        </p:txBody>
      </p:sp>
      <p:sp>
        <p:nvSpPr>
          <p:cNvPr id="459" name="Google Shape;459;p67"/>
          <p:cNvSpPr txBox="1">
            <a:spLocks noGrp="1"/>
          </p:cNvSpPr>
          <p:nvPr>
            <p:ph type="body" idx="1"/>
          </p:nvPr>
        </p:nvSpPr>
        <p:spPr>
          <a:xfrm>
            <a:off x="946404" y="1371601"/>
            <a:ext cx="6446400" cy="3263400"/>
          </a:xfrm>
          <a:prstGeom prst="rect">
            <a:avLst/>
          </a:prstGeom>
        </p:spPr>
        <p:txBody>
          <a:bodyPr spcFirstLastPara="1" wrap="square" lIns="91425" tIns="91425" rIns="91425" bIns="91425" anchor="t" anchorCtr="0">
            <a:noAutofit/>
          </a:bodyPr>
          <a:lstStyle/>
          <a:p>
            <a:pPr marL="91440" lvl="0" indent="0" algn="l" rtl="0">
              <a:lnSpc>
                <a:spcPct val="115000"/>
              </a:lnSpc>
              <a:spcBef>
                <a:spcPts val="1400"/>
              </a:spcBef>
              <a:spcAft>
                <a:spcPts val="200"/>
              </a:spcAft>
              <a:buNone/>
            </a:pPr>
            <a:r>
              <a:rPr lang="en" sz="2400"/>
              <a:t>SELECT name FROM users WHERE username = “</a:t>
            </a:r>
            <a:r>
              <a:rPr lang="en" sz="2400" i="1"/>
              <a:t>foo”; DROP TABLE users; --</a:t>
            </a:r>
            <a:r>
              <a:rPr lang="en" sz="2400"/>
              <a:t>” ORDER BY name;</a:t>
            </a:r>
            <a:endParaRPr sz="2400"/>
          </a:p>
        </p:txBody>
      </p:sp>
      <p:sp>
        <p:nvSpPr>
          <p:cNvPr id="460" name="Google Shape;460;p67"/>
          <p:cNvSpPr txBox="1"/>
          <p:nvPr/>
        </p:nvSpPr>
        <p:spPr>
          <a:xfrm>
            <a:off x="1123950" y="4524450"/>
            <a:ext cx="2895600" cy="44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Input: foo”; DROP TABLE users; --</a:t>
            </a:r>
            <a:endParaRPr b="1">
              <a:latin typeface="Roboto"/>
              <a:ea typeface="Roboto"/>
              <a:cs typeface="Roboto"/>
              <a:sym typeface="Roboto"/>
            </a:endParaRPr>
          </a:p>
        </p:txBody>
      </p:sp>
      <p:cxnSp>
        <p:nvCxnSpPr>
          <p:cNvPr id="461" name="Google Shape;461;p67"/>
          <p:cNvCxnSpPr/>
          <p:nvPr/>
        </p:nvCxnSpPr>
        <p:spPr>
          <a:xfrm rot="10800000">
            <a:off x="3543375" y="2264900"/>
            <a:ext cx="1552500" cy="1162200"/>
          </a:xfrm>
          <a:prstGeom prst="straightConnector1">
            <a:avLst/>
          </a:prstGeom>
          <a:noFill/>
          <a:ln w="9525" cap="flat" cmpd="sng">
            <a:solidFill>
              <a:schemeClr val="dk2"/>
            </a:solidFill>
            <a:prstDash val="solid"/>
            <a:round/>
            <a:headEnd type="none" w="med" len="med"/>
            <a:tailEnd type="triangle" w="med" len="med"/>
          </a:ln>
        </p:spPr>
      </p:cxnSp>
      <p:sp>
        <p:nvSpPr>
          <p:cNvPr id="462" name="Google Shape;462;p67"/>
          <p:cNvSpPr txBox="1"/>
          <p:nvPr/>
        </p:nvSpPr>
        <p:spPr>
          <a:xfrm>
            <a:off x="4591050" y="3446150"/>
            <a:ext cx="2952600" cy="647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Treated as a character, not as a closing quotation mark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1"/>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Query Structure</a:t>
            </a:r>
            <a:endParaRPr/>
          </a:p>
        </p:txBody>
      </p:sp>
      <p:sp>
        <p:nvSpPr>
          <p:cNvPr id="207" name="Google Shape;207;p41"/>
          <p:cNvSpPr txBox="1">
            <a:spLocks noGrp="1"/>
          </p:cNvSpPr>
          <p:nvPr>
            <p:ph type="body" idx="1"/>
          </p:nvPr>
        </p:nvSpPr>
        <p:spPr>
          <a:xfrm>
            <a:off x="647000" y="1362075"/>
            <a:ext cx="6963600" cy="3263400"/>
          </a:xfrm>
          <a:prstGeom prst="rect">
            <a:avLst/>
          </a:prstGeom>
        </p:spPr>
        <p:txBody>
          <a:bodyPr spcFirstLastPara="1" wrap="square" lIns="91425" tIns="91425" rIns="91425" bIns="91425" anchor="t" anchorCtr="0">
            <a:noAutofit/>
          </a:bodyPr>
          <a:lstStyle/>
          <a:p>
            <a:pPr marL="0" lvl="0" indent="0" algn="l" rtl="0">
              <a:spcBef>
                <a:spcPts val="1400"/>
              </a:spcBef>
              <a:spcAft>
                <a:spcPts val="200"/>
              </a:spcAft>
              <a:buNone/>
            </a:pPr>
            <a:r>
              <a:rPr lang="en" sz="2400" b="1"/>
              <a:t>SELECT</a:t>
            </a:r>
            <a:r>
              <a:rPr lang="en" sz="2400"/>
              <a:t> [columns] </a:t>
            </a:r>
            <a:r>
              <a:rPr lang="en" sz="2400" b="1"/>
              <a:t>FROM</a:t>
            </a:r>
            <a:r>
              <a:rPr lang="en" sz="2400"/>
              <a:t> [tables] </a:t>
            </a:r>
            <a:r>
              <a:rPr lang="en" sz="2400" b="1"/>
              <a:t>WHERE </a:t>
            </a:r>
            <a:r>
              <a:rPr lang="en" sz="2400"/>
              <a:t>[cond]  </a:t>
            </a:r>
            <a:r>
              <a:rPr lang="en" sz="2400" b="1"/>
              <a:t>ORDER BY </a:t>
            </a:r>
            <a:r>
              <a:rPr lang="en" sz="2400"/>
              <a:t>[attribute];</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8"/>
          <p:cNvSpPr/>
          <p:nvPr/>
        </p:nvSpPr>
        <p:spPr>
          <a:xfrm>
            <a:off x="2897475" y="0"/>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SELECT</a:t>
            </a:r>
            <a:endParaRPr sz="2400"/>
          </a:p>
        </p:txBody>
      </p:sp>
      <p:sp>
        <p:nvSpPr>
          <p:cNvPr id="468" name="Google Shape;468;p68"/>
          <p:cNvSpPr/>
          <p:nvPr/>
        </p:nvSpPr>
        <p:spPr>
          <a:xfrm>
            <a:off x="949700" y="1183050"/>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name</a:t>
            </a:r>
            <a:endParaRPr sz="2400"/>
          </a:p>
        </p:txBody>
      </p:sp>
      <p:sp>
        <p:nvSpPr>
          <p:cNvPr id="469" name="Google Shape;469;p68"/>
          <p:cNvSpPr/>
          <p:nvPr/>
        </p:nvSpPr>
        <p:spPr>
          <a:xfrm>
            <a:off x="2897475" y="1267375"/>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FROM</a:t>
            </a:r>
            <a:endParaRPr sz="2400"/>
          </a:p>
        </p:txBody>
      </p:sp>
      <p:sp>
        <p:nvSpPr>
          <p:cNvPr id="470" name="Google Shape;470;p68"/>
          <p:cNvSpPr/>
          <p:nvPr/>
        </p:nvSpPr>
        <p:spPr>
          <a:xfrm>
            <a:off x="2897475" y="2677225"/>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users</a:t>
            </a:r>
            <a:endParaRPr sz="2400"/>
          </a:p>
        </p:txBody>
      </p:sp>
      <p:sp>
        <p:nvSpPr>
          <p:cNvPr id="471" name="Google Shape;471;p68"/>
          <p:cNvSpPr/>
          <p:nvPr/>
        </p:nvSpPr>
        <p:spPr>
          <a:xfrm>
            <a:off x="5694550" y="1225300"/>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WHERE</a:t>
            </a:r>
            <a:endParaRPr sz="2400"/>
          </a:p>
        </p:txBody>
      </p:sp>
      <p:sp>
        <p:nvSpPr>
          <p:cNvPr id="472" name="Google Shape;472;p68"/>
          <p:cNvSpPr/>
          <p:nvPr/>
        </p:nvSpPr>
        <p:spPr>
          <a:xfrm>
            <a:off x="5519550" y="2677225"/>
            <a:ext cx="18894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username = x</a:t>
            </a:r>
            <a:endParaRPr sz="2400"/>
          </a:p>
        </p:txBody>
      </p:sp>
      <p:cxnSp>
        <p:nvCxnSpPr>
          <p:cNvPr id="473" name="Google Shape;473;p68"/>
          <p:cNvCxnSpPr>
            <a:stCxn id="467" idx="2"/>
            <a:endCxn id="469" idx="0"/>
          </p:cNvCxnSpPr>
          <p:nvPr/>
        </p:nvCxnSpPr>
        <p:spPr>
          <a:xfrm>
            <a:off x="3607275" y="991800"/>
            <a:ext cx="0" cy="275700"/>
          </a:xfrm>
          <a:prstGeom prst="straightConnector1">
            <a:avLst/>
          </a:prstGeom>
          <a:noFill/>
          <a:ln w="9525" cap="flat" cmpd="sng">
            <a:solidFill>
              <a:schemeClr val="dk2"/>
            </a:solidFill>
            <a:prstDash val="solid"/>
            <a:round/>
            <a:headEnd type="none" w="med" len="med"/>
            <a:tailEnd type="triangle" w="med" len="med"/>
          </a:ln>
        </p:spPr>
      </p:cxnSp>
      <p:cxnSp>
        <p:nvCxnSpPr>
          <p:cNvPr id="474" name="Google Shape;474;p68"/>
          <p:cNvCxnSpPr>
            <a:stCxn id="467" idx="2"/>
            <a:endCxn id="468" idx="0"/>
          </p:cNvCxnSpPr>
          <p:nvPr/>
        </p:nvCxnSpPr>
        <p:spPr>
          <a:xfrm flipH="1">
            <a:off x="1659375" y="991800"/>
            <a:ext cx="1947900" cy="191100"/>
          </a:xfrm>
          <a:prstGeom prst="straightConnector1">
            <a:avLst/>
          </a:prstGeom>
          <a:noFill/>
          <a:ln w="9525" cap="flat" cmpd="sng">
            <a:solidFill>
              <a:schemeClr val="dk2"/>
            </a:solidFill>
            <a:prstDash val="solid"/>
            <a:round/>
            <a:headEnd type="none" w="med" len="med"/>
            <a:tailEnd type="triangle" w="med" len="med"/>
          </a:ln>
        </p:spPr>
      </p:cxnSp>
      <p:cxnSp>
        <p:nvCxnSpPr>
          <p:cNvPr id="475" name="Google Shape;475;p68"/>
          <p:cNvCxnSpPr>
            <a:stCxn id="467" idx="2"/>
            <a:endCxn id="471" idx="0"/>
          </p:cNvCxnSpPr>
          <p:nvPr/>
        </p:nvCxnSpPr>
        <p:spPr>
          <a:xfrm>
            <a:off x="3607275" y="991800"/>
            <a:ext cx="2797200" cy="233400"/>
          </a:xfrm>
          <a:prstGeom prst="straightConnector1">
            <a:avLst/>
          </a:prstGeom>
          <a:noFill/>
          <a:ln w="9525" cap="flat" cmpd="sng">
            <a:solidFill>
              <a:schemeClr val="dk2"/>
            </a:solidFill>
            <a:prstDash val="solid"/>
            <a:round/>
            <a:headEnd type="none" w="med" len="med"/>
            <a:tailEnd type="triangle" w="med" len="med"/>
          </a:ln>
        </p:spPr>
      </p:cxnSp>
      <p:cxnSp>
        <p:nvCxnSpPr>
          <p:cNvPr id="476" name="Google Shape;476;p68"/>
          <p:cNvCxnSpPr>
            <a:stCxn id="469" idx="2"/>
            <a:endCxn id="470" idx="0"/>
          </p:cNvCxnSpPr>
          <p:nvPr/>
        </p:nvCxnSpPr>
        <p:spPr>
          <a:xfrm>
            <a:off x="3607275" y="2259175"/>
            <a:ext cx="0" cy="418200"/>
          </a:xfrm>
          <a:prstGeom prst="straightConnector1">
            <a:avLst/>
          </a:prstGeom>
          <a:noFill/>
          <a:ln w="9525" cap="flat" cmpd="sng">
            <a:solidFill>
              <a:schemeClr val="dk2"/>
            </a:solidFill>
            <a:prstDash val="solid"/>
            <a:round/>
            <a:headEnd type="none" w="med" len="med"/>
            <a:tailEnd type="triangle" w="med" len="med"/>
          </a:ln>
        </p:spPr>
      </p:cxnSp>
      <p:cxnSp>
        <p:nvCxnSpPr>
          <p:cNvPr id="477" name="Google Shape;477;p68"/>
          <p:cNvCxnSpPr>
            <a:stCxn id="471" idx="2"/>
            <a:endCxn id="472" idx="0"/>
          </p:cNvCxnSpPr>
          <p:nvPr/>
        </p:nvCxnSpPr>
        <p:spPr>
          <a:xfrm>
            <a:off x="6404350" y="2217100"/>
            <a:ext cx="60000" cy="460200"/>
          </a:xfrm>
          <a:prstGeom prst="straightConnector1">
            <a:avLst/>
          </a:prstGeom>
          <a:noFill/>
          <a:ln w="9525" cap="flat" cmpd="sng">
            <a:solidFill>
              <a:schemeClr val="dk2"/>
            </a:solidFill>
            <a:prstDash val="solid"/>
            <a:round/>
            <a:headEnd type="none" w="med" len="med"/>
            <a:tailEnd type="triangle" w="med" len="med"/>
          </a:ln>
        </p:spPr>
      </p:cxnSp>
      <p:sp>
        <p:nvSpPr>
          <p:cNvPr id="478" name="Google Shape;478;p68"/>
          <p:cNvSpPr txBox="1"/>
          <p:nvPr/>
        </p:nvSpPr>
        <p:spPr>
          <a:xfrm>
            <a:off x="2051575" y="4042850"/>
            <a:ext cx="5970000" cy="99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t>x = ‘foo”; DROP TABLE users; --’</a:t>
            </a: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9"/>
          <p:cNvSpPr/>
          <p:nvPr/>
        </p:nvSpPr>
        <p:spPr>
          <a:xfrm>
            <a:off x="2936375" y="737238"/>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SELECT</a:t>
            </a:r>
            <a:endParaRPr sz="2400"/>
          </a:p>
        </p:txBody>
      </p:sp>
      <p:sp>
        <p:nvSpPr>
          <p:cNvPr id="484" name="Google Shape;484;p69"/>
          <p:cNvSpPr/>
          <p:nvPr/>
        </p:nvSpPr>
        <p:spPr>
          <a:xfrm>
            <a:off x="988600" y="1920288"/>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name</a:t>
            </a:r>
            <a:endParaRPr sz="2400"/>
          </a:p>
        </p:txBody>
      </p:sp>
      <p:sp>
        <p:nvSpPr>
          <p:cNvPr id="485" name="Google Shape;485;p69"/>
          <p:cNvSpPr/>
          <p:nvPr/>
        </p:nvSpPr>
        <p:spPr>
          <a:xfrm>
            <a:off x="2936375" y="2004613"/>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FROM</a:t>
            </a:r>
            <a:endParaRPr sz="2400"/>
          </a:p>
        </p:txBody>
      </p:sp>
      <p:sp>
        <p:nvSpPr>
          <p:cNvPr id="486" name="Google Shape;486;p69"/>
          <p:cNvSpPr/>
          <p:nvPr/>
        </p:nvSpPr>
        <p:spPr>
          <a:xfrm>
            <a:off x="2936375" y="3414463"/>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users</a:t>
            </a:r>
            <a:endParaRPr sz="2400"/>
          </a:p>
        </p:txBody>
      </p:sp>
      <p:sp>
        <p:nvSpPr>
          <p:cNvPr id="487" name="Google Shape;487;p69"/>
          <p:cNvSpPr/>
          <p:nvPr/>
        </p:nvSpPr>
        <p:spPr>
          <a:xfrm>
            <a:off x="5733450" y="1962538"/>
            <a:ext cx="14196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WHERE</a:t>
            </a:r>
            <a:endParaRPr sz="2400"/>
          </a:p>
        </p:txBody>
      </p:sp>
      <p:sp>
        <p:nvSpPr>
          <p:cNvPr id="488" name="Google Shape;488;p69"/>
          <p:cNvSpPr/>
          <p:nvPr/>
        </p:nvSpPr>
        <p:spPr>
          <a:xfrm>
            <a:off x="5558450" y="3414463"/>
            <a:ext cx="1889400" cy="99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username = </a:t>
            </a:r>
            <a:r>
              <a:rPr lang="en">
                <a:solidFill>
                  <a:schemeClr val="dk1"/>
                </a:solidFill>
              </a:rPr>
              <a:t>‘foo”; DROP TABLE users; --’</a:t>
            </a:r>
            <a:endParaRPr/>
          </a:p>
        </p:txBody>
      </p:sp>
      <p:cxnSp>
        <p:nvCxnSpPr>
          <p:cNvPr id="489" name="Google Shape;489;p69"/>
          <p:cNvCxnSpPr>
            <a:stCxn id="483" idx="2"/>
            <a:endCxn id="485" idx="0"/>
          </p:cNvCxnSpPr>
          <p:nvPr/>
        </p:nvCxnSpPr>
        <p:spPr>
          <a:xfrm>
            <a:off x="3646175" y="1729038"/>
            <a:ext cx="0" cy="275700"/>
          </a:xfrm>
          <a:prstGeom prst="straightConnector1">
            <a:avLst/>
          </a:prstGeom>
          <a:noFill/>
          <a:ln w="9525" cap="flat" cmpd="sng">
            <a:solidFill>
              <a:schemeClr val="dk2"/>
            </a:solidFill>
            <a:prstDash val="solid"/>
            <a:round/>
            <a:headEnd type="none" w="med" len="med"/>
            <a:tailEnd type="triangle" w="med" len="med"/>
          </a:ln>
        </p:spPr>
      </p:cxnSp>
      <p:cxnSp>
        <p:nvCxnSpPr>
          <p:cNvPr id="490" name="Google Shape;490;p69"/>
          <p:cNvCxnSpPr>
            <a:stCxn id="483" idx="2"/>
            <a:endCxn id="484" idx="0"/>
          </p:cNvCxnSpPr>
          <p:nvPr/>
        </p:nvCxnSpPr>
        <p:spPr>
          <a:xfrm flipH="1">
            <a:off x="1698275" y="1729038"/>
            <a:ext cx="1947900" cy="191400"/>
          </a:xfrm>
          <a:prstGeom prst="straightConnector1">
            <a:avLst/>
          </a:prstGeom>
          <a:noFill/>
          <a:ln w="9525" cap="flat" cmpd="sng">
            <a:solidFill>
              <a:schemeClr val="dk2"/>
            </a:solidFill>
            <a:prstDash val="solid"/>
            <a:round/>
            <a:headEnd type="none" w="med" len="med"/>
            <a:tailEnd type="triangle" w="med" len="med"/>
          </a:ln>
        </p:spPr>
      </p:cxnSp>
      <p:cxnSp>
        <p:nvCxnSpPr>
          <p:cNvPr id="491" name="Google Shape;491;p69"/>
          <p:cNvCxnSpPr>
            <a:stCxn id="483" idx="2"/>
            <a:endCxn id="487" idx="0"/>
          </p:cNvCxnSpPr>
          <p:nvPr/>
        </p:nvCxnSpPr>
        <p:spPr>
          <a:xfrm>
            <a:off x="3646175" y="1729038"/>
            <a:ext cx="2797200" cy="233400"/>
          </a:xfrm>
          <a:prstGeom prst="straightConnector1">
            <a:avLst/>
          </a:prstGeom>
          <a:noFill/>
          <a:ln w="9525" cap="flat" cmpd="sng">
            <a:solidFill>
              <a:schemeClr val="dk2"/>
            </a:solidFill>
            <a:prstDash val="solid"/>
            <a:round/>
            <a:headEnd type="none" w="med" len="med"/>
            <a:tailEnd type="triangle" w="med" len="med"/>
          </a:ln>
        </p:spPr>
      </p:cxnSp>
      <p:cxnSp>
        <p:nvCxnSpPr>
          <p:cNvPr id="492" name="Google Shape;492;p69"/>
          <p:cNvCxnSpPr>
            <a:stCxn id="485" idx="2"/>
            <a:endCxn id="486" idx="0"/>
          </p:cNvCxnSpPr>
          <p:nvPr/>
        </p:nvCxnSpPr>
        <p:spPr>
          <a:xfrm>
            <a:off x="3646175" y="2996413"/>
            <a:ext cx="0" cy="418200"/>
          </a:xfrm>
          <a:prstGeom prst="straightConnector1">
            <a:avLst/>
          </a:prstGeom>
          <a:noFill/>
          <a:ln w="9525" cap="flat" cmpd="sng">
            <a:solidFill>
              <a:schemeClr val="dk2"/>
            </a:solidFill>
            <a:prstDash val="solid"/>
            <a:round/>
            <a:headEnd type="none" w="med" len="med"/>
            <a:tailEnd type="triangle" w="med" len="med"/>
          </a:ln>
        </p:spPr>
      </p:cxnSp>
      <p:cxnSp>
        <p:nvCxnSpPr>
          <p:cNvPr id="493" name="Google Shape;493;p69"/>
          <p:cNvCxnSpPr>
            <a:stCxn id="487" idx="2"/>
            <a:endCxn id="488" idx="0"/>
          </p:cNvCxnSpPr>
          <p:nvPr/>
        </p:nvCxnSpPr>
        <p:spPr>
          <a:xfrm>
            <a:off x="6443250" y="2954338"/>
            <a:ext cx="60000" cy="460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pic>
        <p:nvPicPr>
          <p:cNvPr id="498" name="Google Shape;498;p70"/>
          <p:cNvPicPr preferRelativeResize="0"/>
          <p:nvPr/>
        </p:nvPicPr>
        <p:blipFill>
          <a:blip r:embed="rId3">
            <a:alphaModFix/>
          </a:blip>
          <a:stretch>
            <a:fillRect/>
          </a:stretch>
        </p:blipFill>
        <p:spPr>
          <a:xfrm>
            <a:off x="47625" y="828675"/>
            <a:ext cx="8410574" cy="258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2"/>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Query Structure</a:t>
            </a:r>
            <a:endParaRPr/>
          </a:p>
        </p:txBody>
      </p:sp>
      <p:sp>
        <p:nvSpPr>
          <p:cNvPr id="213" name="Google Shape;213;p42"/>
          <p:cNvSpPr txBox="1">
            <a:spLocks noGrp="1"/>
          </p:cNvSpPr>
          <p:nvPr>
            <p:ph type="body" idx="1"/>
          </p:nvPr>
        </p:nvSpPr>
        <p:spPr>
          <a:xfrm>
            <a:off x="647000" y="1362075"/>
            <a:ext cx="6963600" cy="3263400"/>
          </a:xfrm>
          <a:prstGeom prst="rect">
            <a:avLst/>
          </a:prstGeom>
        </p:spPr>
        <p:txBody>
          <a:bodyPr spcFirstLastPara="1" wrap="square" lIns="91425" tIns="91425" rIns="91425" bIns="91425" anchor="t" anchorCtr="0">
            <a:noAutofit/>
          </a:bodyPr>
          <a:lstStyle/>
          <a:p>
            <a:pPr marL="0" lvl="0" indent="0" algn="l" rtl="0">
              <a:spcBef>
                <a:spcPts val="1400"/>
              </a:spcBef>
              <a:spcAft>
                <a:spcPts val="200"/>
              </a:spcAft>
              <a:buNone/>
            </a:pPr>
            <a:r>
              <a:rPr lang="en" sz="2400" b="1"/>
              <a:t>SELECT</a:t>
            </a:r>
            <a:r>
              <a:rPr lang="en" sz="2400"/>
              <a:t> name, breed </a:t>
            </a:r>
            <a:r>
              <a:rPr lang="en" sz="2400" b="1"/>
              <a:t>FROM</a:t>
            </a:r>
            <a:r>
              <a:rPr lang="en" sz="2400"/>
              <a:t> dogs       </a:t>
            </a:r>
            <a:r>
              <a:rPr lang="en" sz="2400" b="1"/>
              <a:t>WHERE </a:t>
            </a:r>
            <a:r>
              <a:rPr lang="en" sz="2400"/>
              <a:t>age = 3  </a:t>
            </a:r>
            <a:r>
              <a:rPr lang="en" sz="2400" b="1"/>
              <a:t>ORDER BY </a:t>
            </a:r>
            <a:r>
              <a:rPr lang="en" sz="2400"/>
              <a:t>breed;</a:t>
            </a:r>
            <a:endParaRPr sz="2400"/>
          </a:p>
        </p:txBody>
      </p:sp>
      <p:graphicFrame>
        <p:nvGraphicFramePr>
          <p:cNvPr id="214" name="Google Shape;214;p42"/>
          <p:cNvGraphicFramePr/>
          <p:nvPr/>
        </p:nvGraphicFramePr>
        <p:xfrm>
          <a:off x="599750" y="3314700"/>
          <a:ext cx="3000000" cy="3000000"/>
        </p:xfrm>
        <a:graphic>
          <a:graphicData uri="http://schemas.openxmlformats.org/drawingml/2006/table">
            <a:tbl>
              <a:tblPr>
                <a:noFill/>
                <a:tableStyleId>{66D9DF0B-D6FD-462F-910B-4AE55A3F8D20}</a:tableStyleId>
              </a:tblPr>
              <a:tblGrid>
                <a:gridCol w="878625">
                  <a:extLst>
                    <a:ext uri="{9D8B030D-6E8A-4147-A177-3AD203B41FA5}">
                      <a16:colId xmlns:a16="http://schemas.microsoft.com/office/drawing/2014/main" val="20000"/>
                    </a:ext>
                  </a:extLst>
                </a:gridCol>
                <a:gridCol w="709800">
                  <a:extLst>
                    <a:ext uri="{9D8B030D-6E8A-4147-A177-3AD203B41FA5}">
                      <a16:colId xmlns:a16="http://schemas.microsoft.com/office/drawing/2014/main" val="20001"/>
                    </a:ext>
                  </a:extLst>
                </a:gridCol>
                <a:gridCol w="18073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age</a:t>
                      </a:r>
                      <a:endParaRPr/>
                    </a:p>
                  </a:txBody>
                  <a:tcPr marL="91425" marR="91425" marT="91425" marB="91425"/>
                </a:tc>
                <a:tc>
                  <a:txBody>
                    <a:bodyPr/>
                    <a:lstStyle/>
                    <a:p>
                      <a:pPr marL="0" lvl="0" indent="0" algn="l" rtl="0">
                        <a:spcBef>
                          <a:spcPts val="0"/>
                        </a:spcBef>
                        <a:spcAft>
                          <a:spcPts val="0"/>
                        </a:spcAft>
                        <a:buNone/>
                      </a:pPr>
                      <a:r>
                        <a:rPr lang="en"/>
                        <a:t>breed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“Chloe”</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“Terrier”</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“Missile”</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“Pomeranian”</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“Otis”</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“Pug”</a:t>
                      </a:r>
                      <a:endParaRPr/>
                    </a:p>
                  </a:txBody>
                  <a:tcPr marL="91425" marR="91425" marT="91425" marB="91425"/>
                </a:tc>
                <a:extLst>
                  <a:ext uri="{0D108BD9-81ED-4DB2-BD59-A6C34878D82A}">
                    <a16:rowId xmlns:a16="http://schemas.microsoft.com/office/drawing/2014/main" val="10003"/>
                  </a:ext>
                </a:extLst>
              </a:tr>
            </a:tbl>
          </a:graphicData>
        </a:graphic>
      </p:graphicFrame>
      <p:sp>
        <p:nvSpPr>
          <p:cNvPr id="215" name="Google Shape;215;p42"/>
          <p:cNvSpPr txBox="1"/>
          <p:nvPr/>
        </p:nvSpPr>
        <p:spPr>
          <a:xfrm>
            <a:off x="590550" y="2931800"/>
            <a:ext cx="762000" cy="26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Dogs</a:t>
            </a:r>
            <a:endParaRPr/>
          </a:p>
        </p:txBody>
      </p:sp>
      <p:cxnSp>
        <p:nvCxnSpPr>
          <p:cNvPr id="216" name="Google Shape;216;p42"/>
          <p:cNvCxnSpPr/>
          <p:nvPr/>
        </p:nvCxnSpPr>
        <p:spPr>
          <a:xfrm>
            <a:off x="4076700" y="3941450"/>
            <a:ext cx="1657200" cy="590400"/>
          </a:xfrm>
          <a:prstGeom prst="straightConnector1">
            <a:avLst/>
          </a:prstGeom>
          <a:noFill/>
          <a:ln w="9525" cap="flat" cmpd="sng">
            <a:solidFill>
              <a:schemeClr val="dk2"/>
            </a:solidFill>
            <a:prstDash val="solid"/>
            <a:round/>
            <a:headEnd type="none" w="med" len="med"/>
            <a:tailEnd type="triangle" w="med" len="med"/>
          </a:ln>
        </p:spPr>
      </p:cxnSp>
      <p:cxnSp>
        <p:nvCxnSpPr>
          <p:cNvPr id="217" name="Google Shape;217;p42"/>
          <p:cNvCxnSpPr>
            <a:endCxn id="218" idx="1"/>
          </p:cNvCxnSpPr>
          <p:nvPr/>
        </p:nvCxnSpPr>
        <p:spPr>
          <a:xfrm rot="10800000" flipH="1">
            <a:off x="4076775" y="4070075"/>
            <a:ext cx="1743000" cy="633300"/>
          </a:xfrm>
          <a:prstGeom prst="straightConnector1">
            <a:avLst/>
          </a:prstGeom>
          <a:noFill/>
          <a:ln w="9525" cap="flat" cmpd="sng">
            <a:solidFill>
              <a:schemeClr val="dk2"/>
            </a:solidFill>
            <a:prstDash val="solid"/>
            <a:round/>
            <a:headEnd type="none" w="med" len="med"/>
            <a:tailEnd type="triangle" w="med" len="med"/>
          </a:ln>
        </p:spPr>
      </p:cxnSp>
      <p:sp>
        <p:nvSpPr>
          <p:cNvPr id="218" name="Google Shape;218;p42"/>
          <p:cNvSpPr txBox="1"/>
          <p:nvPr/>
        </p:nvSpPr>
        <p:spPr>
          <a:xfrm>
            <a:off x="5819775" y="3874775"/>
            <a:ext cx="27336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“Otis” | “Pug”</a:t>
            </a:r>
            <a:endParaRPr sz="2400"/>
          </a:p>
          <a:p>
            <a:pPr marL="0" lvl="0" indent="0" algn="l" rtl="0">
              <a:spcBef>
                <a:spcPts val="0"/>
              </a:spcBef>
              <a:spcAft>
                <a:spcPts val="0"/>
              </a:spcAft>
              <a:buNone/>
            </a:pPr>
            <a:r>
              <a:rPr lang="en" sz="2400"/>
              <a:t>“Chloe” | “Terrier”</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3"/>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Joins</a:t>
            </a:r>
            <a:endParaRPr/>
          </a:p>
        </p:txBody>
      </p:sp>
      <p:graphicFrame>
        <p:nvGraphicFramePr>
          <p:cNvPr id="224" name="Google Shape;224;p43"/>
          <p:cNvGraphicFramePr/>
          <p:nvPr/>
        </p:nvGraphicFramePr>
        <p:xfrm>
          <a:off x="952500" y="2000250"/>
          <a:ext cx="3000000" cy="3000000"/>
        </p:xfrm>
        <a:graphic>
          <a:graphicData uri="http://schemas.openxmlformats.org/drawingml/2006/table">
            <a:tbl>
              <a:tblPr>
                <a:noFill/>
                <a:tableStyleId>{66D9DF0B-D6FD-462F-910B-4AE55A3F8D20}</a:tableStyleId>
              </a:tblPr>
              <a:tblGrid>
                <a:gridCol w="1073975">
                  <a:extLst>
                    <a:ext uri="{9D8B030D-6E8A-4147-A177-3AD203B41FA5}">
                      <a16:colId xmlns:a16="http://schemas.microsoft.com/office/drawing/2014/main" val="20000"/>
                    </a:ext>
                  </a:extLst>
                </a:gridCol>
                <a:gridCol w="107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Units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2"/>
                  </a:ext>
                </a:extLst>
              </a:tr>
            </a:tbl>
          </a:graphicData>
        </a:graphic>
      </p:graphicFrame>
      <p:sp>
        <p:nvSpPr>
          <p:cNvPr id="225" name="Google Shape;225;p43"/>
          <p:cNvSpPr txBox="1"/>
          <p:nvPr/>
        </p:nvSpPr>
        <p:spPr>
          <a:xfrm>
            <a:off x="933450" y="1598300"/>
            <a:ext cx="1143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Units</a:t>
            </a:r>
            <a:endParaRPr/>
          </a:p>
        </p:txBody>
      </p:sp>
      <p:graphicFrame>
        <p:nvGraphicFramePr>
          <p:cNvPr id="226" name="Google Shape;226;p43"/>
          <p:cNvGraphicFramePr/>
          <p:nvPr/>
        </p:nvGraphicFramePr>
        <p:xfrm>
          <a:off x="5086350" y="2000250"/>
          <a:ext cx="3000000" cy="3000000"/>
        </p:xfrm>
        <a:graphic>
          <a:graphicData uri="http://schemas.openxmlformats.org/drawingml/2006/table">
            <a:tbl>
              <a:tblPr>
                <a:noFill/>
                <a:tableStyleId>{66D9DF0B-D6FD-462F-910B-4AE55A3F8D20}</a:tableStyleId>
              </a:tblPr>
              <a:tblGrid>
                <a:gridCol w="1073975">
                  <a:extLst>
                    <a:ext uri="{9D8B030D-6E8A-4147-A177-3AD203B41FA5}">
                      <a16:colId xmlns:a16="http://schemas.microsoft.com/office/drawing/2014/main" val="20000"/>
                    </a:ext>
                  </a:extLst>
                </a:gridCol>
                <a:gridCol w="107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Average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2"/>
                  </a:ext>
                </a:extLst>
              </a:tr>
            </a:tbl>
          </a:graphicData>
        </a:graphic>
      </p:graphicFrame>
      <p:sp>
        <p:nvSpPr>
          <p:cNvPr id="227" name="Google Shape;227;p43"/>
          <p:cNvSpPr txBox="1"/>
          <p:nvPr/>
        </p:nvSpPr>
        <p:spPr>
          <a:xfrm>
            <a:off x="5086350" y="1598300"/>
            <a:ext cx="1143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Averages</a:t>
            </a:r>
            <a:endParaRPr/>
          </a:p>
        </p:txBody>
      </p:sp>
      <p:sp>
        <p:nvSpPr>
          <p:cNvPr id="228" name="Google Shape;228;p43"/>
          <p:cNvSpPr txBox="1"/>
          <p:nvPr/>
        </p:nvSpPr>
        <p:spPr>
          <a:xfrm>
            <a:off x="1085850" y="3998600"/>
            <a:ext cx="3629100" cy="47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SELECT * FROM units, averages</a:t>
            </a:r>
            <a:endParaRPr sz="1800">
              <a:latin typeface="Roboto"/>
              <a:ea typeface="Roboto"/>
              <a:cs typeface="Roboto"/>
              <a:sym typeface="Roboto"/>
            </a:endParaRPr>
          </a:p>
        </p:txBody>
      </p:sp>
      <p:cxnSp>
        <p:nvCxnSpPr>
          <p:cNvPr id="229" name="Google Shape;229;p43"/>
          <p:cNvCxnSpPr/>
          <p:nvPr/>
        </p:nvCxnSpPr>
        <p:spPr>
          <a:xfrm>
            <a:off x="3117050" y="2617475"/>
            <a:ext cx="1978800" cy="409500"/>
          </a:xfrm>
          <a:prstGeom prst="straightConnector1">
            <a:avLst/>
          </a:prstGeom>
          <a:noFill/>
          <a:ln w="9525" cap="flat" cmpd="sng">
            <a:solidFill>
              <a:schemeClr val="dk2"/>
            </a:solidFill>
            <a:prstDash val="solid"/>
            <a:round/>
            <a:headEnd type="none" w="med" len="med"/>
            <a:tailEnd type="triangle" w="med" len="med"/>
          </a:ln>
        </p:spPr>
      </p:cxnSp>
      <p:cxnSp>
        <p:nvCxnSpPr>
          <p:cNvPr id="230" name="Google Shape;230;p43"/>
          <p:cNvCxnSpPr/>
          <p:nvPr/>
        </p:nvCxnSpPr>
        <p:spPr>
          <a:xfrm>
            <a:off x="3117050" y="2617475"/>
            <a:ext cx="1969200" cy="9600"/>
          </a:xfrm>
          <a:prstGeom prst="straightConnector1">
            <a:avLst/>
          </a:prstGeom>
          <a:noFill/>
          <a:ln w="9525" cap="flat" cmpd="sng">
            <a:solidFill>
              <a:schemeClr val="dk2"/>
            </a:solidFill>
            <a:prstDash val="solid"/>
            <a:round/>
            <a:headEnd type="none" w="med" len="med"/>
            <a:tailEnd type="triangle" w="med" len="med"/>
          </a:ln>
        </p:spPr>
      </p:cxnSp>
      <p:cxnSp>
        <p:nvCxnSpPr>
          <p:cNvPr id="231" name="Google Shape;231;p43"/>
          <p:cNvCxnSpPr/>
          <p:nvPr/>
        </p:nvCxnSpPr>
        <p:spPr>
          <a:xfrm>
            <a:off x="3105150" y="2936638"/>
            <a:ext cx="1990800" cy="71400"/>
          </a:xfrm>
          <a:prstGeom prst="straightConnector1">
            <a:avLst/>
          </a:prstGeom>
          <a:noFill/>
          <a:ln w="9525" cap="flat" cmpd="sng">
            <a:solidFill>
              <a:schemeClr val="dk2"/>
            </a:solidFill>
            <a:prstDash val="solid"/>
            <a:round/>
            <a:headEnd type="none" w="med" len="med"/>
            <a:tailEnd type="triangle" w="med" len="med"/>
          </a:ln>
        </p:spPr>
      </p:cxnSp>
      <p:cxnSp>
        <p:nvCxnSpPr>
          <p:cNvPr id="232" name="Google Shape;232;p43"/>
          <p:cNvCxnSpPr/>
          <p:nvPr/>
        </p:nvCxnSpPr>
        <p:spPr>
          <a:xfrm rot="10800000" flipH="1">
            <a:off x="3109950" y="2627075"/>
            <a:ext cx="1947900" cy="333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4"/>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Joins</a:t>
            </a:r>
            <a:endParaRPr/>
          </a:p>
        </p:txBody>
      </p:sp>
      <p:graphicFrame>
        <p:nvGraphicFramePr>
          <p:cNvPr id="238" name="Google Shape;238;p44"/>
          <p:cNvGraphicFramePr/>
          <p:nvPr/>
        </p:nvGraphicFramePr>
        <p:xfrm>
          <a:off x="952500" y="2000250"/>
          <a:ext cx="3000000" cy="3000000"/>
        </p:xfrm>
        <a:graphic>
          <a:graphicData uri="http://schemas.openxmlformats.org/drawingml/2006/table">
            <a:tbl>
              <a:tblPr>
                <a:noFill/>
                <a:tableStyleId>{66D9DF0B-D6FD-462F-910B-4AE55A3F8D20}</a:tableStyleId>
              </a:tblPr>
              <a:tblGrid>
                <a:gridCol w="1073975">
                  <a:extLst>
                    <a:ext uri="{9D8B030D-6E8A-4147-A177-3AD203B41FA5}">
                      <a16:colId xmlns:a16="http://schemas.microsoft.com/office/drawing/2014/main" val="20000"/>
                    </a:ext>
                  </a:extLst>
                </a:gridCol>
                <a:gridCol w="107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Units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2"/>
                  </a:ext>
                </a:extLst>
              </a:tr>
            </a:tbl>
          </a:graphicData>
        </a:graphic>
      </p:graphicFrame>
      <p:sp>
        <p:nvSpPr>
          <p:cNvPr id="239" name="Google Shape;239;p44"/>
          <p:cNvSpPr txBox="1"/>
          <p:nvPr/>
        </p:nvSpPr>
        <p:spPr>
          <a:xfrm>
            <a:off x="933450" y="1598300"/>
            <a:ext cx="1143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Units</a:t>
            </a:r>
            <a:endParaRPr/>
          </a:p>
        </p:txBody>
      </p:sp>
      <p:graphicFrame>
        <p:nvGraphicFramePr>
          <p:cNvPr id="240" name="Google Shape;240;p44"/>
          <p:cNvGraphicFramePr/>
          <p:nvPr/>
        </p:nvGraphicFramePr>
        <p:xfrm>
          <a:off x="5086350" y="2000250"/>
          <a:ext cx="3000000" cy="3000000"/>
        </p:xfrm>
        <a:graphic>
          <a:graphicData uri="http://schemas.openxmlformats.org/drawingml/2006/table">
            <a:tbl>
              <a:tblPr>
                <a:noFill/>
                <a:tableStyleId>{66D9DF0B-D6FD-462F-910B-4AE55A3F8D20}</a:tableStyleId>
              </a:tblPr>
              <a:tblGrid>
                <a:gridCol w="1073975">
                  <a:extLst>
                    <a:ext uri="{9D8B030D-6E8A-4147-A177-3AD203B41FA5}">
                      <a16:colId xmlns:a16="http://schemas.microsoft.com/office/drawing/2014/main" val="20000"/>
                    </a:ext>
                  </a:extLst>
                </a:gridCol>
                <a:gridCol w="107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Average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2"/>
                  </a:ext>
                </a:extLst>
              </a:tr>
            </a:tbl>
          </a:graphicData>
        </a:graphic>
      </p:graphicFrame>
      <p:sp>
        <p:nvSpPr>
          <p:cNvPr id="241" name="Google Shape;241;p44"/>
          <p:cNvSpPr txBox="1"/>
          <p:nvPr/>
        </p:nvSpPr>
        <p:spPr>
          <a:xfrm>
            <a:off x="5086350" y="1598300"/>
            <a:ext cx="1143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Averages</a:t>
            </a:r>
            <a:endParaRPr/>
          </a:p>
        </p:txBody>
      </p:sp>
      <p:sp>
        <p:nvSpPr>
          <p:cNvPr id="242" name="Google Shape;242;p44"/>
          <p:cNvSpPr txBox="1"/>
          <p:nvPr/>
        </p:nvSpPr>
        <p:spPr>
          <a:xfrm>
            <a:off x="1085850" y="3998600"/>
            <a:ext cx="4934100" cy="47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SELECT units * average FROM units, averages</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5"/>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Joins</a:t>
            </a:r>
            <a:endParaRPr/>
          </a:p>
        </p:txBody>
      </p:sp>
      <p:graphicFrame>
        <p:nvGraphicFramePr>
          <p:cNvPr id="248" name="Google Shape;248;p45"/>
          <p:cNvGraphicFramePr/>
          <p:nvPr/>
        </p:nvGraphicFramePr>
        <p:xfrm>
          <a:off x="952500" y="2000250"/>
          <a:ext cx="3000000" cy="3000000"/>
        </p:xfrm>
        <a:graphic>
          <a:graphicData uri="http://schemas.openxmlformats.org/drawingml/2006/table">
            <a:tbl>
              <a:tblPr>
                <a:noFill/>
                <a:tableStyleId>{66D9DF0B-D6FD-462F-910B-4AE55A3F8D20}</a:tableStyleId>
              </a:tblPr>
              <a:tblGrid>
                <a:gridCol w="1073975">
                  <a:extLst>
                    <a:ext uri="{9D8B030D-6E8A-4147-A177-3AD203B41FA5}">
                      <a16:colId xmlns:a16="http://schemas.microsoft.com/office/drawing/2014/main" val="20000"/>
                    </a:ext>
                  </a:extLst>
                </a:gridCol>
                <a:gridCol w="107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Units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2"/>
                  </a:ext>
                </a:extLst>
              </a:tr>
            </a:tbl>
          </a:graphicData>
        </a:graphic>
      </p:graphicFrame>
      <p:sp>
        <p:nvSpPr>
          <p:cNvPr id="249" name="Google Shape;249;p45"/>
          <p:cNvSpPr txBox="1"/>
          <p:nvPr/>
        </p:nvSpPr>
        <p:spPr>
          <a:xfrm>
            <a:off x="933450" y="1598300"/>
            <a:ext cx="1143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Units</a:t>
            </a:r>
            <a:endParaRPr/>
          </a:p>
        </p:txBody>
      </p:sp>
      <p:graphicFrame>
        <p:nvGraphicFramePr>
          <p:cNvPr id="250" name="Google Shape;250;p45"/>
          <p:cNvGraphicFramePr/>
          <p:nvPr/>
        </p:nvGraphicFramePr>
        <p:xfrm>
          <a:off x="5086350" y="2000250"/>
          <a:ext cx="3000000" cy="3000000"/>
        </p:xfrm>
        <a:graphic>
          <a:graphicData uri="http://schemas.openxmlformats.org/drawingml/2006/table">
            <a:tbl>
              <a:tblPr>
                <a:noFill/>
                <a:tableStyleId>{66D9DF0B-D6FD-462F-910B-4AE55A3F8D20}</a:tableStyleId>
              </a:tblPr>
              <a:tblGrid>
                <a:gridCol w="1073975">
                  <a:extLst>
                    <a:ext uri="{9D8B030D-6E8A-4147-A177-3AD203B41FA5}">
                      <a16:colId xmlns:a16="http://schemas.microsoft.com/office/drawing/2014/main" val="20000"/>
                    </a:ext>
                  </a:extLst>
                </a:gridCol>
                <a:gridCol w="107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Average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2"/>
                  </a:ext>
                </a:extLst>
              </a:tr>
            </a:tbl>
          </a:graphicData>
        </a:graphic>
      </p:graphicFrame>
      <p:sp>
        <p:nvSpPr>
          <p:cNvPr id="251" name="Google Shape;251;p45"/>
          <p:cNvSpPr txBox="1"/>
          <p:nvPr/>
        </p:nvSpPr>
        <p:spPr>
          <a:xfrm>
            <a:off x="5086350" y="1598300"/>
            <a:ext cx="1143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Averages</a:t>
            </a:r>
            <a:endParaRPr/>
          </a:p>
        </p:txBody>
      </p:sp>
      <p:sp>
        <p:nvSpPr>
          <p:cNvPr id="252" name="Google Shape;252;p45"/>
          <p:cNvSpPr txBox="1"/>
          <p:nvPr/>
        </p:nvSpPr>
        <p:spPr>
          <a:xfrm>
            <a:off x="1085850" y="3998600"/>
            <a:ext cx="4934100" cy="47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SELECT units * average FROM units, averages</a:t>
            </a:r>
            <a:endParaRPr sz="1800">
              <a:latin typeface="Roboto"/>
              <a:ea typeface="Roboto"/>
              <a:cs typeface="Roboto"/>
              <a:sym typeface="Roboto"/>
            </a:endParaRPr>
          </a:p>
        </p:txBody>
      </p:sp>
      <p:sp>
        <p:nvSpPr>
          <p:cNvPr id="253" name="Google Shape;253;p45"/>
          <p:cNvSpPr txBox="1"/>
          <p:nvPr/>
        </p:nvSpPr>
        <p:spPr>
          <a:xfrm>
            <a:off x="3603100" y="1975400"/>
            <a:ext cx="27336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3.0</a:t>
            </a:r>
            <a:endParaRPr sz="2400"/>
          </a:p>
          <a:p>
            <a:pPr marL="0" lvl="0" indent="0" algn="l" rtl="0">
              <a:spcBef>
                <a:spcPts val="0"/>
              </a:spcBef>
              <a:spcAft>
                <a:spcPts val="0"/>
              </a:spcAft>
              <a:buNone/>
            </a:pPr>
            <a:r>
              <a:rPr lang="en" sz="2400"/>
              <a:t>9.0</a:t>
            </a:r>
            <a:endParaRPr sz="2400"/>
          </a:p>
          <a:p>
            <a:pPr marL="0" lvl="0" indent="0" algn="l" rtl="0">
              <a:spcBef>
                <a:spcPts val="0"/>
              </a:spcBef>
              <a:spcAft>
                <a:spcPts val="0"/>
              </a:spcAft>
              <a:buNone/>
            </a:pPr>
            <a:r>
              <a:rPr lang="en" sz="2400"/>
              <a:t>4.0</a:t>
            </a:r>
            <a:endParaRPr sz="2400"/>
          </a:p>
          <a:p>
            <a:pPr marL="0" lvl="0" indent="0" algn="l" rtl="0">
              <a:spcBef>
                <a:spcPts val="0"/>
              </a:spcBef>
              <a:spcAft>
                <a:spcPts val="0"/>
              </a:spcAft>
              <a:buNone/>
            </a:pPr>
            <a:r>
              <a:rPr lang="en" sz="2400"/>
              <a:t>12.0</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Joins</a:t>
            </a:r>
            <a:endParaRPr/>
          </a:p>
        </p:txBody>
      </p:sp>
      <p:graphicFrame>
        <p:nvGraphicFramePr>
          <p:cNvPr id="259" name="Google Shape;259;p46"/>
          <p:cNvGraphicFramePr/>
          <p:nvPr/>
        </p:nvGraphicFramePr>
        <p:xfrm>
          <a:off x="952500" y="2000250"/>
          <a:ext cx="3000000" cy="3000000"/>
        </p:xfrm>
        <a:graphic>
          <a:graphicData uri="http://schemas.openxmlformats.org/drawingml/2006/table">
            <a:tbl>
              <a:tblPr>
                <a:noFill/>
                <a:tableStyleId>{66D9DF0B-D6FD-462F-910B-4AE55A3F8D20}</a:tableStyleId>
              </a:tblPr>
              <a:tblGrid>
                <a:gridCol w="1073975">
                  <a:extLst>
                    <a:ext uri="{9D8B030D-6E8A-4147-A177-3AD203B41FA5}">
                      <a16:colId xmlns:a16="http://schemas.microsoft.com/office/drawing/2014/main" val="20000"/>
                    </a:ext>
                  </a:extLst>
                </a:gridCol>
                <a:gridCol w="107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Units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2"/>
                  </a:ext>
                </a:extLst>
              </a:tr>
            </a:tbl>
          </a:graphicData>
        </a:graphic>
      </p:graphicFrame>
      <p:sp>
        <p:nvSpPr>
          <p:cNvPr id="260" name="Google Shape;260;p46"/>
          <p:cNvSpPr txBox="1"/>
          <p:nvPr/>
        </p:nvSpPr>
        <p:spPr>
          <a:xfrm>
            <a:off x="933450" y="1598300"/>
            <a:ext cx="1143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Units</a:t>
            </a:r>
            <a:endParaRPr/>
          </a:p>
        </p:txBody>
      </p:sp>
      <p:graphicFrame>
        <p:nvGraphicFramePr>
          <p:cNvPr id="261" name="Google Shape;261;p46"/>
          <p:cNvGraphicFramePr/>
          <p:nvPr/>
        </p:nvGraphicFramePr>
        <p:xfrm>
          <a:off x="5086350" y="2000250"/>
          <a:ext cx="3000000" cy="3000000"/>
        </p:xfrm>
        <a:graphic>
          <a:graphicData uri="http://schemas.openxmlformats.org/drawingml/2006/table">
            <a:tbl>
              <a:tblPr>
                <a:noFill/>
                <a:tableStyleId>{66D9DF0B-D6FD-462F-910B-4AE55A3F8D20}</a:tableStyleId>
              </a:tblPr>
              <a:tblGrid>
                <a:gridCol w="1073975">
                  <a:extLst>
                    <a:ext uri="{9D8B030D-6E8A-4147-A177-3AD203B41FA5}">
                      <a16:colId xmlns:a16="http://schemas.microsoft.com/office/drawing/2014/main" val="20000"/>
                    </a:ext>
                  </a:extLst>
                </a:gridCol>
                <a:gridCol w="107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Average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2"/>
                  </a:ext>
                </a:extLst>
              </a:tr>
            </a:tbl>
          </a:graphicData>
        </a:graphic>
      </p:graphicFrame>
      <p:sp>
        <p:nvSpPr>
          <p:cNvPr id="262" name="Google Shape;262;p46"/>
          <p:cNvSpPr txBox="1"/>
          <p:nvPr/>
        </p:nvSpPr>
        <p:spPr>
          <a:xfrm>
            <a:off x="5086350" y="1598300"/>
            <a:ext cx="1143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Averages</a:t>
            </a:r>
            <a:endParaRPr/>
          </a:p>
        </p:txBody>
      </p:sp>
      <p:sp>
        <p:nvSpPr>
          <p:cNvPr id="263" name="Google Shape;263;p46"/>
          <p:cNvSpPr txBox="1"/>
          <p:nvPr/>
        </p:nvSpPr>
        <p:spPr>
          <a:xfrm>
            <a:off x="800100" y="3998600"/>
            <a:ext cx="7229700" cy="47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SELECT units * average FROM units, averages WHERE class = class</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946404" y="274320"/>
            <a:ext cx="7269600" cy="9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Joins</a:t>
            </a:r>
            <a:endParaRPr/>
          </a:p>
        </p:txBody>
      </p:sp>
      <p:graphicFrame>
        <p:nvGraphicFramePr>
          <p:cNvPr id="269" name="Google Shape;269;p47"/>
          <p:cNvGraphicFramePr/>
          <p:nvPr/>
        </p:nvGraphicFramePr>
        <p:xfrm>
          <a:off x="952500" y="2000250"/>
          <a:ext cx="3000000" cy="3000000"/>
        </p:xfrm>
        <a:graphic>
          <a:graphicData uri="http://schemas.openxmlformats.org/drawingml/2006/table">
            <a:tbl>
              <a:tblPr>
                <a:noFill/>
                <a:tableStyleId>{66D9DF0B-D6FD-462F-910B-4AE55A3F8D20}</a:tableStyleId>
              </a:tblPr>
              <a:tblGrid>
                <a:gridCol w="1073975">
                  <a:extLst>
                    <a:ext uri="{9D8B030D-6E8A-4147-A177-3AD203B41FA5}">
                      <a16:colId xmlns:a16="http://schemas.microsoft.com/office/drawing/2014/main" val="20000"/>
                    </a:ext>
                  </a:extLst>
                </a:gridCol>
                <a:gridCol w="107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Units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2"/>
                  </a:ext>
                </a:extLst>
              </a:tr>
            </a:tbl>
          </a:graphicData>
        </a:graphic>
      </p:graphicFrame>
      <p:sp>
        <p:nvSpPr>
          <p:cNvPr id="270" name="Google Shape;270;p47"/>
          <p:cNvSpPr txBox="1"/>
          <p:nvPr/>
        </p:nvSpPr>
        <p:spPr>
          <a:xfrm>
            <a:off x="933450" y="1598300"/>
            <a:ext cx="1143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Units</a:t>
            </a:r>
            <a:endParaRPr/>
          </a:p>
        </p:txBody>
      </p:sp>
      <p:graphicFrame>
        <p:nvGraphicFramePr>
          <p:cNvPr id="271" name="Google Shape;271;p47"/>
          <p:cNvGraphicFramePr/>
          <p:nvPr/>
        </p:nvGraphicFramePr>
        <p:xfrm>
          <a:off x="5086350" y="2000250"/>
          <a:ext cx="3000000" cy="3000000"/>
        </p:xfrm>
        <a:graphic>
          <a:graphicData uri="http://schemas.openxmlformats.org/drawingml/2006/table">
            <a:tbl>
              <a:tblPr>
                <a:noFill/>
                <a:tableStyleId>{66D9DF0B-D6FD-462F-910B-4AE55A3F8D20}</a:tableStyleId>
              </a:tblPr>
              <a:tblGrid>
                <a:gridCol w="1073975">
                  <a:extLst>
                    <a:ext uri="{9D8B030D-6E8A-4147-A177-3AD203B41FA5}">
                      <a16:colId xmlns:a16="http://schemas.microsoft.com/office/drawing/2014/main" val="20000"/>
                    </a:ext>
                  </a:extLst>
                </a:gridCol>
                <a:gridCol w="107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Average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Chem 3A</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CS 61B</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2"/>
                  </a:ext>
                </a:extLst>
              </a:tr>
            </a:tbl>
          </a:graphicData>
        </a:graphic>
      </p:graphicFrame>
      <p:sp>
        <p:nvSpPr>
          <p:cNvPr id="272" name="Google Shape;272;p47"/>
          <p:cNvSpPr txBox="1"/>
          <p:nvPr/>
        </p:nvSpPr>
        <p:spPr>
          <a:xfrm>
            <a:off x="5086350" y="1598300"/>
            <a:ext cx="1143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Averages</a:t>
            </a:r>
            <a:endParaRPr/>
          </a:p>
        </p:txBody>
      </p:sp>
      <p:sp>
        <p:nvSpPr>
          <p:cNvPr id="273" name="Google Shape;273;p47"/>
          <p:cNvSpPr txBox="1"/>
          <p:nvPr/>
        </p:nvSpPr>
        <p:spPr>
          <a:xfrm>
            <a:off x="152400" y="4008125"/>
            <a:ext cx="8258100" cy="47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Roboto"/>
                <a:ea typeface="Roboto"/>
                <a:cs typeface="Roboto"/>
                <a:sym typeface="Roboto"/>
              </a:rPr>
              <a:t>SELECT units * average FROM units as a, averages as b WHERE a.class = b.class</a:t>
            </a:r>
            <a:endParaRPr sz="1700">
              <a:latin typeface="Roboto"/>
              <a:ea typeface="Roboto"/>
              <a:cs typeface="Roboto"/>
              <a:sym typeface="Roboto"/>
            </a:endParaRPr>
          </a:p>
        </p:txBody>
      </p:sp>
      <p:sp>
        <p:nvSpPr>
          <p:cNvPr id="274" name="Google Shape;274;p47"/>
          <p:cNvSpPr txBox="1"/>
          <p:nvPr/>
        </p:nvSpPr>
        <p:spPr>
          <a:xfrm>
            <a:off x="3555100" y="1975400"/>
            <a:ext cx="27336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3.0</a:t>
            </a:r>
            <a:endParaRPr sz="2400"/>
          </a:p>
          <a:p>
            <a:pPr marL="0" lvl="0" indent="0" algn="l" rtl="0">
              <a:spcBef>
                <a:spcPts val="0"/>
              </a:spcBef>
              <a:spcAft>
                <a:spcPts val="0"/>
              </a:spcAft>
              <a:buNone/>
            </a:pPr>
            <a:r>
              <a:rPr lang="en" sz="2400"/>
              <a:t>12.0</a:t>
            </a:r>
            <a:endParaRPr sz="24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1113</Words>
  <Application>Microsoft Macintosh PowerPoint</Application>
  <PresentationFormat>Presentación en pantalla (16:9)</PresentationFormat>
  <Paragraphs>302</Paragraphs>
  <Slides>32</Slides>
  <Notes>32</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32</vt:i4>
      </vt:variant>
    </vt:vector>
  </HeadingPairs>
  <TitlesOfParts>
    <vt:vector size="43" baseType="lpstr">
      <vt:lpstr>Alfa Slab One</vt:lpstr>
      <vt:lpstr>Roboto</vt:lpstr>
      <vt:lpstr>Arial</vt:lpstr>
      <vt:lpstr>Noto Sans Symbols</vt:lpstr>
      <vt:lpstr>Century Schoolbook</vt:lpstr>
      <vt:lpstr>Courier New</vt:lpstr>
      <vt:lpstr>Proxima Nova</vt:lpstr>
      <vt:lpstr>Simple Light</vt:lpstr>
      <vt:lpstr>View</vt:lpstr>
      <vt:lpstr>View</vt:lpstr>
      <vt:lpstr>Gameday</vt:lpstr>
      <vt:lpstr>Discussion 11 - SQL</vt:lpstr>
      <vt:lpstr>Imperative vs. Declarative</vt:lpstr>
      <vt:lpstr>Query Structure</vt:lpstr>
      <vt:lpstr>Query Structure</vt:lpstr>
      <vt:lpstr>Joins</vt:lpstr>
      <vt:lpstr>Joins</vt:lpstr>
      <vt:lpstr>Joins</vt:lpstr>
      <vt:lpstr>Joins</vt:lpstr>
      <vt:lpstr>Joins</vt:lpstr>
      <vt:lpstr>Joins on the same table</vt:lpstr>
      <vt:lpstr>Joins on the same table</vt:lpstr>
      <vt:lpstr>Joins on the same table</vt:lpstr>
      <vt:lpstr>Joins on the same table</vt:lpstr>
      <vt:lpstr>Joins on the same table</vt:lpstr>
      <vt:lpstr>Joins on the same table</vt:lpstr>
      <vt:lpstr>Attendance</vt:lpstr>
      <vt:lpstr>Aggregation</vt:lpstr>
      <vt:lpstr>Aggregation</vt:lpstr>
      <vt:lpstr>SQL Command Injection</vt:lpstr>
      <vt:lpstr>Comments</vt:lpstr>
      <vt:lpstr>SQL Command Injection</vt:lpstr>
      <vt:lpstr>SQL Command Injection</vt:lpstr>
      <vt:lpstr>SQL Command Injection</vt:lpstr>
      <vt:lpstr>SQL Command Injection</vt:lpstr>
      <vt:lpstr>How to prevent?</vt:lpstr>
      <vt:lpstr>SQL Command Injection</vt:lpstr>
      <vt:lpstr>Presentación de PowerPoint</vt:lpstr>
      <vt:lpstr>Presentación de PowerPoint</vt:lpstr>
      <vt:lpstr>Input Parameterization</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11 - SQL</dc:title>
  <cp:lastModifiedBy>Usuario de Microsoft Office</cp:lastModifiedBy>
  <cp:revision>1</cp:revision>
  <dcterms:modified xsi:type="dcterms:W3CDTF">2019-04-27T06:51:36Z</dcterms:modified>
</cp:coreProperties>
</file>