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itchFamily="2" charset="77"/>
      <p:regular r:id="rId24"/>
      <p:bold r:id="rId25"/>
    </p:embeddedFont>
    <p:embeddedFont>
      <p:font typeface="Source Code Pro" panose="020B0509030403020204" pitchFamily="49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6a32b8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6a32b8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e6a32b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e6a32b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17909c0d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17909c0d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17909c0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17909c0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17909c0d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17909c0d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e6a32b8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e6a32b8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17909c0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17909c0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17909c0d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17909c0d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17909c0d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17909c0d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e6a32b8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e6a32b8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e6a32b8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e6a32b8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e6a32b8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e6a32b8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e6a32b8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e6a32b8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17909c0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17909c0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e6a32b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e6a32b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17909c0d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17909c0d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17909c0d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17909c0d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17909c0d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17909c0d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17909c0d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17909c0d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17909c0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17909c0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004150" y="1751776"/>
            <a:ext cx="7136700" cy="10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25" y="68250"/>
            <a:ext cx="5474351" cy="24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025" y="2469275"/>
            <a:ext cx="5474350" cy="253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35" y="180450"/>
            <a:ext cx="6323925" cy="28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025" y="3322744"/>
            <a:ext cx="6323926" cy="144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901525" y="3595250"/>
            <a:ext cx="578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links.cs61a.org/kevinwang-disc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6756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links.cs61a.org/kevin-disc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Level Question Spring 2015, Q4a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49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50" y="152400"/>
            <a:ext cx="64922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74664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links.cs61a.org/kevin-slides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50" y="152400"/>
            <a:ext cx="70151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78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5 Due tomorrow!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Ants due next Thursday 3/14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1 &amp; 2 due Monday 3/11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Partners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2 coming up!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from last time: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63" y="1152425"/>
            <a:ext cx="568027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OOP?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abstraction!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now define our own types of data to work with!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code through inheritance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You’ve already been using classes!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lists, list.append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terminology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Class</a:t>
            </a:r>
            <a:r>
              <a:rPr lang="en"/>
              <a:t> - A “template” for an object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Object</a:t>
            </a:r>
            <a:r>
              <a:rPr lang="en"/>
              <a:t> - An instance of a class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Attributes</a:t>
            </a:r>
            <a:r>
              <a:rPr lang="en"/>
              <a:t>: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134F5C"/>
                </a:solidFill>
              </a:rPr>
              <a:t>Instance</a:t>
            </a:r>
            <a:r>
              <a:rPr lang="en"/>
              <a:t> </a:t>
            </a:r>
            <a:r>
              <a:rPr lang="en" b="1">
                <a:solidFill>
                  <a:srgbClr val="134F5C"/>
                </a:solidFill>
              </a:rPr>
              <a:t>Attributes</a:t>
            </a:r>
            <a:r>
              <a:rPr lang="en"/>
              <a:t>: property  that is specific to an object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134F5C"/>
                </a:solidFill>
              </a:rPr>
              <a:t>Class Attributes</a:t>
            </a:r>
            <a:r>
              <a:rPr lang="en"/>
              <a:t>: property that is shared between all instances of the class.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Method</a:t>
            </a:r>
            <a:r>
              <a:rPr lang="en"/>
              <a:t> - A function that is bound to a particular class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functions and methods?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must take in an additional argument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/>
              <a:t>”.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/>
              <a:t>” argument tells the method which object to work with, so we know where to go to look up variables and methods.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Class.method(self, args)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object.method(args)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can inherit their parent class’ attributes and methods.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how we look up variables in our parent frames in environment diagrams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Pet is the superclass, and Cat is a subclass of Pet, then we can say that a Cat </a:t>
            </a:r>
            <a:r>
              <a:rPr lang="en" b="1">
                <a:solidFill>
                  <a:srgbClr val="134F5C"/>
                </a:solidFill>
              </a:rPr>
              <a:t>is</a:t>
            </a:r>
            <a:r>
              <a:rPr lang="en"/>
              <a:t> a Pet, but a Pet </a:t>
            </a:r>
            <a:r>
              <a:rPr lang="en" b="1">
                <a:solidFill>
                  <a:srgbClr val="134F5C"/>
                </a:solidFill>
              </a:rPr>
              <a:t>is not</a:t>
            </a:r>
            <a:r>
              <a:rPr lang="en"/>
              <a:t> a Cat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Macintosh PowerPoint</Application>
  <PresentationFormat>Presentación en pantalla (16:9)</PresentationFormat>
  <Paragraphs>40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Oswald</vt:lpstr>
      <vt:lpstr>Arial</vt:lpstr>
      <vt:lpstr>Source Code Pro</vt:lpstr>
      <vt:lpstr>Modern Writer</vt:lpstr>
      <vt:lpstr>Object-Oriented Programming</vt:lpstr>
      <vt:lpstr>Slides: links.cs61a.org/kevin-slides</vt:lpstr>
      <vt:lpstr>Administrivia</vt:lpstr>
      <vt:lpstr>Correction from last time:</vt:lpstr>
      <vt:lpstr>OOP</vt:lpstr>
      <vt:lpstr>Why OOP?</vt:lpstr>
      <vt:lpstr>Some terminology</vt:lpstr>
      <vt:lpstr>Difference between functions and methods?</vt:lpstr>
      <vt:lpstr>Inheritance</vt:lpstr>
      <vt:lpstr>Presentación de PowerPoint</vt:lpstr>
      <vt:lpstr>Presentación de PowerPoint</vt:lpstr>
      <vt:lpstr>Demo</vt:lpstr>
      <vt:lpstr>Worksheet!</vt:lpstr>
      <vt:lpstr>Attendance!</vt:lpstr>
      <vt:lpstr>links.cs61a.org/kevin-disc</vt:lpstr>
      <vt:lpstr>Exam Level Question Spring 2015, Q4a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cp:lastModifiedBy>Usuario de Microsoft Office</cp:lastModifiedBy>
  <cp:revision>1</cp:revision>
  <dcterms:modified xsi:type="dcterms:W3CDTF">2019-03-15T09:21:10Z</dcterms:modified>
</cp:coreProperties>
</file>