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BDD42E-3EA4-44C8-A35C-E14C6D855B36}">
  <a:tblStyle styleId="{15BDD42E-3EA4-44C8-A35C-E14C6D855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6e31821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6e31821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6e31821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6e31821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6e31821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6e31821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75401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75401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6e31821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6e31821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5d2e5c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5d2e5c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6e31821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6e31821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6e31821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6e31821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6e31821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6e31821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6e31821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6e31821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0: Introduction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138L/136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{15BDD42E-3EA4-44C8-A35C-E14C6D855B36}</a:tableStyleId>
              </a:tblPr>
              <a:tblGrid>
                <a:gridCol w="13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0 - 25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Excellent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26 - 32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Good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33 - 55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Fair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56 - 70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Oh well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71 - 112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Oops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&gt;&gt; Individual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Collaborative environment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Making new friends/potential project partners for 61A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4599300" y="575100"/>
            <a:ext cx="4544700" cy="42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Piazza for everything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Best way to contact course staff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Pooled coursewide resource for ~1k people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 response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 your time well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Stay caught up on lectures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projects early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ahead for office hours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Struggle through practice midterms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 problems </a:t>
            </a:r>
            <a:r>
              <a:rPr lang="en" i="1"/>
              <a:t>significantly </a:t>
            </a:r>
            <a:r>
              <a:rPr lang="en"/>
              <a:t>more challenging than most lab/hw/dis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out past midterms, work through them on paper by hand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 for quantity at first; digest and understand many exam-level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questions 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61A Tips &amp; Strats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" y="625988"/>
            <a:ext cx="8330301" cy="38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Logistics/Policy?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61A Content?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EE/CS Course Selection? 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CS61A!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77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GSI: Jason Zhou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Section 138L/136: Wed/Fri @ 12:30 AM - 2:00 PM @ Soda 277/320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Contact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jasonzhou@berkeley.edu w/ [Section 136] in title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Piazza private post w/ [Section 136] in title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Resources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cs61a.org: Past Exams, Guides, etc.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jasonxzhou.com/teaching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Office Hours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CS61A: TBD ASAP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Eta Kappa Nu (hkn.mu): TBD in ~2 weeks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links.cs61a.org/jasonz-feedback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36400" y="24118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Anonymous Feedback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1/30: Lab01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Friday 2/01: Lab00 Due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45575" y="724200"/>
            <a:ext cx="4686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Lost on the Moon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61A Grading Policies, Tips, Strategies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{15BDD42E-3EA4-44C8-A35C-E14C6D855B36}</a:tableStyleId>
              </a:tblPr>
              <a:tblGrid>
                <a:gridCol w="4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Two 100-pound tanks of oxygen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 gallons of water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Stellar map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Food concentrate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Solar-powered FM receiver-transmitter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{15BDD42E-3EA4-44C8-A35C-E14C6D855B36}</a:tableStyleId>
              </a:tblPr>
              <a:tblGrid>
                <a:gridCol w="4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50 feet of nylon rope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First-aid kit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Parachute silk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Self-inflating life raft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Signal Flares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{15BDD42E-3EA4-44C8-A35C-E14C6D855B36}</a:tableStyleId>
              </a:tblPr>
              <a:tblGrid>
                <a:gridCol w="4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Two .45 caliber pistols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One case of dehydrated milk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Solar-powered portable heating unit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Magnetic compass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Box of matches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Presentación en pantalla (16:9)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Discussion 0: Introduction</vt:lpstr>
      <vt:lpstr>Welcome to CS61A!</vt:lpstr>
      <vt:lpstr>Anonymous Feedback</vt:lpstr>
      <vt:lpstr>Announcements</vt:lpstr>
      <vt:lpstr>Agenda</vt:lpstr>
      <vt:lpstr>Lost on the Moon</vt:lpstr>
      <vt:lpstr>Lost on the Moon</vt:lpstr>
      <vt:lpstr>Lost on the Moon</vt:lpstr>
      <vt:lpstr>Lost on the Moon</vt:lpstr>
      <vt:lpstr>Lost on the Moon</vt:lpstr>
      <vt:lpstr>Lost on the Moon</vt:lpstr>
      <vt:lpstr>61A Tips &amp; Strats</vt:lpstr>
      <vt:lpstr>Presentación de PowerPoint</vt:lpstr>
      <vt:lpstr>Q &amp; A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0: Introduction</dc:title>
  <cp:lastModifiedBy>Usuario de Microsoft Office</cp:lastModifiedBy>
  <cp:revision>1</cp:revision>
  <dcterms:modified xsi:type="dcterms:W3CDTF">2019-02-02T03:17:32Z</dcterms:modified>
</cp:coreProperties>
</file>