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CB49D6-1936-4B88-AB09-87622764DA6F}">
  <a:tblStyle styleId="{A1CB49D6-1936-4B88-AB09-87622764D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6e31821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6e31821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6e31821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6e31821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75401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75401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6e31821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6e31821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6e31821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6e31821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6e31821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6e31821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6e31821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6e31821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6e31821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6e31821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6e31821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6e31821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0: Introduction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129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&gt;&gt; Individual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Collaborative environment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Making new friends/potential project partners for 61A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599300" y="575100"/>
            <a:ext cx="4544700" cy="42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Piazza for everything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Best way to contact course staff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Pooled coursewide resource for ~2k people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 response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 your time well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Stay caught up on lectures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projects early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ahead for office hours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Struggle through practice midterms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 problems </a:t>
            </a:r>
            <a:r>
              <a:rPr lang="en" i="1"/>
              <a:t>significantly </a:t>
            </a:r>
            <a:r>
              <a:rPr lang="en"/>
              <a:t>more challenging than most lab/hw/dis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Print out past midterms, work through them on paper by hand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 for quantity at first; digest and understand many exam-level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questions 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61A Tips &amp; Strats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12" y="703600"/>
            <a:ext cx="8037176" cy="37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Logistics/Policy?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Course Content?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Exams?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CS61A!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GSI: Jason Zhou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Section 129B/C: Wed/Fri @ 11:30 AM - 1:00 PM @ Soda 273/405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Contact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jasonzhou@berkeley.edu w/ [Section 129] in title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Piazza private post w/ [Section 129] in title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Section 129 Resources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jasonxzhou.com/teaching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Office Hours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CS61A: TBD ASAP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Eta Kappa Nu (hkn.mu): TBD in ~2 weeks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Lab 00 “tech support” OH 4-7pm @ 611 Soda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Wednesday 8/29: First lab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Thursday 8/30: Homework 01 Due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Thursday 9/6: Project 01 Due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Lost on the Moon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61A Tips &amp; Strategies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{A1CB49D6-1936-4B88-AB09-87622764DA6F}</a:tableStyleId>
              </a:tblPr>
              <a:tblGrid>
                <a:gridCol w="47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Two 100-pound tanks of oxygen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5 gallons of water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Stellar map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Food concentrate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Solar-powered FM receiver-transmitter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{A1CB49D6-1936-4B88-AB09-87622764DA6F}</a:tableStyleId>
              </a:tblPr>
              <a:tblGrid>
                <a:gridCol w="47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50 feet of nylon rope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First-aid kit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Parachute silk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Self-inflating life raft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Signal Flares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{A1CB49D6-1936-4B88-AB09-87622764DA6F}</a:tableStyleId>
              </a:tblPr>
              <a:tblGrid>
                <a:gridCol w="47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Two .45 caliber pistols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One case of dehydrated milk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Solar-powered portable heating unit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Magnetic compass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Box of matches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on the Moon</a:t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4802138" y="6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{A1CB49D6-1936-4B88-AB09-87622764DA6F}</a:tableStyleId>
              </a:tblPr>
              <a:tblGrid>
                <a:gridCol w="13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0 - 25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Excellent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26 - 32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Good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33 - 55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Fair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56 - 70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Oh well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71 - 112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Oops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4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Presentación en pantalla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Discussion 0: Introduction</vt:lpstr>
      <vt:lpstr>Welcome to CS61A!</vt:lpstr>
      <vt:lpstr>Announcements</vt:lpstr>
      <vt:lpstr>Agenda</vt:lpstr>
      <vt:lpstr>Lost on the Moon</vt:lpstr>
      <vt:lpstr>Lost on the Moon</vt:lpstr>
      <vt:lpstr>Lost on the Moon</vt:lpstr>
      <vt:lpstr>Lost on the Moon</vt:lpstr>
      <vt:lpstr>Lost on the Moon</vt:lpstr>
      <vt:lpstr>Lost on the Moon</vt:lpstr>
      <vt:lpstr>61A Tips &amp; Strats</vt:lpstr>
      <vt:lpstr>2</vt:lpstr>
      <vt:lpstr>Q &amp; A</vt:lpstr>
      <vt:lpstr>Attendance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0: Introduction</dc:title>
  <cp:lastModifiedBy>Usuario de Microsoft Office</cp:lastModifiedBy>
  <cp:revision>1</cp:revision>
  <dcterms:modified xsi:type="dcterms:W3CDTF">2019-01-26T07:23:26Z</dcterms:modified>
</cp:coreProperties>
</file>