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6e7251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6e7251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16e7251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16e7251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6e72514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6e72514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6e72514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6e72514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64d9f0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64d9f0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64d9f08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64d9f08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16e72514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16e72514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f64d9f08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f64d9f08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f0c4cfb0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f0c4cfb0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f0c4cfb0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f0c4cfb0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64d9f08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64d9f08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64d9f08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64d9f08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6e7251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6e7251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6e72514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6e72514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6e72514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6e72514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HOFs, MT1 Prep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138" y="152400"/>
            <a:ext cx="601171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63" y="152400"/>
            <a:ext cx="56940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88" y="152400"/>
            <a:ext cx="62022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13" y="152400"/>
            <a:ext cx="605938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2063"/>
            <a:ext cx="8839201" cy="397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088"/>
            <a:ext cx="8839199" cy="438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329306" y="581355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 splash(klay, curry):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while curry == 3:    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steph = klay    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klay = lambda klay: steph(curry + 1)    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curry = curry + 2    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	return klay    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return curry // 5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steph = lambda klay: splash(11, curry)-3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steph, curry = splash(steph, 3), 30</a:t>
            </a:r>
            <a:endParaRPr sz="18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steph(4)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974" y="525950"/>
            <a:ext cx="3902225" cy="409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329306" y="12663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r>
              <a:rPr lang="en" sz="18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Extra ED:</a:t>
            </a:r>
            <a:endParaRPr sz="18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949300"/>
            <a:ext cx="42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Today: HW02 Due, Lab02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Saturday 12-3PM: HKN Review HP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Sunday 2-3PM: CSM Review GBP100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Monday: Midterm 1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MT1 Study Guide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 Sheet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Seating Assignments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55 mins.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75" y="828275"/>
            <a:ext cx="7863450" cy="34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Currying/Lambda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Worksheet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Past Exam Practice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Currying &amp; Lambdas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converting a multi-argument function into a single-argument, higher-order function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normal_add(a, b) vs. curry_add(a)(b)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normal_add(a, b)</a:t>
            </a:r>
            <a:endParaRPr sz="1400"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Takes in 2 arguments</a:t>
            </a:r>
            <a:endParaRPr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Returns 1 value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curry_add(a)</a:t>
            </a:r>
            <a:endParaRPr sz="1400"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Takes in 1 argument</a:t>
            </a:r>
            <a:endParaRPr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Returns a function, h(b)</a:t>
            </a:r>
            <a:endParaRPr>
              <a:solidFill>
                <a:schemeClr val="dk1"/>
              </a:solidFill>
            </a:endParaRPr>
          </a:p>
          <a:p>
            <a:pPr marL="22860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h(b) takes in 1 argument</a:t>
            </a:r>
            <a:endParaRPr>
              <a:solidFill>
                <a:schemeClr val="dk1"/>
              </a:solidFill>
            </a:endParaRPr>
          </a:p>
          <a:p>
            <a:pPr marL="22860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Returns a value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Can curry multiple times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 i="1">
                <a:solidFill>
                  <a:schemeClr val="dk1"/>
                </a:solidFill>
              </a:rPr>
              <a:t>Question</a:t>
            </a:r>
            <a:r>
              <a:rPr lang="en" sz="1400">
                <a:solidFill>
                  <a:schemeClr val="dk1"/>
                </a:solidFill>
              </a:rPr>
              <a:t>: Write a 1-line function </a:t>
            </a:r>
            <a:r>
              <a:rPr lang="en" sz="1400" i="1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 with:</a:t>
            </a:r>
            <a:endParaRPr sz="1400"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sz="1400">
                <a:solidFill>
                  <a:schemeClr val="dk1"/>
                </a:solidFill>
              </a:rPr>
              <a:t>nput </a:t>
            </a:r>
            <a:r>
              <a:rPr lang="en" sz="1400" i="1">
                <a:solidFill>
                  <a:schemeClr val="dk1"/>
                </a:solidFill>
              </a:rPr>
              <a:t>f</a:t>
            </a:r>
            <a:r>
              <a:rPr lang="en" sz="1400">
                <a:solidFill>
                  <a:schemeClr val="dk1"/>
                </a:solidFill>
              </a:rPr>
              <a:t>, where </a:t>
            </a:r>
            <a:r>
              <a:rPr lang="en" sz="1400" i="1">
                <a:solidFill>
                  <a:schemeClr val="dk1"/>
                </a:solidFill>
              </a:rPr>
              <a:t>f</a:t>
            </a:r>
            <a:r>
              <a:rPr lang="en" sz="1400">
                <a:solidFill>
                  <a:schemeClr val="dk1"/>
                </a:solidFill>
              </a:rPr>
              <a:t> is a two-argument function</a:t>
            </a:r>
            <a:endParaRPr>
              <a:solidFill>
                <a:schemeClr val="dk1"/>
              </a:solidFill>
            </a:endParaRPr>
          </a:p>
          <a:p>
            <a:pPr marL="18288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Outputs the curried form of </a:t>
            </a:r>
            <a:r>
              <a:rPr lang="en" i="1">
                <a:solidFill>
                  <a:schemeClr val="dk1"/>
                </a:solidFill>
              </a:rPr>
              <a:t>f</a:t>
            </a:r>
            <a:endParaRPr i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h = lambda f: lambda x: lambda: y: f(x, y)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3225" y="24335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43225" y="24335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53804"/>
          <a:stretch/>
        </p:blipFill>
        <p:spPr>
          <a:xfrm>
            <a:off x="0" y="677700"/>
            <a:ext cx="6199225" cy="363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l="4816" t="55128" r="48779" b="1188"/>
          <a:stretch/>
        </p:blipFill>
        <p:spPr>
          <a:xfrm>
            <a:off x="6272150" y="677700"/>
            <a:ext cx="3042207" cy="36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838" y="152400"/>
            <a:ext cx="41783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Macintosh PowerPoint</Application>
  <PresentationFormat>Presentación en pantalla (16:9)</PresentationFormat>
  <Paragraphs>52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Dark</vt:lpstr>
      <vt:lpstr>Discussion 2 HOFs, MT1 Prep</vt:lpstr>
      <vt:lpstr>Announcements</vt:lpstr>
      <vt:lpstr>Presentación de PowerPoint</vt:lpstr>
      <vt:lpstr>Agenda</vt:lpstr>
      <vt:lpstr>Currying &amp; Lambdas </vt:lpstr>
      <vt:lpstr>Worksheet Practice</vt:lpstr>
      <vt:lpstr>Midterm Practice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Attendance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2 HOFs, MT1 Prep</dc:title>
  <cp:lastModifiedBy>Usuario de Microsoft Office</cp:lastModifiedBy>
  <cp:revision>1</cp:revision>
  <dcterms:modified xsi:type="dcterms:W3CDTF">2019-02-09T00:51:52Z</dcterms:modified>
</cp:coreProperties>
</file>