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86cc046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86cc046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16d530c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16d530c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16d52f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16d52f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16d52f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16d52f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16d52fd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16d52fd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16d52fd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16d52fd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16d52fd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16d52fd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16d52fd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16d52fd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16d52fd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f16d52fd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16d52fd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16d52fd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16d530c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f16d530c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86cc046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186cc046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2581e1f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2581e1f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265893a32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265893a32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265893a3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265893a3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65893a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265893a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265893a32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265893a32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265893a3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265893a3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2581e1f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2581e1f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265893a32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265893a32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f16d52fd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f16d52fd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186cc046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186cc046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265893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265893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265893a3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265893a3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0894a0e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0894a0e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06e3182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06e3182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86cc04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86cc046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86cc04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86cc04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86cc046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86cc046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86cc046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86cc046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186cc04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186cc04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581e1f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581e1f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Post-MT1, Recursion, Tree Recursion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Zhou | Section 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Post-MT1 Thoughts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94240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MT2: March 20th …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Significantly longer than MT1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Worth more than midterm 2’s of past semesters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of problems similar to MT1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WWPD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 Diagram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(Short Answer/Multiple Choice)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Coding Questions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Recursion</a:t>
            </a:r>
            <a:endParaRPr i="1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Tree Recursion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232" y="0"/>
            <a:ext cx="43935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Intuition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Tackling Recursion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Recursion: Intuition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Want to find the digit sum of a number x.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Assume x has n digits total.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Recursion: Intuition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Solution 1:</a:t>
            </a:r>
            <a:endParaRPr sz="1400" b="1">
              <a:solidFill>
                <a:schemeClr val="dk1"/>
              </a:solidFill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Somehow, get the last digit of x, add it to my answer. </a:t>
            </a:r>
            <a:endParaRPr sz="1400">
              <a:solidFill>
                <a:schemeClr val="dk1"/>
              </a:solidFill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Somehow, remove the last digit from x.</a:t>
            </a:r>
            <a:endParaRPr sz="1400">
              <a:solidFill>
                <a:schemeClr val="dk1"/>
              </a:solidFill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Repeat steps 1 and 2 until all digits in x are gone.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Get last digit: x % 10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Remove last digit: x = x // 10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Code:</a:t>
            </a: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def digitSum(x):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answer = 0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while x &gt; 0: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    answer = answer + x%10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    x = x//10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return answer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Recursion: Intuition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Solution 2:</a:t>
            </a:r>
            <a:endParaRPr sz="1400" b="1">
              <a:solidFill>
                <a:schemeClr val="dk1"/>
              </a:solidFill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Somehow, get the sum of the first </a:t>
            </a:r>
            <a:r>
              <a:rPr lang="en" sz="1400" i="1">
                <a:solidFill>
                  <a:schemeClr val="dk1"/>
                </a:solidFill>
              </a:rPr>
              <a:t>(n-1) </a:t>
            </a:r>
            <a:r>
              <a:rPr lang="en" sz="1400">
                <a:solidFill>
                  <a:schemeClr val="dk1"/>
                </a:solidFill>
              </a:rPr>
              <a:t>digits of x.</a:t>
            </a:r>
            <a:endParaRPr sz="1400">
              <a:solidFill>
                <a:schemeClr val="dk1"/>
              </a:solidFill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Somehow, get the last digit of x.</a:t>
            </a:r>
            <a:endParaRPr sz="1400">
              <a:solidFill>
                <a:schemeClr val="dk1"/>
              </a:solidFill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Add the result from step 1 and step 2.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	Get the sum of the first (n-1) digits of x: </a:t>
            </a:r>
            <a:r>
              <a:rPr lang="en" sz="1400" i="1">
                <a:solidFill>
                  <a:schemeClr val="dk1"/>
                </a:solidFill>
              </a:rPr>
              <a:t>f(x)</a:t>
            </a:r>
            <a:endParaRPr sz="14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400">
                <a:solidFill>
                  <a:schemeClr val="dk1"/>
                </a:solidFill>
              </a:rPr>
              <a:t>		Get the last digit: x % 10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Code:</a:t>
            </a: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def digitSum(x):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return f(x) + x % 10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digitSum(x) returns digit sum of x.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f(x) returns digit sum of first (n-1) digits of x.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f(x) = digitSum(x//10)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Recursion: Intuition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Code:</a:t>
            </a: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def digitSum(x):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return digitSum(x//10) + x % 10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digitSum(121)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=&gt; digitSum(12) + 1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=&gt; digitSum(1) + 2 + 1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=&gt; digitSum(0) + 1 + 2 + 1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def digitSum(x):</a:t>
            </a:r>
            <a:endParaRPr sz="14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if x == 0: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return 0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 return digitSum(x//10) + x % 10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Recursion: Intuition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4517325" y="107350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Solution 2:</a:t>
            </a:r>
            <a:endParaRPr sz="14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def digitSum(x):</a:t>
            </a:r>
            <a:endParaRPr sz="14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if x == 0: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return 0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 return digitSum(x//10) + x % 10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69825" y="1152475"/>
            <a:ext cx="4447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Solution 1:</a:t>
            </a:r>
            <a:endParaRPr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digitSum(x):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answer = 0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while x &gt; 0: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answer = answer + x%10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x = x//10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return answer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764475" y="2768600"/>
            <a:ext cx="7340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Iterative 								Recursive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Solving an instance of a problem...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...using smaller instances of the same problem	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digitSum(x):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x == 0: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return 0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return digitSum(x//10) + x %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Anatomy: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Recursive Call: Calling smaller instances of the same problem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Base Case: Smallest instance of this problem, requires no recursive call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36675" y="1449525"/>
            <a:ext cx="500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</a:rPr>
              <a:t>Base Case</a:t>
            </a:r>
            <a:endParaRPr sz="1800">
              <a:solidFill>
                <a:srgbClr val="B6D7A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6D7A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</a:rPr>
              <a:t>Recursive Step</a:t>
            </a:r>
            <a:endParaRPr sz="1800">
              <a:solidFill>
                <a:srgbClr val="B6D7A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Recursion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Recursive Leap of Faith</a:t>
            </a:r>
            <a:endParaRPr>
              <a:solidFill>
                <a:schemeClr val="dk1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Assume the recursive function, f(x), works correctly for inputs smaller than x. 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Base Case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1121225" y="184555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def digitSum(x):</a:t>
            </a:r>
            <a:endParaRPr sz="14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if x == 0: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return 0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 return digitSum(x//10) + x % 10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Thursday 2/21: HW3 Due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Friday 2/22: (Optional) Hog Contest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290200" y="2126250"/>
            <a:ext cx="4045200" cy="8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Recursion: Intuition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How many possible ways to walk down </a:t>
            </a:r>
            <a:r>
              <a:rPr lang="en" i="1">
                <a:solidFill>
                  <a:schemeClr val="dk1"/>
                </a:solidFill>
              </a:rPr>
              <a:t>n </a:t>
            </a:r>
            <a:r>
              <a:rPr lang="en">
                <a:solidFill>
                  <a:schemeClr val="dk1"/>
                </a:solidFill>
              </a:rPr>
              <a:t>steps?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Can only take 1 or 2 steps at a time.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Example with 5 steps: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Possible sequence: 1, 1, 1, 1, 1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Possible sequence: 1, 1, 2, 1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Possible sequence: 1, 2, 1, 1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Etc…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stairs(n):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Recursion: Intuition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Starting at the top of the </a:t>
            </a:r>
            <a:r>
              <a:rPr lang="en" i="1">
                <a:solidFill>
                  <a:schemeClr val="dk1"/>
                </a:solidFill>
              </a:rPr>
              <a:t>n </a:t>
            </a:r>
            <a:r>
              <a:rPr lang="en">
                <a:solidFill>
                  <a:schemeClr val="dk1"/>
                </a:solidFill>
              </a:rPr>
              <a:t>steps.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take 1 or 2 steps right now.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Choice 1: take 1 step right now.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n-1</a:t>
            </a:r>
            <a:r>
              <a:rPr lang="en">
                <a:solidFill>
                  <a:schemeClr val="dk1"/>
                </a:solidFill>
              </a:rPr>
              <a:t> steps left.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many ways to get down</a:t>
            </a:r>
            <a:r>
              <a:rPr lang="en" i="1">
                <a:solidFill>
                  <a:schemeClr val="dk1"/>
                </a:solidFill>
              </a:rPr>
              <a:t> n-1 </a:t>
            </a:r>
            <a:r>
              <a:rPr lang="en">
                <a:solidFill>
                  <a:schemeClr val="dk1"/>
                </a:solidFill>
              </a:rPr>
              <a:t>steps? 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stairs(n-1) ways. 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I take 1 step right now, I have stairs(n-1) ways to get to the bottom.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Recursion: Intuition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Choice 2: take 2 steps right now.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n-2</a:t>
            </a:r>
            <a:r>
              <a:rPr lang="en">
                <a:solidFill>
                  <a:schemeClr val="dk1"/>
                </a:solidFill>
              </a:rPr>
              <a:t> steps left.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many ways to get down</a:t>
            </a:r>
            <a:r>
              <a:rPr lang="en" i="1">
                <a:solidFill>
                  <a:schemeClr val="dk1"/>
                </a:solidFill>
              </a:rPr>
              <a:t> n-2 </a:t>
            </a:r>
            <a:r>
              <a:rPr lang="en">
                <a:solidFill>
                  <a:schemeClr val="dk1"/>
                </a:solidFill>
              </a:rPr>
              <a:t>steps? 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stairs(n-2) ways. 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I take 2 step right now, I have stairs(n-2) ways to get to the bottom.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Recursion: Intuition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I take 1 step right now, I have stairs(n-1) ways to get to the bottom.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I take 2 step right now, I have stairs(n-2) ways to get to the bottom.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can </a:t>
            </a:r>
            <a:r>
              <a:rPr lang="en" i="1">
                <a:solidFill>
                  <a:schemeClr val="dk1"/>
                </a:solidFill>
              </a:rPr>
              <a:t>only </a:t>
            </a:r>
            <a:r>
              <a:rPr lang="en">
                <a:solidFill>
                  <a:schemeClr val="dk1"/>
                </a:solidFill>
              </a:rPr>
              <a:t>take 1 or 2 steps right now.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number of ways to get to the bottom: 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ways to the bottom if I take 1 step right now + 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ways to the bottom if I take 2 steps right now 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stairs(n-1) + stairs(n-2) ways.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Recursion: Intuition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stairs(n):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return stairs(n-1) + stairs(n-2)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Base Case(s):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if n == 1: return 1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Possible sequence: 1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if n == 2: return 2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Possible sequence: 1, 1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Possible sequence: 2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Recursion: Intuition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stairs(n):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if n==1: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return 1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if n==2: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return 2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return stairs(n-1) + stairs(n-2)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Done.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Recursion: Intuition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3657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stairs(5)</a:t>
            </a:r>
            <a:endParaRPr>
              <a:solidFill>
                <a:schemeClr val="dk1"/>
              </a:solidFill>
            </a:endParaRPr>
          </a:p>
          <a:p>
            <a:pPr marL="3657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stairs(4)      +       stairs(3)</a:t>
            </a:r>
            <a:endParaRPr>
              <a:solidFill>
                <a:schemeClr val="dk1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stairs(3) + stairs(2)          +        stairs(2) + stairs(1)</a:t>
            </a:r>
            <a:endParaRPr>
              <a:solidFill>
                <a:schemeClr val="dk1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stairs(2) + stairs(1)  +     2                 +          2          +     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  2       +     1         +     2                 +          2          +      1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			       8 ways.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</a:t>
            </a:r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Recursion: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Solving an instance of a problem...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...using smaller instances of the same problem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 Recursion: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Solving an instance of a problem...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...using </a:t>
            </a:r>
            <a:r>
              <a:rPr lang="en">
                <a:solidFill>
                  <a:srgbClr val="8E7CC3"/>
                </a:solidFill>
              </a:rPr>
              <a:t>more than 1 </a:t>
            </a:r>
            <a:r>
              <a:rPr lang="en">
                <a:solidFill>
                  <a:schemeClr val="dk1"/>
                </a:solidFill>
              </a:rPr>
              <a:t>smaller instances of the same problem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Often used for enumeration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i.e. Exploring all possible ways to do something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28893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!= Trees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Structure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3657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stairs(5)</a:t>
            </a:r>
            <a:endParaRPr>
              <a:solidFill>
                <a:schemeClr val="dk1"/>
              </a:solidFill>
            </a:endParaRPr>
          </a:p>
          <a:p>
            <a:pPr marL="3657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stairs(4)      +       stairs(3)</a:t>
            </a:r>
            <a:endParaRPr>
              <a:solidFill>
                <a:schemeClr val="dk1"/>
              </a:solidFill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stairs(3) + stairs(2)          +        stairs(2) + stairs(1)</a:t>
            </a:r>
            <a:endParaRPr>
              <a:solidFill>
                <a:schemeClr val="dk1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stairs(2) + stairs(1)  +     2                 +          2          +     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  2       +     1         +     2                 +          2          +      1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links.cs61a.org/jasonz-feedback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sp>
        <p:nvSpPr>
          <p:cNvPr id="258" name="Google Shape;25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75" y="1152475"/>
            <a:ext cx="7389850" cy="37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290200" y="2126250"/>
            <a:ext cx="4045200" cy="8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638" y="152400"/>
            <a:ext cx="710272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>
            <a:spLocks noGrp="1"/>
          </p:cNvSpPr>
          <p:nvPr>
            <p:ph type="title" idx="4294967295"/>
          </p:nvPr>
        </p:nvSpPr>
        <p:spPr>
          <a:xfrm>
            <a:off x="84075" y="1524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Sp. 18 Q4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13" y="152400"/>
            <a:ext cx="76899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Post-MT1 Thoughts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Recursion/Tree Recursion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Post-MT1 Thoughts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Post-MT1 Thoughts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Firstly: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Great Work!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 line of code in CS61A 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→ </a:t>
            </a:r>
            <a:r>
              <a:rPr lang="en">
                <a:solidFill>
                  <a:schemeClr val="dk1"/>
                </a:solidFill>
              </a:rPr>
              <a:t>Hog &amp; MT1 in ~2 weeks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ton of progress in very little time.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61A: highly rigorous &amp; challenging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Bigger picture behind the assignments...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Post-MT1 Thoughts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888850"/>
            <a:ext cx="8832300" cy="3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Recovery Points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Scores below 50% raw on MT1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Labs, Lab-Checkoffs, Discussion Attendance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 </a:t>
            </a:r>
            <a:r>
              <a:rPr lang="en" i="1">
                <a:solidFill>
                  <a:schemeClr val="dk1"/>
                </a:solidFill>
              </a:rPr>
              <a:t>relative </a:t>
            </a:r>
            <a:r>
              <a:rPr lang="en">
                <a:solidFill>
                  <a:schemeClr val="dk1"/>
                </a:solidFill>
              </a:rPr>
              <a:t>performance matters the most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Percentile is better indicator than raw score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MT1: 30 pts/300 pts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(MT2: 60 pts) + (Final: 75 pts) = 135 pts/300 pts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</a:t>
            </a:r>
            <a:r>
              <a:rPr lang="en" i="1">
                <a:solidFill>
                  <a:schemeClr val="dk1"/>
                </a:solidFill>
              </a:rPr>
              <a:t>Lots of room for progress &amp; improvement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Post-MT1 Thoughts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Statistics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Mean: 18.98 (~63%) | Median: 20.5 | Standard Deviation: 7.6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Z_score = (Your_score - Median) / Standard Deviation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 22/30 / Z_score = (22 - 20.5) / 7.6 = 0.197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https://measuringu.com/pcalcz/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337" y="3188525"/>
            <a:ext cx="4901025" cy="1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Post-MT1 Thoughts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707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we grade: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~3 hrs creating, testing, tuning rubrics</a:t>
            </a:r>
            <a:endParaRPr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Rubrics won’t change for regrades for 1 person</a:t>
            </a:r>
            <a:endParaRPr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If there is a change, will apply to the entire class</a:t>
            </a:r>
            <a:endParaRPr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~5-6+ hrs grading session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Each TA grades ~200-500 students for 1 question</a:t>
            </a:r>
            <a:endParaRPr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Mistakes happen!</a:t>
            </a:r>
            <a:endParaRPr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 your exam against rubric &amp; solutions</a:t>
            </a:r>
            <a:endParaRPr>
              <a:solidFill>
                <a:schemeClr val="dk1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+1 point can make a difference for your grade		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Macintosh PowerPoint</Application>
  <PresentationFormat>Presentación en pantalla (16:9)</PresentationFormat>
  <Paragraphs>370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7" baseType="lpstr">
      <vt:lpstr>Arial</vt:lpstr>
      <vt:lpstr>Simple Dark</vt:lpstr>
      <vt:lpstr>Discussion 3 Post-MT1, Recursion, Tree Recursion</vt:lpstr>
      <vt:lpstr>Announcements</vt:lpstr>
      <vt:lpstr>Feedback</vt:lpstr>
      <vt:lpstr>Agenda</vt:lpstr>
      <vt:lpstr>Post-MT1 Thoughts</vt:lpstr>
      <vt:lpstr>Post-MT1 Thoughts </vt:lpstr>
      <vt:lpstr>Post-MT1 Thoughts </vt:lpstr>
      <vt:lpstr>Post-MT1 Thoughts</vt:lpstr>
      <vt:lpstr>Post-MT1 Thoughts</vt:lpstr>
      <vt:lpstr>Post-MT1 Thoughts </vt:lpstr>
      <vt:lpstr>Presentación de PowerPoint</vt:lpstr>
      <vt:lpstr>Recursion</vt:lpstr>
      <vt:lpstr>Recursion: Intuition</vt:lpstr>
      <vt:lpstr>Recursion: Intuition </vt:lpstr>
      <vt:lpstr>Recursion: Intuition </vt:lpstr>
      <vt:lpstr>Recursion: Intuition </vt:lpstr>
      <vt:lpstr>Recursion: Intuition </vt:lpstr>
      <vt:lpstr>Recursion</vt:lpstr>
      <vt:lpstr>Tackling Recursion</vt:lpstr>
      <vt:lpstr>Practice</vt:lpstr>
      <vt:lpstr>Tree Recursion: Intuition</vt:lpstr>
      <vt:lpstr>Tree Recursion: Intuition</vt:lpstr>
      <vt:lpstr>Tree Recursion: Intuition</vt:lpstr>
      <vt:lpstr>Tree Recursion: Intuition</vt:lpstr>
      <vt:lpstr>Tree Recursion: Intuition</vt:lpstr>
      <vt:lpstr>Tree Recursion: Intuition</vt:lpstr>
      <vt:lpstr>Tree Recursion: Intuition</vt:lpstr>
      <vt:lpstr>Tree Recursion</vt:lpstr>
      <vt:lpstr>Tree Recursion Structure</vt:lpstr>
      <vt:lpstr>Count Partitions</vt:lpstr>
      <vt:lpstr>Practice</vt:lpstr>
      <vt:lpstr>Sp. 18 Q4</vt:lpstr>
      <vt:lpstr>Presentación de PowerPoint</vt:lpstr>
      <vt:lpstr>Attendance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3 Post-MT1, Recursion, Tree Recursion</dc:title>
  <cp:lastModifiedBy>Usuario de Microsoft Office</cp:lastModifiedBy>
  <cp:revision>1</cp:revision>
  <dcterms:modified xsi:type="dcterms:W3CDTF">2019-02-16T07:33:15Z</dcterms:modified>
</cp:coreProperties>
</file>