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4"/>
  </p:normalViewPr>
  <p:slideViewPr>
    <p:cSldViewPr snapToGrid="0">
      <p:cViewPr varScale="1">
        <p:scale>
          <a:sx n="87" d="100"/>
          <a:sy n="87" d="100"/>
        </p:scale>
        <p:origin x="200" y="1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1df7e8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1df7e8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60b7ed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60b7ed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0b7ed2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0b7ed2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60b7ed2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60b7ed2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1df7e8b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1df7e8b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1df7e8b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1df7e8b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60b7ed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60b7ed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60b7ed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60b7ed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60b7ed2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60b7ed2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a84395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a84395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60b7ed2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60b7ed2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60b7ed2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60b7ed2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60b7ed2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60b7ed2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1df7e8b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1df7e8b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01df7e8b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01df7e8b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60b7ed2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60b7ed2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1df7e8b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1df7e8b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1df7e8b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1df7e8b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1df7e8b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1df7e8b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1df7e8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1df7e8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1df7e8b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1df7e8b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Trees, Mutation &amp; Non-local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Lists/Mutation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Mutation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 = L + 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Makes a new list J that is the elements of L, then elements of 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L.append(x)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Adds</a:t>
            </a:r>
            <a:r>
              <a:rPr lang="en" i="1">
                <a:solidFill>
                  <a:schemeClr val="dk1"/>
                </a:solidFill>
              </a:rPr>
              <a:t> x </a:t>
            </a:r>
            <a:r>
              <a:rPr lang="en">
                <a:solidFill>
                  <a:schemeClr val="dk1"/>
                </a:solidFill>
              </a:rPr>
              <a:t>as the last element of 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L.extend(x)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Adds the elements of </a:t>
            </a:r>
            <a:r>
              <a:rPr lang="en" i="1">
                <a:solidFill>
                  <a:schemeClr val="dk1"/>
                </a:solidFill>
              </a:rPr>
              <a:t>x </a:t>
            </a:r>
            <a:r>
              <a:rPr lang="en">
                <a:solidFill>
                  <a:schemeClr val="dk1"/>
                </a:solidFill>
              </a:rPr>
              <a:t>as the last elements of L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+= x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Mutation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L.insert(i, el):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Inserts element el at index i in 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L.remove(el):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Removes first occurence of element el in 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L.pop(i):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Removes and returns the element at index 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Mutation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is 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Returns True if L and K are the exact same list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== 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Returns True if L and K are lists that have the same elements in order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L[i:j]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Splice; returns copy of L from element i to j-1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L[:]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Returns copy of 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Box-and-Pointer Diagrams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of length </a:t>
            </a:r>
            <a:r>
              <a:rPr lang="en" i="1">
                <a:solidFill>
                  <a:schemeClr val="dk1"/>
                </a:solidFill>
              </a:rPr>
              <a:t>n: </a:t>
            </a:r>
            <a:endParaRPr i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 boxes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box represents value at each index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If value is a list: must use a pointer to point to list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a = [1, 2, 3, 4]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[“a”, [4, 3]]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[a, 5]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Box-and-Pointer Diagrams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= [ [ [1], [2] ], [3], [4] ]	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7" descr="Image result for python list box and pointer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25" y="1477975"/>
            <a:ext cx="3361750" cy="19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610900" y="1477975"/>
            <a:ext cx="3216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108325" y="24240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Practice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865" y="0"/>
            <a:ext cx="47662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53" y="0"/>
            <a:ext cx="43816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119425" y="2432775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 &amp; Mutable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links.cs61a.org/jasonz-feedback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 &amp; Mutable Functions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897125"/>
            <a:ext cx="88323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When doing a variable lookup: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Look in current, local flame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Look in parent frame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Look in parent frame’s parent frame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etc.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Can only ever change the value of a variable in current frame.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the </a:t>
            </a:r>
            <a:r>
              <a:rPr lang="en" i="1">
                <a:solidFill>
                  <a:schemeClr val="dk1"/>
                </a:solidFill>
              </a:rPr>
              <a:t>nonlocal </a:t>
            </a:r>
            <a:r>
              <a:rPr lang="en">
                <a:solidFill>
                  <a:schemeClr val="dk1"/>
                </a:solidFill>
              </a:rPr>
              <a:t>keyword: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Change the value of a nonlocal variable in a parent frame.*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*Excludes variables in global frame, variables already in local frame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Mutable function: function that uses non-local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25" y="0"/>
            <a:ext cx="40307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75" y="0"/>
            <a:ext cx="40044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38" y="559907"/>
            <a:ext cx="7374524" cy="40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38" y="241363"/>
            <a:ext cx="8044524" cy="46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Today:    Lab 05 Due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HW04 Due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Lists/Mutation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Lists Exam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Non-local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Recursive Data Structure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 tree: One root/label, and a list of trees as its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Terminology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Parent Node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Child Node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Leaf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Branch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Depth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Height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 descr="Image result for tree black background computer sci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75" y="2264275"/>
            <a:ext cx="2870800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node has at most 1 parent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 with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nodes has exactly </a:t>
            </a:r>
            <a:r>
              <a:rPr lang="en" i="1">
                <a:solidFill>
                  <a:schemeClr val="dk1"/>
                </a:solidFill>
              </a:rPr>
              <a:t>n - 1</a:t>
            </a:r>
            <a:r>
              <a:rPr lang="en">
                <a:solidFill>
                  <a:schemeClr val="dk1"/>
                </a:solidFill>
              </a:rPr>
              <a:t>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Proof: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All nodes have 1 parent except for the root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 i="1">
                <a:solidFill>
                  <a:schemeClr val="dk1"/>
                </a:solidFill>
              </a:rPr>
              <a:t>n -1 </a:t>
            </a:r>
            <a:r>
              <a:rPr lang="en">
                <a:solidFill>
                  <a:schemeClr val="dk1"/>
                </a:solidFill>
              </a:rPr>
              <a:t>nodes have parents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Definition of parent: connected by an edge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 i="1">
                <a:solidFill>
                  <a:schemeClr val="dk1"/>
                </a:solidFill>
              </a:rPr>
              <a:t>n -1 edges 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 descr="Image result for tree black background computer sci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425" y="2104050"/>
            <a:ext cx="2177300" cy="18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663" y="817225"/>
            <a:ext cx="1801725" cy="11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Trees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857500"/>
            <a:ext cx="8988600" cy="3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Binary Tree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Tree where every node has at most 2 children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K-ary Tree</a:t>
            </a:r>
            <a:endParaRPr sz="1400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Tree where every node has at most k children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Bushy: every node has lots of children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Binary Search Tree (BST)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Every label in the right subtree is bigger than the root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Every label in the left subtree is smaller than the root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 above two properties hold for all nodes in the tree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For a BST, search is </a:t>
            </a:r>
            <a:r>
              <a:rPr lang="en" sz="1400" i="1">
                <a:solidFill>
                  <a:schemeClr val="dk1"/>
                </a:solidFill>
              </a:rPr>
              <a:t>extremely </a:t>
            </a:r>
            <a:r>
              <a:rPr lang="en" sz="1400">
                <a:solidFill>
                  <a:schemeClr val="dk1"/>
                </a:solidFill>
              </a:rPr>
              <a:t>fast (Lecture: Growth)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Introduction: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 a full binary tree with </a:t>
            </a:r>
            <a:r>
              <a:rPr lang="en" b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nodes, (where every node has two children except for the leaves)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Approximately how many nodes are leaves?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What is the depth of the tree?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If there are </a:t>
            </a:r>
            <a:r>
              <a:rPr lang="en" i="1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nodes, how many comparisons do I need to make?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How many comparisons for an unsorted list of </a:t>
            </a:r>
            <a:r>
              <a:rPr lang="en" i="1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values?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 will quantify this in lecture next week using asymptotic analysis (Lecture on Growth)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 descr="Image result for tree black background computer sci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050" y="893775"/>
            <a:ext cx="3052750" cy="25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&amp; Tree Recursion Paradigm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932250"/>
            <a:ext cx="8988600" cy="3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Maximum value in a tree: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value, or one of the maximum values of each branch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Finding a value in a tree: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Either find it at the root, or in one of the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Maximum depth of a tree: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Maximum depth of branches + 1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Tree: Recursive data structure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Problems with trees: generally easiest with recursive approach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 descr="Image result for tree black background computer sci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575" y="1831600"/>
            <a:ext cx="2529450" cy="21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Presentación en pantalla (16:9)</PresentationFormat>
  <Paragraphs>158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Arial</vt:lpstr>
      <vt:lpstr>Simple Dark</vt:lpstr>
      <vt:lpstr>Discussion 5 Trees, Mutation &amp; Non-local</vt:lpstr>
      <vt:lpstr>Anonymous Feedback</vt:lpstr>
      <vt:lpstr>Announcements</vt:lpstr>
      <vt:lpstr>Agenda</vt:lpstr>
      <vt:lpstr>Trees</vt:lpstr>
      <vt:lpstr>Tree ADT</vt:lpstr>
      <vt:lpstr>Tree ADT</vt:lpstr>
      <vt:lpstr>Applications of Trees</vt:lpstr>
      <vt:lpstr>Trees &amp; Tree Recursion Paradigm</vt:lpstr>
      <vt:lpstr>Lists/Mutation</vt:lpstr>
      <vt:lpstr>List Mutation</vt:lpstr>
      <vt:lpstr>List Mutation</vt:lpstr>
      <vt:lpstr>List Mutation</vt:lpstr>
      <vt:lpstr>Box-and-Pointer Diagrams</vt:lpstr>
      <vt:lpstr>Box-and-Pointer Diagrams</vt:lpstr>
      <vt:lpstr>Lists  Exam Practice</vt:lpstr>
      <vt:lpstr>Presentación de PowerPoint</vt:lpstr>
      <vt:lpstr>Presentación de PowerPoint</vt:lpstr>
      <vt:lpstr>Nonlocal &amp; Mutable Functions</vt:lpstr>
      <vt:lpstr>Nonlocal &amp; Mutable Functions</vt:lpstr>
      <vt:lpstr>Presentación de PowerPoint</vt:lpstr>
      <vt:lpstr>Presentación de PowerPoint</vt:lpstr>
      <vt:lpstr>Presentación de PowerPoint</vt:lpstr>
      <vt:lpstr>Presentación de PowerPoint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5 Trees, Mutation &amp; Non-local</dc:title>
  <cp:lastModifiedBy>Usuario de Microsoft Office</cp:lastModifiedBy>
  <cp:revision>1</cp:revision>
  <dcterms:modified xsi:type="dcterms:W3CDTF">2019-03-02T03:12:23Z</dcterms:modified>
</cp:coreProperties>
</file>