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697125a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697125a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6697125a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6697125a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697125a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6697125a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894a0e7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0894a0e7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6697125a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6697125a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6697125a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6697125a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6697125a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6697125a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6697125a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6697125a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06e31821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06e31821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6e318210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6e318210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6e31821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6e31821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697125a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697125a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697125a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697125a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927d33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927d33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927d33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927d33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6697125a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6697125a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6697125a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6697125a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Zhou | Section 136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CS61A Spring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 4 Scheme</a:t>
            </a:r>
            <a:endParaRPr sz="240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825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Write a program in Python, that given a program in Scheme, executes the appropriate actions.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Keeping track of environment variables, functions, recursive calls, etc.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Parsing/Tokenizing (breaking down a long string into understandable parts)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(define x 1) → [“define”, “x”, “1”]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Read-Eval-Print Loop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(+ 3 (- 2 1)) → [“+”,  “3”, “(- 2 1)”] </a:t>
            </a:r>
            <a:endParaRPr>
              <a:solidFill>
                <a:srgbClr val="FFFFFF"/>
              </a:solidFill>
            </a:endParaRPr>
          </a:p>
          <a:p>
            <a:pPr marL="3200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(- 2 1) → [“-”,  “2”, “1”] → 1</a:t>
            </a:r>
            <a:endParaRPr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(+ 3 (- 2 1)) → [“+”,  “3”, “(- 2 1)”] →  [“+”,  “3”, “1”] → 4</a:t>
            </a:r>
            <a:endParaRPr>
              <a:solidFill>
                <a:srgbClr val="FFFFFF"/>
              </a:solidFill>
            </a:endParaRPr>
          </a:p>
          <a:p>
            <a:pPr marL="18288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 4 Extra Credit: Tail Recursion</a:t>
            </a:r>
            <a:endParaRPr sz="240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def factorial(n):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if (n == 1):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return 1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else: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return n*factorial(n-1)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3828425" y="1152475"/>
            <a:ext cx="2700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f1: factorial(3)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value: 3 * factorial(2)</a:t>
            </a:r>
            <a:endParaRPr/>
          </a:p>
        </p:txBody>
      </p:sp>
      <p:sp>
        <p:nvSpPr>
          <p:cNvPr id="117" name="Google Shape;117;p23"/>
          <p:cNvSpPr/>
          <p:nvPr/>
        </p:nvSpPr>
        <p:spPr>
          <a:xfrm>
            <a:off x="3828425" y="2248863"/>
            <a:ext cx="2700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f2: factorial(2)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value: 2 * factorial(1)</a:t>
            </a:r>
            <a:endParaRPr/>
          </a:p>
        </p:txBody>
      </p:sp>
      <p:sp>
        <p:nvSpPr>
          <p:cNvPr id="118" name="Google Shape;118;p23"/>
          <p:cNvSpPr/>
          <p:nvPr/>
        </p:nvSpPr>
        <p:spPr>
          <a:xfrm>
            <a:off x="3828425" y="3399850"/>
            <a:ext cx="2700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f3: factorial(1)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value: 1</a:t>
            </a:r>
            <a:endParaRPr/>
          </a:p>
        </p:txBody>
      </p:sp>
      <p:sp>
        <p:nvSpPr>
          <p:cNvPr id="119" name="Google Shape;119;p23"/>
          <p:cNvSpPr/>
          <p:nvPr/>
        </p:nvSpPr>
        <p:spPr>
          <a:xfrm>
            <a:off x="6528425" y="2248875"/>
            <a:ext cx="1756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value: 2 * 1</a:t>
            </a:r>
            <a:endParaRPr/>
          </a:p>
        </p:txBody>
      </p:sp>
      <p:sp>
        <p:nvSpPr>
          <p:cNvPr id="120" name="Google Shape;120;p23"/>
          <p:cNvSpPr/>
          <p:nvPr/>
        </p:nvSpPr>
        <p:spPr>
          <a:xfrm>
            <a:off x="6528425" y="1152475"/>
            <a:ext cx="1756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value: 3 * 2</a:t>
            </a:r>
            <a:endParaRPr/>
          </a:p>
        </p:txBody>
      </p:sp>
      <p:cxnSp>
        <p:nvCxnSpPr>
          <p:cNvPr id="121" name="Google Shape;121;p23"/>
          <p:cNvCxnSpPr>
            <a:stCxn id="116" idx="2"/>
            <a:endCxn id="117" idx="0"/>
          </p:cNvCxnSpPr>
          <p:nvPr/>
        </p:nvCxnSpPr>
        <p:spPr>
          <a:xfrm>
            <a:off x="5178425" y="1725175"/>
            <a:ext cx="0" cy="5238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23"/>
          <p:cNvCxnSpPr/>
          <p:nvPr/>
        </p:nvCxnSpPr>
        <p:spPr>
          <a:xfrm>
            <a:off x="5178425" y="2863800"/>
            <a:ext cx="0" cy="4938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23"/>
          <p:cNvCxnSpPr>
            <a:stCxn id="118" idx="3"/>
            <a:endCxn id="119" idx="2"/>
          </p:cNvCxnSpPr>
          <p:nvPr/>
        </p:nvCxnSpPr>
        <p:spPr>
          <a:xfrm rot="10800000" flipH="1">
            <a:off x="6528425" y="2821600"/>
            <a:ext cx="878100" cy="8646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23"/>
          <p:cNvCxnSpPr>
            <a:stCxn id="119" idx="0"/>
            <a:endCxn id="120" idx="2"/>
          </p:cNvCxnSpPr>
          <p:nvPr/>
        </p:nvCxnSpPr>
        <p:spPr>
          <a:xfrm rot="10800000">
            <a:off x="7406525" y="1725075"/>
            <a:ext cx="0" cy="5238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 4 Extra Credit: Tail Recursion</a:t>
            </a:r>
            <a:endParaRPr sz="2400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400375" y="1145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def factorial(n, answer=1):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if (n == 1):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return answer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else: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return factorial(n-1, answer*n)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5397400" y="1145650"/>
            <a:ext cx="2700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f1: factorial(3, 1)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value: factorial(2, 3*1)</a:t>
            </a:r>
            <a:endParaRPr/>
          </a:p>
        </p:txBody>
      </p:sp>
      <p:sp>
        <p:nvSpPr>
          <p:cNvPr id="132" name="Google Shape;132;p24"/>
          <p:cNvSpPr/>
          <p:nvPr/>
        </p:nvSpPr>
        <p:spPr>
          <a:xfrm>
            <a:off x="5397400" y="2207938"/>
            <a:ext cx="2700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f2: factorial(2, 3)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value: factorial(1, 3*2*1) </a:t>
            </a:r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5397400" y="3393025"/>
            <a:ext cx="2700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f3: factorial(1, 6)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value: 6</a:t>
            </a:r>
            <a:endParaRPr/>
          </a:p>
        </p:txBody>
      </p:sp>
      <p:cxnSp>
        <p:nvCxnSpPr>
          <p:cNvPr id="134" name="Google Shape;134;p24"/>
          <p:cNvCxnSpPr>
            <a:stCxn id="131" idx="2"/>
            <a:endCxn id="132" idx="0"/>
          </p:cNvCxnSpPr>
          <p:nvPr/>
        </p:nvCxnSpPr>
        <p:spPr>
          <a:xfrm>
            <a:off x="6747400" y="1718350"/>
            <a:ext cx="0" cy="4896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24"/>
          <p:cNvCxnSpPr/>
          <p:nvPr/>
        </p:nvCxnSpPr>
        <p:spPr>
          <a:xfrm>
            <a:off x="6747400" y="2856975"/>
            <a:ext cx="0" cy="4938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Scheme Practice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Prep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213" y="152400"/>
            <a:ext cx="466956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775" y="152400"/>
            <a:ext cx="649274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body" idx="2"/>
          </p:nvPr>
        </p:nvSpPr>
        <p:spPr>
          <a:xfrm>
            <a:off x="4939500" y="928400"/>
            <a:ext cx="3837000" cy="34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links.cs61a.org/jasonz-attendance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Today: Lab 09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Misc. Ideas for Proj 4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EC prep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Scheme Practice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Scheme Exam Prep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CS61A: The Structure &amp; Interpretation of Computer Programs</a:t>
            </a:r>
            <a:endParaRPr sz="240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Weeks 1 - 9 | Fundamentals | Python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Functions, Control, Recursion, Trees, Data, Classes, etc.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Weeks 9 - 12 | Interpretation | Scheme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Interpreters, Tail Calls, Macros, Streams, etc.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Weeks 12 - 15 | Declarative Programming | SQL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Databases, Aggregation, Distributed Computing, Extra Topics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Why Scheme?</a:t>
            </a:r>
            <a:endParaRPr sz="240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Historical Reasons: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Trees, data storage, high-order functions, recursion, read-eval-print loop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CS 61A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Simplicity: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Well-defined framework built upon parentheses &amp; special forms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Easy to understand &amp; implement its </a:t>
            </a:r>
            <a:r>
              <a:rPr lang="en" i="1">
                <a:solidFill>
                  <a:srgbClr val="FFFFFF"/>
                </a:solidFill>
              </a:rPr>
              <a:t>interpretation </a:t>
            </a:r>
            <a:r>
              <a:rPr lang="en">
                <a:solidFill>
                  <a:srgbClr val="FFFFFF"/>
                </a:solidFill>
              </a:rPr>
              <a:t>(Project 4)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Programming Paradigms: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Functional vs. Imperative vs. Declarative Programming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Functional vs. Imperative Programming</a:t>
            </a:r>
            <a:endParaRPr sz="240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32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Scheme →  Functional Programming Language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Treat everything as mathematical expressions (no statements i.e. x = 1)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Symbolic computation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Immutable values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Python → Imperative Programming Language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Manually direct the flow of program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Statements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	Mutable values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Functional vs. Imperative Programming</a:t>
            </a:r>
            <a:endParaRPr sz="240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32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Python: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if predicate: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	true-action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else: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false-action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Scheme: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(if pred true-action false-action)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Evaluates to a value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Interpreted Languages</a:t>
            </a:r>
            <a:endParaRPr sz="240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Python: Interpreted Language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Lines of Python code → Execute program → Output/Action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Python program → Passed in as input to a C program → Output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Intermediary C program: Python Interpreter (CS 164)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Scheme: Interpreted Language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Lines of Scheme code → Execute program → Output/Action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Scheme program → Passed in as input to a Python program → Output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Intermediary Python program: Scheme Interpreter (CS 61A)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Compiled Languages</a:t>
            </a:r>
            <a:endParaRPr sz="2400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151650" y="1092025"/>
            <a:ext cx="905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 (&amp; Java, CS61B): Compiled Language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Lines of C code → Compile program → Binary </a:t>
            </a:r>
            <a:r>
              <a:rPr lang="en">
                <a:solidFill>
                  <a:schemeClr val="dk1"/>
                </a:solidFill>
              </a:rPr>
              <a:t>→ </a:t>
            </a:r>
            <a:r>
              <a:rPr lang="en">
                <a:solidFill>
                  <a:srgbClr val="FFFFFF"/>
                </a:solidFill>
              </a:rPr>
              <a:t>Execute binary file → Output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Compile step: turn C code into raw binary 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Intermediary program: Compiler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 compiler is written in C itself (bootstrapping)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Interpreted vs. Compiled: Speed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Macintosh PowerPoint</Application>
  <PresentationFormat>Presentación en pantalla (16:9)</PresentationFormat>
  <Paragraphs>111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Arial</vt:lpstr>
      <vt:lpstr>Simple Dark</vt:lpstr>
      <vt:lpstr>Discussion 8 Scheme</vt:lpstr>
      <vt:lpstr>Announcements</vt:lpstr>
      <vt:lpstr>Agenda</vt:lpstr>
      <vt:lpstr>CS61A: The Structure &amp; Interpretation of Computer Programs</vt:lpstr>
      <vt:lpstr>Why Scheme?</vt:lpstr>
      <vt:lpstr>Functional vs. Imperative Programming</vt:lpstr>
      <vt:lpstr>Functional vs. Imperative Programming</vt:lpstr>
      <vt:lpstr>Interpreted Languages</vt:lpstr>
      <vt:lpstr>Compiled Languages</vt:lpstr>
      <vt:lpstr>Proj 4 Scheme</vt:lpstr>
      <vt:lpstr>Proj 4 Extra Credit: Tail Recursion</vt:lpstr>
      <vt:lpstr>Proj 4 Extra Credit: Tail Recursion</vt:lpstr>
      <vt:lpstr>Scheme Practice</vt:lpstr>
      <vt:lpstr>Exam Prep</vt:lpstr>
      <vt:lpstr>Presentación de PowerPoint</vt:lpstr>
      <vt:lpstr>Presentación de PowerPoint</vt:lpstr>
      <vt:lpstr>Attendance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8 Scheme</dc:title>
  <cp:lastModifiedBy>Usuario de Microsoft Office</cp:lastModifiedBy>
  <cp:revision>1</cp:revision>
  <dcterms:modified xsi:type="dcterms:W3CDTF">2019-04-14T04:20:05Z</dcterms:modified>
</cp:coreProperties>
</file>